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 id="2147483676" r:id="rId2"/>
  </p:sldMasterIdLst>
  <p:notesMasterIdLst>
    <p:notesMasterId r:id="rId51"/>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Lst>
  <p:sldSz cx="9144000" cy="5143500" type="screen16x9"/>
  <p:notesSz cx="6858000" cy="9144000"/>
  <p:embeddedFontLst>
    <p:embeddedFont>
      <p:font typeface="Alice" panose="020B0604020202020204" charset="0"/>
      <p:regular r:id="rId52"/>
    </p:embeddedFont>
    <p:embeddedFont>
      <p:font typeface="Amatic SC" panose="00000500000000000000" pitchFamily="2" charset="-79"/>
      <p:regular r:id="rId53"/>
      <p:bold r:id="rId54"/>
    </p:embeddedFont>
    <p:embeddedFont>
      <p:font typeface="Bebas Neue" panose="020B0606020202050201" pitchFamily="34" charset="0"/>
      <p:regular r:id="rId55"/>
    </p:embeddedFont>
    <p:embeddedFont>
      <p:font typeface="Karla" pitchFamily="2" charset="0"/>
      <p:regular r:id="rId56"/>
      <p:bold r:id="rId57"/>
      <p:italic r:id="rId58"/>
      <p:boldItalic r:id="rId59"/>
    </p:embeddedFont>
    <p:embeddedFont>
      <p:font typeface="Montserrat" panose="00000500000000000000" pitchFamily="2" charset="0"/>
      <p:regular r:id="rId60"/>
      <p:bold r:id="rId61"/>
      <p:italic r:id="rId62"/>
      <p:boldItalic r:id="rId63"/>
    </p:embeddedFont>
    <p:embeddedFont>
      <p:font typeface="Nunito Light" pitchFamily="2" charset="0"/>
      <p:regular r:id="rId64"/>
      <p:italic r:id="rId65"/>
    </p:embeddedFont>
    <p:embeddedFont>
      <p:font typeface="Proxima Nova" panose="020B0604020202020204" charset="0"/>
      <p:regular r:id="rId66"/>
      <p:bold r:id="rId67"/>
      <p:italic r:id="rId68"/>
      <p:boldItalic r:id="rId69"/>
    </p:embeddedFont>
    <p:embeddedFont>
      <p:font typeface="PT Sans" panose="020B0503020203020204" pitchFamily="34" charset="0"/>
      <p:regular r:id="rId70"/>
      <p:bold r:id="rId71"/>
      <p:italic r:id="rId72"/>
      <p:boldItalic r:id="rId73"/>
    </p:embeddedFont>
    <p:embeddedFont>
      <p:font typeface="Roboto Condensed Light" panose="02000000000000000000" pitchFamily="2" charset="0"/>
      <p:regular r:id="rId74"/>
      <p:italic r:id="rId75"/>
    </p:embeddedFont>
    <p:embeddedFont>
      <p:font typeface="Roboto Medium" panose="02000000000000000000" pitchFamily="2" charset="0"/>
      <p:regular r:id="rId76"/>
      <p:bold r:id="rId77"/>
      <p:italic r:id="rId78"/>
      <p:boldItalic r:id="rId7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660A99D-003B-4672-99E8-6027E572489C}">
  <a:tblStyle styleId="{F660A99D-003B-4672-99E8-6027E572489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30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2.fntdata"/><Relationship Id="rId68" Type="http://schemas.openxmlformats.org/officeDocument/2006/relationships/font" Target="fonts/font17.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2.fntdata"/><Relationship Id="rId58" Type="http://schemas.openxmlformats.org/officeDocument/2006/relationships/font" Target="fonts/font7.fntdata"/><Relationship Id="rId74" Type="http://schemas.openxmlformats.org/officeDocument/2006/relationships/font" Target="fonts/font23.fntdata"/><Relationship Id="rId79" Type="http://schemas.openxmlformats.org/officeDocument/2006/relationships/font" Target="fonts/font28.fntdata"/><Relationship Id="rId5" Type="http://schemas.openxmlformats.org/officeDocument/2006/relationships/slide" Target="slides/slide3.xml"/><Relationship Id="rId61" Type="http://schemas.openxmlformats.org/officeDocument/2006/relationships/font" Target="fonts/font10.fntdata"/><Relationship Id="rId82" Type="http://schemas.openxmlformats.org/officeDocument/2006/relationships/theme" Target="theme/theme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77" Type="http://schemas.openxmlformats.org/officeDocument/2006/relationships/font" Target="fonts/font26.fntdata"/><Relationship Id="rId8" Type="http://schemas.openxmlformats.org/officeDocument/2006/relationships/slide" Target="slides/slide6.xml"/><Relationship Id="rId51" Type="http://schemas.openxmlformats.org/officeDocument/2006/relationships/notesMaster" Target="notesMasters/notesMaster1.xml"/><Relationship Id="rId72" Type="http://schemas.openxmlformats.org/officeDocument/2006/relationships/font" Target="fonts/font21.fntdata"/><Relationship Id="rId80"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font" Target="fonts/font24.fntdata"/><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font" Target="fonts/font27.fntdata"/><Relationship Id="rId8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4.fntdata"/><Relationship Id="rId76" Type="http://schemas.openxmlformats.org/officeDocument/2006/relationships/font" Target="fonts/font25.fntdata"/><Relationship Id="rId7" Type="http://schemas.openxmlformats.org/officeDocument/2006/relationships/slide" Target="slides/slide5.xml"/><Relationship Id="rId71" Type="http://schemas.openxmlformats.org/officeDocument/2006/relationships/font" Target="fonts/font2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5.fntdata"/></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jpg>
</file>

<file path=ppt/media/image19.png>
</file>

<file path=ppt/media/image2.png>
</file>

<file path=ppt/media/image20.jpg>
</file>

<file path=ppt/media/image21.jp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gif>
</file>

<file path=ppt/media/image34.gif>
</file>

<file path=ppt/media/image35.gif>
</file>

<file path=ppt/media/image36.gif>
</file>

<file path=ppt/media/image37.gif>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8"/>
        <p:cNvGrpSpPr/>
        <p:nvPr/>
      </p:nvGrpSpPr>
      <p:grpSpPr>
        <a:xfrm>
          <a:off x="0" y="0"/>
          <a:ext cx="0" cy="0"/>
          <a:chOff x="0" y="0"/>
          <a:chExt cx="0" cy="0"/>
        </a:xfrm>
      </p:grpSpPr>
      <p:sp>
        <p:nvSpPr>
          <p:cNvPr id="429" name="Google Shape;429;g10312f01f23_0_2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0" name="Google Shape;430;g10312f01f23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1"/>
        <p:cNvGrpSpPr/>
        <p:nvPr/>
      </p:nvGrpSpPr>
      <p:grpSpPr>
        <a:xfrm>
          <a:off x="0" y="0"/>
          <a:ext cx="0" cy="0"/>
          <a:chOff x="0" y="0"/>
          <a:chExt cx="0" cy="0"/>
        </a:xfrm>
      </p:grpSpPr>
      <p:sp>
        <p:nvSpPr>
          <p:cNvPr id="442" name="Google Shape;442;g10312f01f23_0_2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3" name="Google Shape;443;g10312f01f23_0_2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9"/>
        <p:cNvGrpSpPr/>
        <p:nvPr/>
      </p:nvGrpSpPr>
      <p:grpSpPr>
        <a:xfrm>
          <a:off x="0" y="0"/>
          <a:ext cx="0" cy="0"/>
          <a:chOff x="0" y="0"/>
          <a:chExt cx="0" cy="0"/>
        </a:xfrm>
      </p:grpSpPr>
      <p:sp>
        <p:nvSpPr>
          <p:cNvPr id="610" name="Google Shape;610;g1051633d37a_0_31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1" name="Google Shape;611;g1051633d37a_0_3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10312f01f23_0_6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10312f01f23_0_6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5"/>
        <p:cNvGrpSpPr/>
        <p:nvPr/>
      </p:nvGrpSpPr>
      <p:grpSpPr>
        <a:xfrm>
          <a:off x="0" y="0"/>
          <a:ext cx="0" cy="0"/>
          <a:chOff x="0" y="0"/>
          <a:chExt cx="0" cy="0"/>
        </a:xfrm>
      </p:grpSpPr>
      <p:sp>
        <p:nvSpPr>
          <p:cNvPr id="666" name="Google Shape;666;g10312f01f23_0_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7" name="Google Shape;667;g10312f01f23_0_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10312f01f23_0_10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10312f01f23_0_10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
        <p:cNvGrpSpPr/>
        <p:nvPr/>
      </p:nvGrpSpPr>
      <p:grpSpPr>
        <a:xfrm>
          <a:off x="0" y="0"/>
          <a:ext cx="0" cy="0"/>
          <a:chOff x="0" y="0"/>
          <a:chExt cx="0" cy="0"/>
        </a:xfrm>
      </p:grpSpPr>
      <p:sp>
        <p:nvSpPr>
          <p:cNvPr id="809" name="Google Shape;809;g10312f01f23_0_10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0" name="Google Shape;810;g10312f01f23_0_1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
        <p:cNvGrpSpPr/>
        <p:nvPr/>
      </p:nvGrpSpPr>
      <p:grpSpPr>
        <a:xfrm>
          <a:off x="0" y="0"/>
          <a:ext cx="0" cy="0"/>
          <a:chOff x="0" y="0"/>
          <a:chExt cx="0" cy="0"/>
        </a:xfrm>
      </p:grpSpPr>
      <p:sp>
        <p:nvSpPr>
          <p:cNvPr id="827" name="Google Shape;827;g105f6617921_0_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 name="Google Shape;828;g105f6617921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5"/>
        <p:cNvGrpSpPr/>
        <p:nvPr/>
      </p:nvGrpSpPr>
      <p:grpSpPr>
        <a:xfrm>
          <a:off x="0" y="0"/>
          <a:ext cx="0" cy="0"/>
          <a:chOff x="0" y="0"/>
          <a:chExt cx="0" cy="0"/>
        </a:xfrm>
      </p:grpSpPr>
      <p:sp>
        <p:nvSpPr>
          <p:cNvPr id="846" name="Google Shape;846;g105f6617921_1_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7" name="Google Shape;847;g105f6617921_1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
        <p:cNvGrpSpPr/>
        <p:nvPr/>
      </p:nvGrpSpPr>
      <p:grpSpPr>
        <a:xfrm>
          <a:off x="0" y="0"/>
          <a:ext cx="0" cy="0"/>
          <a:chOff x="0" y="0"/>
          <a:chExt cx="0" cy="0"/>
        </a:xfrm>
      </p:grpSpPr>
      <p:sp>
        <p:nvSpPr>
          <p:cNvPr id="866" name="Google Shape;866;g105f6617921_1_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7" name="Google Shape;867;g105f6617921_1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05c844e68c_1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105c844e68c_1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
        <p:cNvGrpSpPr/>
        <p:nvPr/>
      </p:nvGrpSpPr>
      <p:grpSpPr>
        <a:xfrm>
          <a:off x="0" y="0"/>
          <a:ext cx="0" cy="0"/>
          <a:chOff x="0" y="0"/>
          <a:chExt cx="0" cy="0"/>
        </a:xfrm>
      </p:grpSpPr>
      <p:sp>
        <p:nvSpPr>
          <p:cNvPr id="895" name="Google Shape;895;g106af7f439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6" name="Google Shape;896;g106af7f439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105f6617921_1_1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105f6617921_1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8"/>
        <p:cNvGrpSpPr/>
        <p:nvPr/>
      </p:nvGrpSpPr>
      <p:grpSpPr>
        <a:xfrm>
          <a:off x="0" y="0"/>
          <a:ext cx="0" cy="0"/>
          <a:chOff x="0" y="0"/>
          <a:chExt cx="0" cy="0"/>
        </a:xfrm>
      </p:grpSpPr>
      <p:sp>
        <p:nvSpPr>
          <p:cNvPr id="939" name="Google Shape;939;g105f6617921_1_2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0" name="Google Shape;940;g105f6617921_1_2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2"/>
        <p:cNvGrpSpPr/>
        <p:nvPr/>
      </p:nvGrpSpPr>
      <p:grpSpPr>
        <a:xfrm>
          <a:off x="0" y="0"/>
          <a:ext cx="0" cy="0"/>
          <a:chOff x="0" y="0"/>
          <a:chExt cx="0" cy="0"/>
        </a:xfrm>
      </p:grpSpPr>
      <p:sp>
        <p:nvSpPr>
          <p:cNvPr id="1023" name="Google Shape;1023;g105f6617921_1_3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 name="Google Shape;1024;g105f6617921_1_3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3"/>
        <p:cNvGrpSpPr/>
        <p:nvPr/>
      </p:nvGrpSpPr>
      <p:grpSpPr>
        <a:xfrm>
          <a:off x="0" y="0"/>
          <a:ext cx="0" cy="0"/>
          <a:chOff x="0" y="0"/>
          <a:chExt cx="0" cy="0"/>
        </a:xfrm>
      </p:grpSpPr>
      <p:sp>
        <p:nvSpPr>
          <p:cNvPr id="1144" name="Google Shape;1144;g105f6617921_1_9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5" name="Google Shape;1145;g105f6617921_1_9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
        <p:cNvGrpSpPr/>
        <p:nvPr/>
      </p:nvGrpSpPr>
      <p:grpSpPr>
        <a:xfrm>
          <a:off x="0" y="0"/>
          <a:ext cx="0" cy="0"/>
          <a:chOff x="0" y="0"/>
          <a:chExt cx="0" cy="0"/>
        </a:xfrm>
      </p:grpSpPr>
      <p:sp>
        <p:nvSpPr>
          <p:cNvPr id="1235" name="Google Shape;1235;g105f6617921_1_12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 name="Google Shape;1236;g105f6617921_1_1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9"/>
        <p:cNvGrpSpPr/>
        <p:nvPr/>
      </p:nvGrpSpPr>
      <p:grpSpPr>
        <a:xfrm>
          <a:off x="0" y="0"/>
          <a:ext cx="0" cy="0"/>
          <a:chOff x="0" y="0"/>
          <a:chExt cx="0" cy="0"/>
        </a:xfrm>
      </p:grpSpPr>
      <p:sp>
        <p:nvSpPr>
          <p:cNvPr id="1250" name="Google Shape;1250;g105f6617921_1_1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1" name="Google Shape;1251;g105f6617921_1_1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0"/>
        <p:cNvGrpSpPr/>
        <p:nvPr/>
      </p:nvGrpSpPr>
      <p:grpSpPr>
        <a:xfrm>
          <a:off x="0" y="0"/>
          <a:ext cx="0" cy="0"/>
          <a:chOff x="0" y="0"/>
          <a:chExt cx="0" cy="0"/>
        </a:xfrm>
      </p:grpSpPr>
      <p:sp>
        <p:nvSpPr>
          <p:cNvPr id="1271" name="Google Shape;1271;g105f6617921_1_12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2" name="Google Shape;1272;g105f6617921_1_12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1"/>
        <p:cNvGrpSpPr/>
        <p:nvPr/>
      </p:nvGrpSpPr>
      <p:grpSpPr>
        <a:xfrm>
          <a:off x="0" y="0"/>
          <a:ext cx="0" cy="0"/>
          <a:chOff x="0" y="0"/>
          <a:chExt cx="0" cy="0"/>
        </a:xfrm>
      </p:grpSpPr>
      <p:sp>
        <p:nvSpPr>
          <p:cNvPr id="1302" name="Google Shape;1302;g105f6617921_1_13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3" name="Google Shape;1303;g105f6617921_1_13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8"/>
        <p:cNvGrpSpPr/>
        <p:nvPr/>
      </p:nvGrpSpPr>
      <p:grpSpPr>
        <a:xfrm>
          <a:off x="0" y="0"/>
          <a:ext cx="0" cy="0"/>
          <a:chOff x="0" y="0"/>
          <a:chExt cx="0" cy="0"/>
        </a:xfrm>
      </p:grpSpPr>
      <p:sp>
        <p:nvSpPr>
          <p:cNvPr id="2549" name="Google Shape;2549;g105f6617921_1_13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0" name="Google Shape;2550;g105f6617921_1_13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105f6617921_1_1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105f6617921_1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0"/>
        <p:cNvGrpSpPr/>
        <p:nvPr/>
      </p:nvGrpSpPr>
      <p:grpSpPr>
        <a:xfrm>
          <a:off x="0" y="0"/>
          <a:ext cx="0" cy="0"/>
          <a:chOff x="0" y="0"/>
          <a:chExt cx="0" cy="0"/>
        </a:xfrm>
      </p:grpSpPr>
      <p:sp>
        <p:nvSpPr>
          <p:cNvPr id="2561" name="Google Shape;2561;g105f6617921_1_13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2" name="Google Shape;2562;g105f6617921_1_1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5"/>
        <p:cNvGrpSpPr/>
        <p:nvPr/>
      </p:nvGrpSpPr>
      <p:grpSpPr>
        <a:xfrm>
          <a:off x="0" y="0"/>
          <a:ext cx="0" cy="0"/>
          <a:chOff x="0" y="0"/>
          <a:chExt cx="0" cy="0"/>
        </a:xfrm>
      </p:grpSpPr>
      <p:sp>
        <p:nvSpPr>
          <p:cNvPr id="2576" name="Google Shape;2576;g105f6617921_1_232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7" name="Google Shape;2577;g105f6617921_1_232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2"/>
        <p:cNvGrpSpPr/>
        <p:nvPr/>
      </p:nvGrpSpPr>
      <p:grpSpPr>
        <a:xfrm>
          <a:off x="0" y="0"/>
          <a:ext cx="0" cy="0"/>
          <a:chOff x="0" y="0"/>
          <a:chExt cx="0" cy="0"/>
        </a:xfrm>
      </p:grpSpPr>
      <p:sp>
        <p:nvSpPr>
          <p:cNvPr id="2583" name="Google Shape;2583;g105f6617921_1_232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4" name="Google Shape;2584;g105f6617921_1_232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9"/>
        <p:cNvGrpSpPr/>
        <p:nvPr/>
      </p:nvGrpSpPr>
      <p:grpSpPr>
        <a:xfrm>
          <a:off x="0" y="0"/>
          <a:ext cx="0" cy="0"/>
          <a:chOff x="0" y="0"/>
          <a:chExt cx="0" cy="0"/>
        </a:xfrm>
      </p:grpSpPr>
      <p:sp>
        <p:nvSpPr>
          <p:cNvPr id="2590" name="Google Shape;2590;g105f6617921_1_232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1" name="Google Shape;2591;g105f6617921_1_23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6"/>
        <p:cNvGrpSpPr/>
        <p:nvPr/>
      </p:nvGrpSpPr>
      <p:grpSpPr>
        <a:xfrm>
          <a:off x="0" y="0"/>
          <a:ext cx="0" cy="0"/>
          <a:chOff x="0" y="0"/>
          <a:chExt cx="0" cy="0"/>
        </a:xfrm>
      </p:grpSpPr>
      <p:sp>
        <p:nvSpPr>
          <p:cNvPr id="2617" name="Google Shape;2617;g105f6617921_1_232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8" name="Google Shape;2618;g105f6617921_1_232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2"/>
        <p:cNvGrpSpPr/>
        <p:nvPr/>
      </p:nvGrpSpPr>
      <p:grpSpPr>
        <a:xfrm>
          <a:off x="0" y="0"/>
          <a:ext cx="0" cy="0"/>
          <a:chOff x="0" y="0"/>
          <a:chExt cx="0" cy="0"/>
        </a:xfrm>
      </p:grpSpPr>
      <p:sp>
        <p:nvSpPr>
          <p:cNvPr id="2633" name="Google Shape;2633;g105f6617921_1_232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4" name="Google Shape;2634;g105f6617921_1_23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9"/>
        <p:cNvGrpSpPr/>
        <p:nvPr/>
      </p:nvGrpSpPr>
      <p:grpSpPr>
        <a:xfrm>
          <a:off x="0" y="0"/>
          <a:ext cx="0" cy="0"/>
          <a:chOff x="0" y="0"/>
          <a:chExt cx="0" cy="0"/>
        </a:xfrm>
      </p:grpSpPr>
      <p:sp>
        <p:nvSpPr>
          <p:cNvPr id="2970" name="Google Shape;2970;g105f6617921_1_235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1" name="Google Shape;2971;g105f6617921_1_235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6"/>
        <p:cNvGrpSpPr/>
        <p:nvPr/>
      </p:nvGrpSpPr>
      <p:grpSpPr>
        <a:xfrm>
          <a:off x="0" y="0"/>
          <a:ext cx="0" cy="0"/>
          <a:chOff x="0" y="0"/>
          <a:chExt cx="0" cy="0"/>
        </a:xfrm>
      </p:grpSpPr>
      <p:sp>
        <p:nvSpPr>
          <p:cNvPr id="5757" name="Google Shape;5757;g105f6617921_1_263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8" name="Google Shape;5758;g105f6617921_1_263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75"/>
        <p:cNvGrpSpPr/>
        <p:nvPr/>
      </p:nvGrpSpPr>
      <p:grpSpPr>
        <a:xfrm>
          <a:off x="0" y="0"/>
          <a:ext cx="0" cy="0"/>
          <a:chOff x="0" y="0"/>
          <a:chExt cx="0" cy="0"/>
        </a:xfrm>
      </p:grpSpPr>
      <p:sp>
        <p:nvSpPr>
          <p:cNvPr id="6176" name="Google Shape;6176;g105f6617921_1_2679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77" name="Google Shape;6177;g105f6617921_1_267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5"/>
        <p:cNvGrpSpPr/>
        <p:nvPr/>
      </p:nvGrpSpPr>
      <p:grpSpPr>
        <a:xfrm>
          <a:off x="0" y="0"/>
          <a:ext cx="0" cy="0"/>
          <a:chOff x="0" y="0"/>
          <a:chExt cx="0" cy="0"/>
        </a:xfrm>
      </p:grpSpPr>
      <p:sp>
        <p:nvSpPr>
          <p:cNvPr id="6346" name="Google Shape;6346;g105f6617921_1_269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7" name="Google Shape;6347;g105f6617921_1_26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105c844e68c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105c844e68c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0"/>
        <p:cNvGrpSpPr/>
        <p:nvPr/>
      </p:nvGrpSpPr>
      <p:grpSpPr>
        <a:xfrm>
          <a:off x="0" y="0"/>
          <a:ext cx="0" cy="0"/>
          <a:chOff x="0" y="0"/>
          <a:chExt cx="0" cy="0"/>
        </a:xfrm>
      </p:grpSpPr>
      <p:sp>
        <p:nvSpPr>
          <p:cNvPr id="6751" name="Google Shape;6751;g105f6617921_1_273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2" name="Google Shape;6752;g105f6617921_1_27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0"/>
        <p:cNvGrpSpPr/>
        <p:nvPr/>
      </p:nvGrpSpPr>
      <p:grpSpPr>
        <a:xfrm>
          <a:off x="0" y="0"/>
          <a:ext cx="0" cy="0"/>
          <a:chOff x="0" y="0"/>
          <a:chExt cx="0" cy="0"/>
        </a:xfrm>
      </p:grpSpPr>
      <p:sp>
        <p:nvSpPr>
          <p:cNvPr id="7131" name="Google Shape;7131;g105f6617921_1_277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32" name="Google Shape;7132;g105f6617921_1_27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9"/>
        <p:cNvGrpSpPr/>
        <p:nvPr/>
      </p:nvGrpSpPr>
      <p:grpSpPr>
        <a:xfrm>
          <a:off x="0" y="0"/>
          <a:ext cx="0" cy="0"/>
          <a:chOff x="0" y="0"/>
          <a:chExt cx="0" cy="0"/>
        </a:xfrm>
      </p:grpSpPr>
      <p:sp>
        <p:nvSpPr>
          <p:cNvPr id="7900" name="Google Shape;7900;g105f6617921_1_285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1" name="Google Shape;7901;g105f6617921_1_285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6"/>
        <p:cNvGrpSpPr/>
        <p:nvPr/>
      </p:nvGrpSpPr>
      <p:grpSpPr>
        <a:xfrm>
          <a:off x="0" y="0"/>
          <a:ext cx="0" cy="0"/>
          <a:chOff x="0" y="0"/>
          <a:chExt cx="0" cy="0"/>
        </a:xfrm>
      </p:grpSpPr>
      <p:sp>
        <p:nvSpPr>
          <p:cNvPr id="9307" name="Google Shape;9307;g105f6617921_1_299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08" name="Google Shape;9308;g105f6617921_1_299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00"/>
        <p:cNvGrpSpPr/>
        <p:nvPr/>
      </p:nvGrpSpPr>
      <p:grpSpPr>
        <a:xfrm>
          <a:off x="0" y="0"/>
          <a:ext cx="0" cy="0"/>
          <a:chOff x="0" y="0"/>
          <a:chExt cx="0" cy="0"/>
        </a:xfrm>
      </p:grpSpPr>
      <p:sp>
        <p:nvSpPr>
          <p:cNvPr id="11701" name="Google Shape;11701;g105f6617921_1_323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02" name="Google Shape;11702;g105f6617921_1_32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14"/>
        <p:cNvGrpSpPr/>
        <p:nvPr/>
      </p:nvGrpSpPr>
      <p:grpSpPr>
        <a:xfrm>
          <a:off x="0" y="0"/>
          <a:ext cx="0" cy="0"/>
          <a:chOff x="0" y="0"/>
          <a:chExt cx="0" cy="0"/>
        </a:xfrm>
      </p:grpSpPr>
      <p:sp>
        <p:nvSpPr>
          <p:cNvPr id="13715" name="Google Shape;13715;g105f6617921_1_343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16" name="Google Shape;13716;g105f6617921_1_34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50"/>
        <p:cNvGrpSpPr/>
        <p:nvPr/>
      </p:nvGrpSpPr>
      <p:grpSpPr>
        <a:xfrm>
          <a:off x="0" y="0"/>
          <a:ext cx="0" cy="0"/>
          <a:chOff x="0" y="0"/>
          <a:chExt cx="0" cy="0"/>
        </a:xfrm>
      </p:grpSpPr>
      <p:sp>
        <p:nvSpPr>
          <p:cNvPr id="15351" name="Google Shape;15351;g105f6617921_1_359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352" name="Google Shape;15352;g105f6617921_1_359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92"/>
        <p:cNvGrpSpPr/>
        <p:nvPr/>
      </p:nvGrpSpPr>
      <p:grpSpPr>
        <a:xfrm>
          <a:off x="0" y="0"/>
          <a:ext cx="0" cy="0"/>
          <a:chOff x="0" y="0"/>
          <a:chExt cx="0" cy="0"/>
        </a:xfrm>
      </p:grpSpPr>
      <p:sp>
        <p:nvSpPr>
          <p:cNvPr id="16393" name="Google Shape;16393;g105f6617921_1_370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94" name="Google Shape;16394;g105f6617921_1_370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35"/>
        <p:cNvGrpSpPr/>
        <p:nvPr/>
      </p:nvGrpSpPr>
      <p:grpSpPr>
        <a:xfrm>
          <a:off x="0" y="0"/>
          <a:ext cx="0" cy="0"/>
          <a:chOff x="0" y="0"/>
          <a:chExt cx="0" cy="0"/>
        </a:xfrm>
      </p:grpSpPr>
      <p:sp>
        <p:nvSpPr>
          <p:cNvPr id="17936" name="Google Shape;17936;g105f6617921_1_425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37" name="Google Shape;17937;g105f6617921_1_425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1051633d37a_0_30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1051633d37a_0_30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105c844e68c_1_1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105c844e68c_1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Google Shape;305;g1051633d37a_0_3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6" name="Google Shape;306;g1051633d37a_0_3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Google Shape;321;g10312f01f23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2" name="Google Shape;322;g10312f01f23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105c844e68c_1_2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105c844e68c_1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hyperlink" Target="http://bit.ly/2Tynxth"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4.png"/><Relationship Id="rId4" Type="http://schemas.openxmlformats.org/officeDocument/2006/relationships/image" Target="../media/image5.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1"/>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30000"/>
          </a:blip>
          <a:stretch>
            <a:fillRect/>
          </a:stretch>
        </p:blipFill>
        <p:spPr>
          <a:xfrm>
            <a:off x="1900" y="0"/>
            <a:ext cx="9140300" cy="5143501"/>
          </a:xfrm>
          <a:prstGeom prst="rect">
            <a:avLst/>
          </a:prstGeom>
          <a:noFill/>
          <a:ln>
            <a:noFill/>
          </a:ln>
        </p:spPr>
      </p:pic>
      <p:sp>
        <p:nvSpPr>
          <p:cNvPr id="10" name="Google Shape;10;p2"/>
          <p:cNvSpPr txBox="1">
            <a:spLocks noGrp="1"/>
          </p:cNvSpPr>
          <p:nvPr>
            <p:ph type="ctrTitle"/>
          </p:nvPr>
        </p:nvSpPr>
        <p:spPr>
          <a:xfrm>
            <a:off x="4057025" y="1380913"/>
            <a:ext cx="4285200" cy="20817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Clr>
                <a:srgbClr val="191919"/>
              </a:buClr>
              <a:buSzPts val="5200"/>
              <a:buNone/>
              <a:defRPr sz="9600">
                <a:solidFill>
                  <a:srgbClr val="191919"/>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4057025" y="3386412"/>
            <a:ext cx="4285200" cy="431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accent6"/>
                </a:solidFill>
                <a:latin typeface="Karla"/>
                <a:ea typeface="Karla"/>
                <a:cs typeface="Karla"/>
                <a:sym typeface="Karla"/>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lt1"/>
        </a:solidFill>
        <a:effectLst/>
      </p:bgPr>
    </p:bg>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998550" y="967950"/>
            <a:ext cx="7146900" cy="2300400"/>
          </a:xfrm>
          <a:prstGeom prst="rect">
            <a:avLst/>
          </a:prstGeom>
        </p:spPr>
        <p:txBody>
          <a:bodyPr spcFirstLastPara="1" wrap="square" lIns="91425" tIns="91425" rIns="91425" bIns="91425" anchor="ctr" anchorCtr="0">
            <a:noAutofit/>
          </a:bodyPr>
          <a:lstStyle>
            <a:lvl1pPr lvl="0" algn="ctr">
              <a:spcBef>
                <a:spcPts val="0"/>
              </a:spcBef>
              <a:spcAft>
                <a:spcPts val="0"/>
              </a:spcAft>
              <a:buSzPts val="9600"/>
              <a:buNone/>
              <a:defRPr sz="14000">
                <a:solidFill>
                  <a:schemeClr val="dk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6" name="Google Shape;46;p11"/>
          <p:cNvSpPr txBox="1">
            <a:spLocks noGrp="1"/>
          </p:cNvSpPr>
          <p:nvPr>
            <p:ph type="subTitle" idx="1"/>
          </p:nvPr>
        </p:nvSpPr>
        <p:spPr>
          <a:xfrm>
            <a:off x="998550" y="3039763"/>
            <a:ext cx="71469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pic>
        <p:nvPicPr>
          <p:cNvPr id="47" name="Google Shape;47;p11"/>
          <p:cNvPicPr preferRelativeResize="0"/>
          <p:nvPr/>
        </p:nvPicPr>
        <p:blipFill>
          <a:blip r:embed="rId2">
            <a:alphaModFix amt="30000"/>
          </a:blip>
          <a:stretch>
            <a:fillRect/>
          </a:stretch>
        </p:blipFill>
        <p:spPr>
          <a:xfrm>
            <a:off x="1900" y="0"/>
            <a:ext cx="9140300" cy="5143501"/>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bg>
      <p:bgPr>
        <a:solidFill>
          <a:schemeClr val="lt1"/>
        </a:solidFill>
        <a:effectLst/>
      </p:bgPr>
    </p:bg>
    <p:spTree>
      <p:nvGrpSpPr>
        <p:cNvPr id="1" name="Shape 49"/>
        <p:cNvGrpSpPr/>
        <p:nvPr/>
      </p:nvGrpSpPr>
      <p:grpSpPr>
        <a:xfrm>
          <a:off x="0" y="0"/>
          <a:ext cx="0" cy="0"/>
          <a:chOff x="0" y="0"/>
          <a:chExt cx="0" cy="0"/>
        </a:xfrm>
      </p:grpSpPr>
      <p:pic>
        <p:nvPicPr>
          <p:cNvPr id="50" name="Google Shape;50;p13"/>
          <p:cNvPicPr preferRelativeResize="0"/>
          <p:nvPr/>
        </p:nvPicPr>
        <p:blipFill>
          <a:blip r:embed="rId2">
            <a:alphaModFix amt="30000"/>
          </a:blip>
          <a:stretch>
            <a:fillRect/>
          </a:stretch>
        </p:blipFill>
        <p:spPr>
          <a:xfrm>
            <a:off x="1900" y="0"/>
            <a:ext cx="9140300" cy="5143501"/>
          </a:xfrm>
          <a:prstGeom prst="rect">
            <a:avLst/>
          </a:prstGeom>
          <a:noFill/>
          <a:ln>
            <a:noFill/>
          </a:ln>
        </p:spPr>
      </p:pic>
      <p:sp>
        <p:nvSpPr>
          <p:cNvPr id="51" name="Google Shape;51;p13"/>
          <p:cNvSpPr txBox="1">
            <a:spLocks noGrp="1"/>
          </p:cNvSpPr>
          <p:nvPr>
            <p:ph type="title"/>
          </p:nvPr>
        </p:nvSpPr>
        <p:spPr>
          <a:xfrm>
            <a:off x="2008012" y="1655275"/>
            <a:ext cx="2362200" cy="65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2" name="Google Shape;52;p13"/>
          <p:cNvSpPr txBox="1">
            <a:spLocks noGrp="1"/>
          </p:cNvSpPr>
          <p:nvPr>
            <p:ph type="subTitle" idx="1"/>
          </p:nvPr>
        </p:nvSpPr>
        <p:spPr>
          <a:xfrm>
            <a:off x="2008012" y="2297907"/>
            <a:ext cx="2362200" cy="54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 name="Google Shape;53;p13"/>
          <p:cNvSpPr txBox="1">
            <a:spLocks noGrp="1"/>
          </p:cNvSpPr>
          <p:nvPr>
            <p:ph type="title" idx="2"/>
          </p:nvPr>
        </p:nvSpPr>
        <p:spPr>
          <a:xfrm>
            <a:off x="4773733" y="1655275"/>
            <a:ext cx="2362200" cy="65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4" name="Google Shape;54;p13"/>
          <p:cNvSpPr txBox="1">
            <a:spLocks noGrp="1"/>
          </p:cNvSpPr>
          <p:nvPr>
            <p:ph type="subTitle" idx="3"/>
          </p:nvPr>
        </p:nvSpPr>
        <p:spPr>
          <a:xfrm>
            <a:off x="4773732" y="2297907"/>
            <a:ext cx="2362200" cy="54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 name="Google Shape;55;p13"/>
          <p:cNvSpPr txBox="1">
            <a:spLocks noGrp="1"/>
          </p:cNvSpPr>
          <p:nvPr>
            <p:ph type="title" idx="4"/>
          </p:nvPr>
        </p:nvSpPr>
        <p:spPr>
          <a:xfrm>
            <a:off x="2008012" y="3420650"/>
            <a:ext cx="2362200" cy="65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6" name="Google Shape;56;p13"/>
          <p:cNvSpPr txBox="1">
            <a:spLocks noGrp="1"/>
          </p:cNvSpPr>
          <p:nvPr>
            <p:ph type="subTitle" idx="5"/>
          </p:nvPr>
        </p:nvSpPr>
        <p:spPr>
          <a:xfrm>
            <a:off x="2008012" y="4063175"/>
            <a:ext cx="2362200" cy="54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 name="Google Shape;57;p13"/>
          <p:cNvSpPr txBox="1">
            <a:spLocks noGrp="1"/>
          </p:cNvSpPr>
          <p:nvPr>
            <p:ph type="title" idx="6"/>
          </p:nvPr>
        </p:nvSpPr>
        <p:spPr>
          <a:xfrm>
            <a:off x="4773733" y="3420650"/>
            <a:ext cx="2362200" cy="652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58" name="Google Shape;58;p13"/>
          <p:cNvSpPr txBox="1">
            <a:spLocks noGrp="1"/>
          </p:cNvSpPr>
          <p:nvPr>
            <p:ph type="subTitle" idx="7"/>
          </p:nvPr>
        </p:nvSpPr>
        <p:spPr>
          <a:xfrm>
            <a:off x="4773732" y="4063175"/>
            <a:ext cx="2362200" cy="54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9" name="Google Shape;59;p13"/>
          <p:cNvSpPr txBox="1">
            <a:spLocks noGrp="1"/>
          </p:cNvSpPr>
          <p:nvPr>
            <p:ph type="title" idx="8" hasCustomPrompt="1"/>
          </p:nvPr>
        </p:nvSpPr>
        <p:spPr>
          <a:xfrm>
            <a:off x="2812746" y="1151575"/>
            <a:ext cx="752700" cy="50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 name="Google Shape;60;p13"/>
          <p:cNvSpPr txBox="1">
            <a:spLocks noGrp="1"/>
          </p:cNvSpPr>
          <p:nvPr>
            <p:ph type="title" idx="9" hasCustomPrompt="1"/>
          </p:nvPr>
        </p:nvSpPr>
        <p:spPr>
          <a:xfrm>
            <a:off x="2812746" y="2916953"/>
            <a:ext cx="752700" cy="50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a:spLocks noGrp="1"/>
          </p:cNvSpPr>
          <p:nvPr>
            <p:ph type="title" idx="13" hasCustomPrompt="1"/>
          </p:nvPr>
        </p:nvSpPr>
        <p:spPr>
          <a:xfrm>
            <a:off x="5578466" y="1151575"/>
            <a:ext cx="752700" cy="50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2" name="Google Shape;62;p13"/>
          <p:cNvSpPr txBox="1">
            <a:spLocks noGrp="1"/>
          </p:cNvSpPr>
          <p:nvPr>
            <p:ph type="title" idx="14" hasCustomPrompt="1"/>
          </p:nvPr>
        </p:nvSpPr>
        <p:spPr>
          <a:xfrm>
            <a:off x="5578466" y="2916953"/>
            <a:ext cx="752700" cy="503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dk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3" name="Google Shape;63;p13"/>
          <p:cNvSpPr txBox="1">
            <a:spLocks noGrp="1"/>
          </p:cNvSpPr>
          <p:nvPr>
            <p:ph type="title" idx="15"/>
          </p:nvPr>
        </p:nvSpPr>
        <p:spPr>
          <a:xfrm>
            <a:off x="713225" y="539500"/>
            <a:ext cx="7717500" cy="478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bg>
      <p:bgPr>
        <a:solidFill>
          <a:schemeClr val="lt1"/>
        </a:solidFill>
        <a:effectLst/>
      </p:bgPr>
    </p:bg>
    <p:spTree>
      <p:nvGrpSpPr>
        <p:cNvPr id="1" name="Shape 64"/>
        <p:cNvGrpSpPr/>
        <p:nvPr/>
      </p:nvGrpSpPr>
      <p:grpSpPr>
        <a:xfrm>
          <a:off x="0" y="0"/>
          <a:ext cx="0" cy="0"/>
          <a:chOff x="0" y="0"/>
          <a:chExt cx="0" cy="0"/>
        </a:xfrm>
      </p:grpSpPr>
      <p:pic>
        <p:nvPicPr>
          <p:cNvPr id="65" name="Google Shape;65;p14"/>
          <p:cNvPicPr preferRelativeResize="0"/>
          <p:nvPr/>
        </p:nvPicPr>
        <p:blipFill>
          <a:blip r:embed="rId2">
            <a:alphaModFix amt="30000"/>
          </a:blip>
          <a:stretch>
            <a:fillRect/>
          </a:stretch>
        </p:blipFill>
        <p:spPr>
          <a:xfrm>
            <a:off x="1900" y="0"/>
            <a:ext cx="9140300" cy="5143501"/>
          </a:xfrm>
          <a:prstGeom prst="rect">
            <a:avLst/>
          </a:prstGeom>
          <a:noFill/>
          <a:ln>
            <a:noFill/>
          </a:ln>
        </p:spPr>
      </p:pic>
      <p:sp>
        <p:nvSpPr>
          <p:cNvPr id="66" name="Google Shape;66;p14"/>
          <p:cNvSpPr txBox="1">
            <a:spLocks noGrp="1"/>
          </p:cNvSpPr>
          <p:nvPr>
            <p:ph type="title"/>
          </p:nvPr>
        </p:nvSpPr>
        <p:spPr>
          <a:xfrm>
            <a:off x="2899200" y="3094949"/>
            <a:ext cx="3345600" cy="5025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2200">
                <a:solidFill>
                  <a:schemeClr val="dk1"/>
                </a:solidFill>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67" name="Google Shape;67;p14"/>
          <p:cNvSpPr txBox="1">
            <a:spLocks noGrp="1"/>
          </p:cNvSpPr>
          <p:nvPr>
            <p:ph type="subTitle" idx="1"/>
          </p:nvPr>
        </p:nvSpPr>
        <p:spPr>
          <a:xfrm>
            <a:off x="1226400" y="1505950"/>
            <a:ext cx="6691200" cy="1478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
    <p:bg>
      <p:bgPr>
        <a:solidFill>
          <a:schemeClr val="lt1"/>
        </a:solidFill>
        <a:effectLst/>
      </p:bgPr>
    </p:bg>
    <p:spTree>
      <p:nvGrpSpPr>
        <p:cNvPr id="1" name="Shape 68"/>
        <p:cNvGrpSpPr/>
        <p:nvPr/>
      </p:nvGrpSpPr>
      <p:grpSpPr>
        <a:xfrm>
          <a:off x="0" y="0"/>
          <a:ext cx="0" cy="0"/>
          <a:chOff x="0" y="0"/>
          <a:chExt cx="0" cy="0"/>
        </a:xfrm>
      </p:grpSpPr>
      <p:pic>
        <p:nvPicPr>
          <p:cNvPr id="69" name="Google Shape;69;p15"/>
          <p:cNvPicPr preferRelativeResize="0"/>
          <p:nvPr/>
        </p:nvPicPr>
        <p:blipFill>
          <a:blip r:embed="rId2">
            <a:alphaModFix amt="30000"/>
          </a:blip>
          <a:stretch>
            <a:fillRect/>
          </a:stretch>
        </p:blipFill>
        <p:spPr>
          <a:xfrm>
            <a:off x="1900" y="0"/>
            <a:ext cx="9140300" cy="5143501"/>
          </a:xfrm>
          <a:prstGeom prst="rect">
            <a:avLst/>
          </a:prstGeom>
          <a:noFill/>
          <a:ln>
            <a:noFill/>
          </a:ln>
        </p:spPr>
      </p:pic>
      <p:sp>
        <p:nvSpPr>
          <p:cNvPr id="70" name="Google Shape;70;p15"/>
          <p:cNvSpPr txBox="1">
            <a:spLocks noGrp="1"/>
          </p:cNvSpPr>
          <p:nvPr>
            <p:ph type="subTitle" idx="1"/>
          </p:nvPr>
        </p:nvSpPr>
        <p:spPr>
          <a:xfrm>
            <a:off x="2272950" y="1523025"/>
            <a:ext cx="4598100" cy="233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Char char="●"/>
              <a:defRPr/>
            </a:lvl1pPr>
            <a:lvl2pPr lvl="1" algn="ctr" rtl="0">
              <a:lnSpc>
                <a:spcPct val="100000"/>
              </a:lnSpc>
              <a:spcBef>
                <a:spcPts val="100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71" name="Google Shape;71;p15"/>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sz="3500"/>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cSld name="CUSTOM_4">
    <p:bg>
      <p:bgPr>
        <a:solidFill>
          <a:schemeClr val="lt1"/>
        </a:solidFill>
        <a:effectLst/>
      </p:bgPr>
    </p:bg>
    <p:spTree>
      <p:nvGrpSpPr>
        <p:cNvPr id="1" name="Shape 72"/>
        <p:cNvGrpSpPr/>
        <p:nvPr/>
      </p:nvGrpSpPr>
      <p:grpSpPr>
        <a:xfrm>
          <a:off x="0" y="0"/>
          <a:ext cx="0" cy="0"/>
          <a:chOff x="0" y="0"/>
          <a:chExt cx="0" cy="0"/>
        </a:xfrm>
      </p:grpSpPr>
      <p:pic>
        <p:nvPicPr>
          <p:cNvPr id="73" name="Google Shape;73;p16"/>
          <p:cNvPicPr preferRelativeResize="0"/>
          <p:nvPr/>
        </p:nvPicPr>
        <p:blipFill>
          <a:blip r:embed="rId2">
            <a:alphaModFix amt="30000"/>
          </a:blip>
          <a:stretch>
            <a:fillRect/>
          </a:stretch>
        </p:blipFill>
        <p:spPr>
          <a:xfrm>
            <a:off x="1900" y="0"/>
            <a:ext cx="9140300" cy="5143501"/>
          </a:xfrm>
          <a:prstGeom prst="rect">
            <a:avLst/>
          </a:prstGeom>
          <a:noFill/>
          <a:ln>
            <a:noFill/>
          </a:ln>
        </p:spPr>
      </p:pic>
      <p:sp>
        <p:nvSpPr>
          <p:cNvPr id="74" name="Google Shape;74;p16"/>
          <p:cNvSpPr txBox="1">
            <a:spLocks noGrp="1"/>
          </p:cNvSpPr>
          <p:nvPr>
            <p:ph type="title"/>
          </p:nvPr>
        </p:nvSpPr>
        <p:spPr>
          <a:xfrm>
            <a:off x="830375" y="1755600"/>
            <a:ext cx="3557700" cy="8133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5" name="Google Shape;75;p16"/>
          <p:cNvSpPr txBox="1">
            <a:spLocks noGrp="1"/>
          </p:cNvSpPr>
          <p:nvPr>
            <p:ph type="subTitle" idx="1"/>
          </p:nvPr>
        </p:nvSpPr>
        <p:spPr>
          <a:xfrm>
            <a:off x="830375" y="2427300"/>
            <a:ext cx="3557700" cy="960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bg>
      <p:bgPr>
        <a:solidFill>
          <a:schemeClr val="lt1"/>
        </a:solidFill>
        <a:effectLst/>
      </p:bgPr>
    </p:bg>
    <p:spTree>
      <p:nvGrpSpPr>
        <p:cNvPr id="1" name="Shape 76"/>
        <p:cNvGrpSpPr/>
        <p:nvPr/>
      </p:nvGrpSpPr>
      <p:grpSpPr>
        <a:xfrm>
          <a:off x="0" y="0"/>
          <a:ext cx="0" cy="0"/>
          <a:chOff x="0" y="0"/>
          <a:chExt cx="0" cy="0"/>
        </a:xfrm>
      </p:grpSpPr>
      <p:pic>
        <p:nvPicPr>
          <p:cNvPr id="77" name="Google Shape;77;p17"/>
          <p:cNvPicPr preferRelativeResize="0"/>
          <p:nvPr/>
        </p:nvPicPr>
        <p:blipFill>
          <a:blip r:embed="rId2">
            <a:alphaModFix amt="30000"/>
          </a:blip>
          <a:stretch>
            <a:fillRect/>
          </a:stretch>
        </p:blipFill>
        <p:spPr>
          <a:xfrm>
            <a:off x="1900" y="0"/>
            <a:ext cx="9140300" cy="5143501"/>
          </a:xfrm>
          <a:prstGeom prst="rect">
            <a:avLst/>
          </a:prstGeom>
          <a:noFill/>
          <a:ln>
            <a:noFill/>
          </a:ln>
        </p:spPr>
      </p:pic>
      <p:sp>
        <p:nvSpPr>
          <p:cNvPr id="78" name="Google Shape;78;p17"/>
          <p:cNvSpPr txBox="1">
            <a:spLocks noGrp="1"/>
          </p:cNvSpPr>
          <p:nvPr>
            <p:ph type="title"/>
          </p:nvPr>
        </p:nvSpPr>
        <p:spPr>
          <a:xfrm>
            <a:off x="1596650" y="3570147"/>
            <a:ext cx="2742600" cy="55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2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9" name="Google Shape;79;p17"/>
          <p:cNvSpPr txBox="1">
            <a:spLocks noGrp="1"/>
          </p:cNvSpPr>
          <p:nvPr>
            <p:ph type="title" idx="2"/>
          </p:nvPr>
        </p:nvSpPr>
        <p:spPr>
          <a:xfrm>
            <a:off x="4804761" y="3570147"/>
            <a:ext cx="2742600" cy="55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2200" b="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0" name="Google Shape;80;p17"/>
          <p:cNvSpPr txBox="1">
            <a:spLocks noGrp="1"/>
          </p:cNvSpPr>
          <p:nvPr>
            <p:ph type="subTitle" idx="1"/>
          </p:nvPr>
        </p:nvSpPr>
        <p:spPr>
          <a:xfrm>
            <a:off x="4804761" y="3981575"/>
            <a:ext cx="2742600" cy="62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1" name="Google Shape;81;p17"/>
          <p:cNvSpPr txBox="1">
            <a:spLocks noGrp="1"/>
          </p:cNvSpPr>
          <p:nvPr>
            <p:ph type="subTitle" idx="3"/>
          </p:nvPr>
        </p:nvSpPr>
        <p:spPr>
          <a:xfrm>
            <a:off x="1596650" y="3981575"/>
            <a:ext cx="2742600" cy="627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82" name="Google Shape;82;p17"/>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500"/>
              <a:buFont typeface="Bebas Neue"/>
              <a:buNone/>
              <a:defRPr sz="3500"/>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CUSTOM_6">
    <p:bg>
      <p:bgPr>
        <a:solidFill>
          <a:schemeClr val="lt1"/>
        </a:solidFill>
        <a:effectLst/>
      </p:bgPr>
    </p:bg>
    <p:spTree>
      <p:nvGrpSpPr>
        <p:cNvPr id="1" name="Shape 83"/>
        <p:cNvGrpSpPr/>
        <p:nvPr/>
      </p:nvGrpSpPr>
      <p:grpSpPr>
        <a:xfrm>
          <a:off x="0" y="0"/>
          <a:ext cx="0" cy="0"/>
          <a:chOff x="0" y="0"/>
          <a:chExt cx="0" cy="0"/>
        </a:xfrm>
      </p:grpSpPr>
      <p:pic>
        <p:nvPicPr>
          <p:cNvPr id="84" name="Google Shape;84;p18"/>
          <p:cNvPicPr preferRelativeResize="0"/>
          <p:nvPr/>
        </p:nvPicPr>
        <p:blipFill>
          <a:blip r:embed="rId2">
            <a:alphaModFix amt="30000"/>
          </a:blip>
          <a:stretch>
            <a:fillRect/>
          </a:stretch>
        </p:blipFill>
        <p:spPr>
          <a:xfrm>
            <a:off x="1900" y="0"/>
            <a:ext cx="9140300" cy="5143501"/>
          </a:xfrm>
          <a:prstGeom prst="rect">
            <a:avLst/>
          </a:prstGeom>
          <a:noFill/>
          <a:ln>
            <a:noFill/>
          </a:ln>
        </p:spPr>
      </p:pic>
      <p:sp>
        <p:nvSpPr>
          <p:cNvPr id="85" name="Google Shape;85;p18"/>
          <p:cNvSpPr txBox="1">
            <a:spLocks noGrp="1"/>
          </p:cNvSpPr>
          <p:nvPr>
            <p:ph type="title"/>
          </p:nvPr>
        </p:nvSpPr>
        <p:spPr>
          <a:xfrm>
            <a:off x="3123963" y="1221750"/>
            <a:ext cx="39708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6" name="Google Shape;86;p18"/>
          <p:cNvSpPr txBox="1">
            <a:spLocks noGrp="1"/>
          </p:cNvSpPr>
          <p:nvPr>
            <p:ph type="subTitle" idx="1"/>
          </p:nvPr>
        </p:nvSpPr>
        <p:spPr>
          <a:xfrm>
            <a:off x="3123977" y="1615925"/>
            <a:ext cx="3970800" cy="55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7" name="Google Shape;87;p18"/>
          <p:cNvSpPr txBox="1">
            <a:spLocks noGrp="1"/>
          </p:cNvSpPr>
          <p:nvPr>
            <p:ph type="title" idx="2"/>
          </p:nvPr>
        </p:nvSpPr>
        <p:spPr>
          <a:xfrm>
            <a:off x="3123963" y="2434538"/>
            <a:ext cx="39708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88" name="Google Shape;88;p18"/>
          <p:cNvSpPr txBox="1">
            <a:spLocks noGrp="1"/>
          </p:cNvSpPr>
          <p:nvPr>
            <p:ph type="subTitle" idx="3"/>
          </p:nvPr>
        </p:nvSpPr>
        <p:spPr>
          <a:xfrm>
            <a:off x="3123977" y="2828713"/>
            <a:ext cx="3970800" cy="55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 name="Google Shape;89;p18"/>
          <p:cNvSpPr txBox="1">
            <a:spLocks noGrp="1"/>
          </p:cNvSpPr>
          <p:nvPr>
            <p:ph type="title" idx="4"/>
          </p:nvPr>
        </p:nvSpPr>
        <p:spPr>
          <a:xfrm>
            <a:off x="3123963" y="3647325"/>
            <a:ext cx="3970800" cy="5277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0" name="Google Shape;90;p18"/>
          <p:cNvSpPr txBox="1">
            <a:spLocks noGrp="1"/>
          </p:cNvSpPr>
          <p:nvPr>
            <p:ph type="subTitle" idx="5"/>
          </p:nvPr>
        </p:nvSpPr>
        <p:spPr>
          <a:xfrm>
            <a:off x="3123977" y="4041500"/>
            <a:ext cx="3970800" cy="558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1" name="Google Shape;91;p18"/>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1">
  <p:cSld name="CUSTOM_10">
    <p:bg>
      <p:bgPr>
        <a:solidFill>
          <a:schemeClr val="lt1"/>
        </a:solidFill>
        <a:effectLst/>
      </p:bgPr>
    </p:bg>
    <p:spTree>
      <p:nvGrpSpPr>
        <p:cNvPr id="1" name="Shape 92"/>
        <p:cNvGrpSpPr/>
        <p:nvPr/>
      </p:nvGrpSpPr>
      <p:grpSpPr>
        <a:xfrm>
          <a:off x="0" y="0"/>
          <a:ext cx="0" cy="0"/>
          <a:chOff x="0" y="0"/>
          <a:chExt cx="0" cy="0"/>
        </a:xfrm>
      </p:grpSpPr>
      <p:pic>
        <p:nvPicPr>
          <p:cNvPr id="93" name="Google Shape;93;p19"/>
          <p:cNvPicPr preferRelativeResize="0"/>
          <p:nvPr/>
        </p:nvPicPr>
        <p:blipFill>
          <a:blip r:embed="rId2">
            <a:alphaModFix amt="30000"/>
          </a:blip>
          <a:stretch>
            <a:fillRect/>
          </a:stretch>
        </p:blipFill>
        <p:spPr>
          <a:xfrm>
            <a:off x="1900" y="0"/>
            <a:ext cx="9140300" cy="5143501"/>
          </a:xfrm>
          <a:prstGeom prst="rect">
            <a:avLst/>
          </a:prstGeom>
          <a:noFill/>
          <a:ln>
            <a:noFill/>
          </a:ln>
        </p:spPr>
      </p:pic>
      <p:sp>
        <p:nvSpPr>
          <p:cNvPr id="94" name="Google Shape;94;p19"/>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a:endParaRPr/>
          </a:p>
        </p:txBody>
      </p:sp>
      <p:sp>
        <p:nvSpPr>
          <p:cNvPr id="95" name="Google Shape;95;p19"/>
          <p:cNvSpPr txBox="1">
            <a:spLocks noGrp="1"/>
          </p:cNvSpPr>
          <p:nvPr>
            <p:ph type="title" idx="2"/>
          </p:nvPr>
        </p:nvSpPr>
        <p:spPr>
          <a:xfrm>
            <a:off x="713225" y="2571750"/>
            <a:ext cx="2362200" cy="54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6" name="Google Shape;96;p19"/>
          <p:cNvSpPr txBox="1">
            <a:spLocks noGrp="1"/>
          </p:cNvSpPr>
          <p:nvPr>
            <p:ph type="subTitle" idx="1"/>
          </p:nvPr>
        </p:nvSpPr>
        <p:spPr>
          <a:xfrm>
            <a:off x="713225" y="3008676"/>
            <a:ext cx="2362200" cy="90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7" name="Google Shape;97;p19"/>
          <p:cNvSpPr txBox="1">
            <a:spLocks noGrp="1"/>
          </p:cNvSpPr>
          <p:nvPr>
            <p:ph type="title" idx="3"/>
          </p:nvPr>
        </p:nvSpPr>
        <p:spPr>
          <a:xfrm>
            <a:off x="6068525" y="2571750"/>
            <a:ext cx="2362200" cy="54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98" name="Google Shape;98;p19"/>
          <p:cNvSpPr txBox="1">
            <a:spLocks noGrp="1"/>
          </p:cNvSpPr>
          <p:nvPr>
            <p:ph type="subTitle" idx="4"/>
          </p:nvPr>
        </p:nvSpPr>
        <p:spPr>
          <a:xfrm>
            <a:off x="6068525" y="3008676"/>
            <a:ext cx="2362200" cy="90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9" name="Google Shape;99;p19"/>
          <p:cNvSpPr txBox="1">
            <a:spLocks noGrp="1"/>
          </p:cNvSpPr>
          <p:nvPr>
            <p:ph type="title" idx="5"/>
          </p:nvPr>
        </p:nvSpPr>
        <p:spPr>
          <a:xfrm>
            <a:off x="3390875" y="2571750"/>
            <a:ext cx="2362200" cy="54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0" name="Google Shape;100;p19"/>
          <p:cNvSpPr txBox="1">
            <a:spLocks noGrp="1"/>
          </p:cNvSpPr>
          <p:nvPr>
            <p:ph type="subTitle" idx="6"/>
          </p:nvPr>
        </p:nvSpPr>
        <p:spPr>
          <a:xfrm>
            <a:off x="3390875" y="3008676"/>
            <a:ext cx="2362200" cy="90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hree Columns 2">
  <p:cSld name="CUSTOM_11">
    <p:bg>
      <p:bgPr>
        <a:solidFill>
          <a:schemeClr val="lt1"/>
        </a:solidFill>
        <a:effectLst/>
      </p:bgPr>
    </p:bg>
    <p:spTree>
      <p:nvGrpSpPr>
        <p:cNvPr id="1" name="Shape 101"/>
        <p:cNvGrpSpPr/>
        <p:nvPr/>
      </p:nvGrpSpPr>
      <p:grpSpPr>
        <a:xfrm>
          <a:off x="0" y="0"/>
          <a:ext cx="0" cy="0"/>
          <a:chOff x="0" y="0"/>
          <a:chExt cx="0" cy="0"/>
        </a:xfrm>
      </p:grpSpPr>
      <p:pic>
        <p:nvPicPr>
          <p:cNvPr id="102" name="Google Shape;102;p20"/>
          <p:cNvPicPr preferRelativeResize="0"/>
          <p:nvPr/>
        </p:nvPicPr>
        <p:blipFill>
          <a:blip r:embed="rId2">
            <a:alphaModFix amt="30000"/>
          </a:blip>
          <a:stretch>
            <a:fillRect/>
          </a:stretch>
        </p:blipFill>
        <p:spPr>
          <a:xfrm>
            <a:off x="1900" y="0"/>
            <a:ext cx="9140300" cy="5143501"/>
          </a:xfrm>
          <a:prstGeom prst="rect">
            <a:avLst/>
          </a:prstGeom>
          <a:noFill/>
          <a:ln>
            <a:noFill/>
          </a:ln>
        </p:spPr>
      </p:pic>
      <p:sp>
        <p:nvSpPr>
          <p:cNvPr id="103" name="Google Shape;103;p20"/>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a:endParaRPr/>
          </a:p>
        </p:txBody>
      </p:sp>
      <p:sp>
        <p:nvSpPr>
          <p:cNvPr id="104" name="Google Shape;104;p20"/>
          <p:cNvSpPr txBox="1">
            <a:spLocks noGrp="1"/>
          </p:cNvSpPr>
          <p:nvPr>
            <p:ph type="title" idx="2"/>
          </p:nvPr>
        </p:nvSpPr>
        <p:spPr>
          <a:xfrm>
            <a:off x="713225" y="2387725"/>
            <a:ext cx="2362200" cy="54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5" name="Google Shape;105;p20"/>
          <p:cNvSpPr txBox="1">
            <a:spLocks noGrp="1"/>
          </p:cNvSpPr>
          <p:nvPr>
            <p:ph type="subTitle" idx="1"/>
          </p:nvPr>
        </p:nvSpPr>
        <p:spPr>
          <a:xfrm>
            <a:off x="713225" y="2824651"/>
            <a:ext cx="2362200" cy="90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 name="Google Shape;106;p20"/>
          <p:cNvSpPr txBox="1">
            <a:spLocks noGrp="1"/>
          </p:cNvSpPr>
          <p:nvPr>
            <p:ph type="title" idx="3"/>
          </p:nvPr>
        </p:nvSpPr>
        <p:spPr>
          <a:xfrm>
            <a:off x="6068525" y="2387725"/>
            <a:ext cx="2362200" cy="54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7" name="Google Shape;107;p20"/>
          <p:cNvSpPr txBox="1">
            <a:spLocks noGrp="1"/>
          </p:cNvSpPr>
          <p:nvPr>
            <p:ph type="subTitle" idx="4"/>
          </p:nvPr>
        </p:nvSpPr>
        <p:spPr>
          <a:xfrm>
            <a:off x="6068525" y="2824651"/>
            <a:ext cx="2362200" cy="90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8" name="Google Shape;108;p20"/>
          <p:cNvSpPr txBox="1">
            <a:spLocks noGrp="1"/>
          </p:cNvSpPr>
          <p:nvPr>
            <p:ph type="title" idx="5"/>
          </p:nvPr>
        </p:nvSpPr>
        <p:spPr>
          <a:xfrm>
            <a:off x="3390875" y="3078625"/>
            <a:ext cx="2362200" cy="54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09" name="Google Shape;109;p20"/>
          <p:cNvSpPr txBox="1">
            <a:spLocks noGrp="1"/>
          </p:cNvSpPr>
          <p:nvPr>
            <p:ph type="subTitle" idx="6"/>
          </p:nvPr>
        </p:nvSpPr>
        <p:spPr>
          <a:xfrm>
            <a:off x="3390875" y="3515551"/>
            <a:ext cx="2362200" cy="909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1"/>
        </a:solidFill>
        <a:effectLst/>
      </p:bgPr>
    </p:bg>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mt="30000"/>
          </a:blip>
          <a:stretch>
            <a:fillRect/>
          </a:stretch>
        </p:blipFill>
        <p:spPr>
          <a:xfrm>
            <a:off x="1900" y="0"/>
            <a:ext cx="9140300" cy="5143501"/>
          </a:xfrm>
          <a:prstGeom prst="rect">
            <a:avLst/>
          </a:prstGeom>
          <a:noFill/>
          <a:ln>
            <a:noFill/>
          </a:ln>
        </p:spPr>
      </p:pic>
      <p:sp>
        <p:nvSpPr>
          <p:cNvPr id="14" name="Google Shape;14;p3"/>
          <p:cNvSpPr txBox="1">
            <a:spLocks noGrp="1"/>
          </p:cNvSpPr>
          <p:nvPr>
            <p:ph type="title"/>
          </p:nvPr>
        </p:nvSpPr>
        <p:spPr>
          <a:xfrm>
            <a:off x="1889400" y="2086067"/>
            <a:ext cx="5365200" cy="14844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1889400" y="818563"/>
            <a:ext cx="5365200" cy="1267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80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 name="Google Shape;16;p3"/>
          <p:cNvSpPr txBox="1">
            <a:spLocks noGrp="1"/>
          </p:cNvSpPr>
          <p:nvPr>
            <p:ph type="subTitle" idx="1"/>
          </p:nvPr>
        </p:nvSpPr>
        <p:spPr>
          <a:xfrm>
            <a:off x="1889400" y="3570441"/>
            <a:ext cx="5365200" cy="628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Four Columns">
  <p:cSld name="CUSTOM_5">
    <p:bg>
      <p:bgPr>
        <a:solidFill>
          <a:schemeClr val="lt1"/>
        </a:solidFill>
        <a:effectLst/>
      </p:bgPr>
    </p:bg>
    <p:spTree>
      <p:nvGrpSpPr>
        <p:cNvPr id="1" name="Shape 110"/>
        <p:cNvGrpSpPr/>
        <p:nvPr/>
      </p:nvGrpSpPr>
      <p:grpSpPr>
        <a:xfrm>
          <a:off x="0" y="0"/>
          <a:ext cx="0" cy="0"/>
          <a:chOff x="0" y="0"/>
          <a:chExt cx="0" cy="0"/>
        </a:xfrm>
      </p:grpSpPr>
      <p:pic>
        <p:nvPicPr>
          <p:cNvPr id="111" name="Google Shape;111;p21"/>
          <p:cNvPicPr preferRelativeResize="0"/>
          <p:nvPr/>
        </p:nvPicPr>
        <p:blipFill>
          <a:blip r:embed="rId2">
            <a:alphaModFix amt="30000"/>
          </a:blip>
          <a:stretch>
            <a:fillRect/>
          </a:stretch>
        </p:blipFill>
        <p:spPr>
          <a:xfrm>
            <a:off x="1900" y="0"/>
            <a:ext cx="9140300" cy="5143501"/>
          </a:xfrm>
          <a:prstGeom prst="rect">
            <a:avLst/>
          </a:prstGeom>
          <a:noFill/>
          <a:ln>
            <a:noFill/>
          </a:ln>
        </p:spPr>
      </p:pic>
      <p:sp>
        <p:nvSpPr>
          <p:cNvPr id="112" name="Google Shape;112;p21"/>
          <p:cNvSpPr txBox="1">
            <a:spLocks noGrp="1"/>
          </p:cNvSpPr>
          <p:nvPr>
            <p:ph type="title"/>
          </p:nvPr>
        </p:nvSpPr>
        <p:spPr>
          <a:xfrm>
            <a:off x="2284425" y="1832225"/>
            <a:ext cx="2107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113" name="Google Shape;113;p21"/>
          <p:cNvSpPr txBox="1">
            <a:spLocks noGrp="1"/>
          </p:cNvSpPr>
          <p:nvPr>
            <p:ph type="subTitle" idx="1"/>
          </p:nvPr>
        </p:nvSpPr>
        <p:spPr>
          <a:xfrm>
            <a:off x="2284425" y="2266350"/>
            <a:ext cx="2107500" cy="52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4" name="Google Shape;114;p21"/>
          <p:cNvSpPr txBox="1">
            <a:spLocks noGrp="1"/>
          </p:cNvSpPr>
          <p:nvPr>
            <p:ph type="title" idx="2"/>
          </p:nvPr>
        </p:nvSpPr>
        <p:spPr>
          <a:xfrm>
            <a:off x="4752024" y="1832225"/>
            <a:ext cx="2107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115" name="Google Shape;115;p21"/>
          <p:cNvSpPr txBox="1">
            <a:spLocks noGrp="1"/>
          </p:cNvSpPr>
          <p:nvPr>
            <p:ph type="subTitle" idx="3"/>
          </p:nvPr>
        </p:nvSpPr>
        <p:spPr>
          <a:xfrm>
            <a:off x="4752025" y="2266350"/>
            <a:ext cx="2107500" cy="52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 name="Google Shape;116;p21"/>
          <p:cNvSpPr txBox="1">
            <a:spLocks noGrp="1"/>
          </p:cNvSpPr>
          <p:nvPr>
            <p:ph type="title" idx="4"/>
          </p:nvPr>
        </p:nvSpPr>
        <p:spPr>
          <a:xfrm>
            <a:off x="2284425" y="3646750"/>
            <a:ext cx="2107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117" name="Google Shape;117;p21"/>
          <p:cNvSpPr txBox="1">
            <a:spLocks noGrp="1"/>
          </p:cNvSpPr>
          <p:nvPr>
            <p:ph type="subTitle" idx="5"/>
          </p:nvPr>
        </p:nvSpPr>
        <p:spPr>
          <a:xfrm>
            <a:off x="2284425" y="4080875"/>
            <a:ext cx="2107500" cy="52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8" name="Google Shape;118;p21"/>
          <p:cNvSpPr txBox="1">
            <a:spLocks noGrp="1"/>
          </p:cNvSpPr>
          <p:nvPr>
            <p:ph type="title" idx="6"/>
          </p:nvPr>
        </p:nvSpPr>
        <p:spPr>
          <a:xfrm>
            <a:off x="4752024" y="3646750"/>
            <a:ext cx="2107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200"/>
              <a:buNone/>
              <a:defRPr sz="2200"/>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
        <p:nvSpPr>
          <p:cNvPr id="119" name="Google Shape;119;p21"/>
          <p:cNvSpPr txBox="1">
            <a:spLocks noGrp="1"/>
          </p:cNvSpPr>
          <p:nvPr>
            <p:ph type="subTitle" idx="7"/>
          </p:nvPr>
        </p:nvSpPr>
        <p:spPr>
          <a:xfrm>
            <a:off x="4752024" y="4080875"/>
            <a:ext cx="2107500" cy="527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0" name="Google Shape;120;p21"/>
          <p:cNvSpPr txBox="1">
            <a:spLocks noGrp="1"/>
          </p:cNvSpPr>
          <p:nvPr>
            <p:ph type="title" idx="8"/>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7">
    <p:bg>
      <p:bgPr>
        <a:solidFill>
          <a:schemeClr val="lt1"/>
        </a:solidFill>
        <a:effectLst/>
      </p:bgPr>
    </p:bg>
    <p:spTree>
      <p:nvGrpSpPr>
        <p:cNvPr id="1" name="Shape 121"/>
        <p:cNvGrpSpPr/>
        <p:nvPr/>
      </p:nvGrpSpPr>
      <p:grpSpPr>
        <a:xfrm>
          <a:off x="0" y="0"/>
          <a:ext cx="0" cy="0"/>
          <a:chOff x="0" y="0"/>
          <a:chExt cx="0" cy="0"/>
        </a:xfrm>
      </p:grpSpPr>
      <p:pic>
        <p:nvPicPr>
          <p:cNvPr id="122" name="Google Shape;122;p22"/>
          <p:cNvPicPr preferRelativeResize="0"/>
          <p:nvPr/>
        </p:nvPicPr>
        <p:blipFill>
          <a:blip r:embed="rId2">
            <a:alphaModFix amt="30000"/>
          </a:blip>
          <a:stretch>
            <a:fillRect/>
          </a:stretch>
        </p:blipFill>
        <p:spPr>
          <a:xfrm>
            <a:off x="1900" y="0"/>
            <a:ext cx="9140300" cy="5143501"/>
          </a:xfrm>
          <a:prstGeom prst="rect">
            <a:avLst/>
          </a:prstGeom>
          <a:noFill/>
          <a:ln>
            <a:noFill/>
          </a:ln>
        </p:spPr>
      </p:pic>
      <p:sp>
        <p:nvSpPr>
          <p:cNvPr id="123" name="Google Shape;123;p22"/>
          <p:cNvSpPr txBox="1">
            <a:spLocks noGrp="1"/>
          </p:cNvSpPr>
          <p:nvPr>
            <p:ph type="title"/>
          </p:nvPr>
        </p:nvSpPr>
        <p:spPr>
          <a:xfrm>
            <a:off x="1144338" y="19114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4" name="Google Shape;124;p22"/>
          <p:cNvSpPr txBox="1">
            <a:spLocks noGrp="1"/>
          </p:cNvSpPr>
          <p:nvPr>
            <p:ph type="subTitle" idx="1"/>
          </p:nvPr>
        </p:nvSpPr>
        <p:spPr>
          <a:xfrm>
            <a:off x="1144338" y="23455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5" name="Google Shape;125;p22"/>
          <p:cNvSpPr txBox="1">
            <a:spLocks noGrp="1"/>
          </p:cNvSpPr>
          <p:nvPr>
            <p:ph type="title" idx="2"/>
          </p:nvPr>
        </p:nvSpPr>
        <p:spPr>
          <a:xfrm>
            <a:off x="3578948" y="19114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6" name="Google Shape;126;p22"/>
          <p:cNvSpPr txBox="1">
            <a:spLocks noGrp="1"/>
          </p:cNvSpPr>
          <p:nvPr>
            <p:ph type="subTitle" idx="3"/>
          </p:nvPr>
        </p:nvSpPr>
        <p:spPr>
          <a:xfrm>
            <a:off x="3578948" y="23455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7" name="Google Shape;127;p22"/>
          <p:cNvSpPr txBox="1">
            <a:spLocks noGrp="1"/>
          </p:cNvSpPr>
          <p:nvPr>
            <p:ph type="title" idx="4"/>
          </p:nvPr>
        </p:nvSpPr>
        <p:spPr>
          <a:xfrm>
            <a:off x="1144338" y="36896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28" name="Google Shape;128;p22"/>
          <p:cNvSpPr txBox="1">
            <a:spLocks noGrp="1"/>
          </p:cNvSpPr>
          <p:nvPr>
            <p:ph type="subTitle" idx="5"/>
          </p:nvPr>
        </p:nvSpPr>
        <p:spPr>
          <a:xfrm>
            <a:off x="1144338" y="41237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29" name="Google Shape;129;p22"/>
          <p:cNvSpPr txBox="1">
            <a:spLocks noGrp="1"/>
          </p:cNvSpPr>
          <p:nvPr>
            <p:ph type="title" idx="6"/>
          </p:nvPr>
        </p:nvSpPr>
        <p:spPr>
          <a:xfrm>
            <a:off x="3578948" y="36896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0" name="Google Shape;130;p22"/>
          <p:cNvSpPr txBox="1">
            <a:spLocks noGrp="1"/>
          </p:cNvSpPr>
          <p:nvPr>
            <p:ph type="subTitle" idx="7"/>
          </p:nvPr>
        </p:nvSpPr>
        <p:spPr>
          <a:xfrm>
            <a:off x="3578948" y="41237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1" name="Google Shape;131;p22"/>
          <p:cNvSpPr txBox="1">
            <a:spLocks noGrp="1"/>
          </p:cNvSpPr>
          <p:nvPr>
            <p:ph type="title" idx="8"/>
          </p:nvPr>
        </p:nvSpPr>
        <p:spPr>
          <a:xfrm>
            <a:off x="6013550" y="19114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2" name="Google Shape;132;p22"/>
          <p:cNvSpPr txBox="1">
            <a:spLocks noGrp="1"/>
          </p:cNvSpPr>
          <p:nvPr>
            <p:ph type="subTitle" idx="9"/>
          </p:nvPr>
        </p:nvSpPr>
        <p:spPr>
          <a:xfrm>
            <a:off x="6013550" y="23455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3" name="Google Shape;133;p22"/>
          <p:cNvSpPr txBox="1">
            <a:spLocks noGrp="1"/>
          </p:cNvSpPr>
          <p:nvPr>
            <p:ph type="title" idx="13"/>
          </p:nvPr>
        </p:nvSpPr>
        <p:spPr>
          <a:xfrm>
            <a:off x="6013550" y="3689650"/>
            <a:ext cx="19860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2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134" name="Google Shape;134;p22"/>
          <p:cNvSpPr txBox="1">
            <a:spLocks noGrp="1"/>
          </p:cNvSpPr>
          <p:nvPr>
            <p:ph type="subTitle" idx="14"/>
          </p:nvPr>
        </p:nvSpPr>
        <p:spPr>
          <a:xfrm>
            <a:off x="6013550" y="41237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35" name="Google Shape;135;p22"/>
          <p:cNvSpPr txBox="1">
            <a:spLocks noGrp="1"/>
          </p:cNvSpPr>
          <p:nvPr>
            <p:ph type="title" idx="15"/>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p:cSld name="CUSTOM_8">
    <p:bg>
      <p:bgPr>
        <a:solidFill>
          <a:schemeClr val="lt1"/>
        </a:solidFill>
        <a:effectLst/>
      </p:bgPr>
    </p:bg>
    <p:spTree>
      <p:nvGrpSpPr>
        <p:cNvPr id="1" name="Shape 136"/>
        <p:cNvGrpSpPr/>
        <p:nvPr/>
      </p:nvGrpSpPr>
      <p:grpSpPr>
        <a:xfrm>
          <a:off x="0" y="0"/>
          <a:ext cx="0" cy="0"/>
          <a:chOff x="0" y="0"/>
          <a:chExt cx="0" cy="0"/>
        </a:xfrm>
      </p:grpSpPr>
      <p:pic>
        <p:nvPicPr>
          <p:cNvPr id="137" name="Google Shape;137;p23"/>
          <p:cNvPicPr preferRelativeResize="0"/>
          <p:nvPr/>
        </p:nvPicPr>
        <p:blipFill>
          <a:blip r:embed="rId2">
            <a:alphaModFix amt="30000"/>
          </a:blip>
          <a:stretch>
            <a:fillRect/>
          </a:stretch>
        </p:blipFill>
        <p:spPr>
          <a:xfrm>
            <a:off x="1900" y="0"/>
            <a:ext cx="9140300" cy="5143501"/>
          </a:xfrm>
          <a:prstGeom prst="rect">
            <a:avLst/>
          </a:prstGeom>
          <a:noFill/>
          <a:ln>
            <a:noFill/>
          </a:ln>
        </p:spPr>
      </p:pic>
      <p:sp>
        <p:nvSpPr>
          <p:cNvPr id="138" name="Google Shape;138;p23"/>
          <p:cNvSpPr txBox="1">
            <a:spLocks noGrp="1"/>
          </p:cNvSpPr>
          <p:nvPr>
            <p:ph type="title" hasCustomPrompt="1"/>
          </p:nvPr>
        </p:nvSpPr>
        <p:spPr>
          <a:xfrm>
            <a:off x="3918725" y="1161087"/>
            <a:ext cx="4512000" cy="77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5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39" name="Google Shape;139;p23"/>
          <p:cNvSpPr txBox="1">
            <a:spLocks noGrp="1"/>
          </p:cNvSpPr>
          <p:nvPr>
            <p:ph type="subTitle" idx="1"/>
          </p:nvPr>
        </p:nvSpPr>
        <p:spPr>
          <a:xfrm>
            <a:off x="3918725" y="1792511"/>
            <a:ext cx="4512000" cy="38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600"/>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40" name="Google Shape;140;p23"/>
          <p:cNvSpPr txBox="1">
            <a:spLocks noGrp="1"/>
          </p:cNvSpPr>
          <p:nvPr>
            <p:ph type="title" idx="2"/>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a:endParaRPr/>
          </a:p>
        </p:txBody>
      </p:sp>
      <p:sp>
        <p:nvSpPr>
          <p:cNvPr id="141" name="Google Shape;141;p23"/>
          <p:cNvSpPr txBox="1">
            <a:spLocks noGrp="1"/>
          </p:cNvSpPr>
          <p:nvPr>
            <p:ph type="title" idx="3" hasCustomPrompt="1"/>
          </p:nvPr>
        </p:nvSpPr>
        <p:spPr>
          <a:xfrm>
            <a:off x="3918725" y="3338813"/>
            <a:ext cx="4512000" cy="77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5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2" name="Google Shape;142;p23"/>
          <p:cNvSpPr txBox="1">
            <a:spLocks noGrp="1"/>
          </p:cNvSpPr>
          <p:nvPr>
            <p:ph type="subTitle" idx="4"/>
          </p:nvPr>
        </p:nvSpPr>
        <p:spPr>
          <a:xfrm>
            <a:off x="3918725" y="3970313"/>
            <a:ext cx="4512000" cy="38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600"/>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43" name="Google Shape;143;p23"/>
          <p:cNvSpPr txBox="1">
            <a:spLocks noGrp="1"/>
          </p:cNvSpPr>
          <p:nvPr>
            <p:ph type="title" idx="5" hasCustomPrompt="1"/>
          </p:nvPr>
        </p:nvSpPr>
        <p:spPr>
          <a:xfrm>
            <a:off x="3918725" y="2250013"/>
            <a:ext cx="4512000" cy="77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4500">
                <a:solidFill>
                  <a:schemeClr val="dk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4" name="Google Shape;144;p23"/>
          <p:cNvSpPr txBox="1">
            <a:spLocks noGrp="1"/>
          </p:cNvSpPr>
          <p:nvPr>
            <p:ph type="subTitle" idx="6"/>
          </p:nvPr>
        </p:nvSpPr>
        <p:spPr>
          <a:xfrm>
            <a:off x="3918725" y="2881313"/>
            <a:ext cx="4512000" cy="387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400"/>
              <a:buFont typeface="PT Sans"/>
              <a:buNone/>
              <a:defRPr sz="1600"/>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CUSTOM_3">
    <p:bg>
      <p:bgPr>
        <a:solidFill>
          <a:schemeClr val="lt1"/>
        </a:solidFill>
        <a:effectLst/>
      </p:bgPr>
    </p:bg>
    <p:spTree>
      <p:nvGrpSpPr>
        <p:cNvPr id="1" name="Shape 145"/>
        <p:cNvGrpSpPr/>
        <p:nvPr/>
      </p:nvGrpSpPr>
      <p:grpSpPr>
        <a:xfrm>
          <a:off x="0" y="0"/>
          <a:ext cx="0" cy="0"/>
          <a:chOff x="0" y="0"/>
          <a:chExt cx="0" cy="0"/>
        </a:xfrm>
      </p:grpSpPr>
      <p:pic>
        <p:nvPicPr>
          <p:cNvPr id="146" name="Google Shape;146;p24"/>
          <p:cNvPicPr preferRelativeResize="0"/>
          <p:nvPr/>
        </p:nvPicPr>
        <p:blipFill>
          <a:blip r:embed="rId2">
            <a:alphaModFix amt="30000"/>
          </a:blip>
          <a:stretch>
            <a:fillRect/>
          </a:stretch>
        </p:blipFill>
        <p:spPr>
          <a:xfrm>
            <a:off x="1900" y="0"/>
            <a:ext cx="9140300" cy="5143501"/>
          </a:xfrm>
          <a:prstGeom prst="rect">
            <a:avLst/>
          </a:prstGeom>
          <a:noFill/>
          <a:ln>
            <a:noFill/>
          </a:ln>
        </p:spPr>
      </p:pic>
      <p:sp>
        <p:nvSpPr>
          <p:cNvPr id="147" name="Google Shape;147;p24"/>
          <p:cNvSpPr txBox="1">
            <a:spLocks noGrp="1"/>
          </p:cNvSpPr>
          <p:nvPr>
            <p:ph type="title"/>
          </p:nvPr>
        </p:nvSpPr>
        <p:spPr>
          <a:xfrm>
            <a:off x="941825" y="539500"/>
            <a:ext cx="3990900" cy="1241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8" name="Google Shape;148;p24"/>
          <p:cNvSpPr txBox="1">
            <a:spLocks noGrp="1"/>
          </p:cNvSpPr>
          <p:nvPr>
            <p:ph type="subTitle" idx="1"/>
          </p:nvPr>
        </p:nvSpPr>
        <p:spPr>
          <a:xfrm>
            <a:off x="941825" y="1580450"/>
            <a:ext cx="3990900" cy="114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 name="Google Shape;149;p24"/>
          <p:cNvSpPr txBox="1"/>
          <p:nvPr/>
        </p:nvSpPr>
        <p:spPr>
          <a:xfrm>
            <a:off x="939250" y="3645675"/>
            <a:ext cx="3990900" cy="674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300"/>
              </a:spcBef>
              <a:spcAft>
                <a:spcPts val="0"/>
              </a:spcAft>
              <a:buNone/>
            </a:pPr>
            <a:r>
              <a:rPr lang="en" sz="1100">
                <a:solidFill>
                  <a:schemeClr val="accent6"/>
                </a:solidFill>
                <a:latin typeface="Karla"/>
                <a:ea typeface="Karla"/>
                <a:cs typeface="Karla"/>
                <a:sym typeface="Karla"/>
              </a:rPr>
              <a:t>CREDITS: This presentation template was created by </a:t>
            </a:r>
            <a:r>
              <a:rPr lang="en" sz="1100" b="1">
                <a:solidFill>
                  <a:schemeClr val="accent6"/>
                </a:solidFill>
                <a:uFill>
                  <a:noFill/>
                </a:uFill>
                <a:latin typeface="Karla"/>
                <a:ea typeface="Karla"/>
                <a:cs typeface="Karla"/>
                <a:sym typeface="Karla"/>
                <a:hlinkClick r:id="rId3">
                  <a:extLst>
                    <a:ext uri="{A12FA001-AC4F-418D-AE19-62706E023703}">
                      <ahyp:hlinkClr xmlns:ahyp="http://schemas.microsoft.com/office/drawing/2018/hyperlinkcolor" val="tx"/>
                    </a:ext>
                  </a:extLst>
                </a:hlinkClick>
              </a:rPr>
              <a:t>Slidesgo</a:t>
            </a:r>
            <a:r>
              <a:rPr lang="en" sz="1100">
                <a:solidFill>
                  <a:schemeClr val="accent6"/>
                </a:solidFill>
                <a:latin typeface="Karla"/>
                <a:ea typeface="Karla"/>
                <a:cs typeface="Karla"/>
                <a:sym typeface="Karla"/>
              </a:rPr>
              <a:t>, including icons by </a:t>
            </a:r>
            <a:r>
              <a:rPr lang="en" sz="1100" b="1">
                <a:solidFill>
                  <a:schemeClr val="accent6"/>
                </a:solidFill>
                <a:uFill>
                  <a:noFill/>
                </a:uFill>
                <a:latin typeface="Karla"/>
                <a:ea typeface="Karla"/>
                <a:cs typeface="Karla"/>
                <a:sym typeface="Karla"/>
                <a:hlinkClick r:id="rId4">
                  <a:extLst>
                    <a:ext uri="{A12FA001-AC4F-418D-AE19-62706E023703}">
                      <ahyp:hlinkClr xmlns:ahyp="http://schemas.microsoft.com/office/drawing/2018/hyperlinkcolor" val="tx"/>
                    </a:ext>
                  </a:extLst>
                </a:hlinkClick>
              </a:rPr>
              <a:t>Flaticon</a:t>
            </a:r>
            <a:r>
              <a:rPr lang="en" sz="1100" b="1">
                <a:solidFill>
                  <a:schemeClr val="accent6"/>
                </a:solidFill>
                <a:latin typeface="Karla"/>
                <a:ea typeface="Karla"/>
                <a:cs typeface="Karla"/>
                <a:sym typeface="Karla"/>
              </a:rPr>
              <a:t> </a:t>
            </a:r>
            <a:r>
              <a:rPr lang="en" sz="1100">
                <a:solidFill>
                  <a:schemeClr val="accent6"/>
                </a:solidFill>
                <a:latin typeface="Karla"/>
                <a:ea typeface="Karla"/>
                <a:cs typeface="Karla"/>
                <a:sym typeface="Karla"/>
              </a:rPr>
              <a:t>and infographics &amp; images by </a:t>
            </a:r>
            <a:r>
              <a:rPr lang="en" sz="1100" b="1">
                <a:solidFill>
                  <a:schemeClr val="accent6"/>
                </a:solidFill>
                <a:uFill>
                  <a:noFill/>
                </a:uFill>
                <a:latin typeface="Karla"/>
                <a:ea typeface="Karla"/>
                <a:cs typeface="Karla"/>
                <a:sym typeface="Karla"/>
                <a:hlinkClick r:id="rId5">
                  <a:extLst>
                    <a:ext uri="{A12FA001-AC4F-418D-AE19-62706E023703}">
                      <ahyp:hlinkClr xmlns:ahyp="http://schemas.microsoft.com/office/drawing/2018/hyperlinkcolor" val="tx"/>
                    </a:ext>
                  </a:extLst>
                </a:hlinkClick>
              </a:rPr>
              <a:t>Freepik</a:t>
            </a:r>
            <a:endParaRPr sz="1100" b="1">
              <a:solidFill>
                <a:schemeClr val="accent6"/>
              </a:solidFill>
              <a:latin typeface="Karla"/>
              <a:ea typeface="Karla"/>
              <a:cs typeface="Karla"/>
              <a:sym typeface="Karla"/>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CUSTOM_9">
    <p:bg>
      <p:bgPr>
        <a:solidFill>
          <a:schemeClr val="lt1"/>
        </a:solidFill>
        <a:effectLst/>
      </p:bgPr>
    </p:bg>
    <p:spTree>
      <p:nvGrpSpPr>
        <p:cNvPr id="1" name="Shape 150"/>
        <p:cNvGrpSpPr/>
        <p:nvPr/>
      </p:nvGrpSpPr>
      <p:grpSpPr>
        <a:xfrm>
          <a:off x="0" y="0"/>
          <a:ext cx="0" cy="0"/>
          <a:chOff x="0" y="0"/>
          <a:chExt cx="0" cy="0"/>
        </a:xfrm>
      </p:grpSpPr>
      <p:pic>
        <p:nvPicPr>
          <p:cNvPr id="151" name="Google Shape;151;p25"/>
          <p:cNvPicPr preferRelativeResize="0"/>
          <p:nvPr/>
        </p:nvPicPr>
        <p:blipFill>
          <a:blip r:embed="rId2">
            <a:alphaModFix amt="30000"/>
          </a:blip>
          <a:stretch>
            <a:fillRect/>
          </a:stretch>
        </p:blipFill>
        <p:spPr>
          <a:xfrm>
            <a:off x="1900" y="0"/>
            <a:ext cx="9140300" cy="5143501"/>
          </a:xfrm>
          <a:prstGeom prst="rect">
            <a:avLst/>
          </a:prstGeom>
          <a:noFill/>
          <a:ln>
            <a:noFill/>
          </a:ln>
        </p:spPr>
      </p:pic>
      <p:pic>
        <p:nvPicPr>
          <p:cNvPr id="152" name="Google Shape;152;p25"/>
          <p:cNvPicPr preferRelativeResize="0"/>
          <p:nvPr/>
        </p:nvPicPr>
        <p:blipFill>
          <a:blip r:embed="rId3">
            <a:alphaModFix/>
          </a:blip>
          <a:stretch>
            <a:fillRect/>
          </a:stretch>
        </p:blipFill>
        <p:spPr>
          <a:xfrm>
            <a:off x="244798" y="3886786"/>
            <a:ext cx="936851" cy="991844"/>
          </a:xfrm>
          <a:prstGeom prst="rect">
            <a:avLst/>
          </a:prstGeom>
          <a:noFill/>
          <a:ln>
            <a:noFill/>
          </a:ln>
        </p:spPr>
      </p:pic>
      <p:pic>
        <p:nvPicPr>
          <p:cNvPr id="153" name="Google Shape;153;p25"/>
          <p:cNvPicPr preferRelativeResize="0"/>
          <p:nvPr/>
        </p:nvPicPr>
        <p:blipFill>
          <a:blip r:embed="rId4">
            <a:alphaModFix/>
          </a:blip>
          <a:stretch>
            <a:fillRect/>
          </a:stretch>
        </p:blipFill>
        <p:spPr>
          <a:xfrm>
            <a:off x="475913" y="2973175"/>
            <a:ext cx="474625" cy="542551"/>
          </a:xfrm>
          <a:prstGeom prst="rect">
            <a:avLst/>
          </a:prstGeom>
          <a:noFill/>
          <a:ln>
            <a:noFill/>
          </a:ln>
        </p:spPr>
      </p:pic>
      <p:pic>
        <p:nvPicPr>
          <p:cNvPr id="154" name="Google Shape;154;p25"/>
          <p:cNvPicPr preferRelativeResize="0"/>
          <p:nvPr/>
        </p:nvPicPr>
        <p:blipFill>
          <a:blip r:embed="rId5">
            <a:alphaModFix/>
          </a:blip>
          <a:stretch>
            <a:fillRect/>
          </a:stretch>
        </p:blipFill>
        <p:spPr>
          <a:xfrm>
            <a:off x="7962350" y="200425"/>
            <a:ext cx="936851" cy="990326"/>
          </a:xfrm>
          <a:prstGeom prst="rect">
            <a:avLst/>
          </a:prstGeom>
          <a:noFill/>
          <a:ln>
            <a:noFill/>
          </a:ln>
        </p:spPr>
      </p:pic>
      <p:pic>
        <p:nvPicPr>
          <p:cNvPr id="155" name="Google Shape;155;p25"/>
          <p:cNvPicPr preferRelativeResize="0"/>
          <p:nvPr/>
        </p:nvPicPr>
        <p:blipFill>
          <a:blip r:embed="rId6">
            <a:alphaModFix/>
          </a:blip>
          <a:stretch>
            <a:fillRect/>
          </a:stretch>
        </p:blipFill>
        <p:spPr>
          <a:xfrm>
            <a:off x="7244100" y="1155150"/>
            <a:ext cx="419972" cy="431099"/>
          </a:xfrm>
          <a:prstGeom prst="rect">
            <a:avLst/>
          </a:prstGeom>
          <a:noFill/>
          <a:ln>
            <a:noFill/>
          </a:ln>
        </p:spPr>
      </p:pic>
      <p:pic>
        <p:nvPicPr>
          <p:cNvPr id="156" name="Google Shape;156;p25"/>
          <p:cNvPicPr preferRelativeResize="0"/>
          <p:nvPr/>
        </p:nvPicPr>
        <p:blipFill>
          <a:blip r:embed="rId6">
            <a:alphaModFix/>
          </a:blip>
          <a:stretch>
            <a:fillRect/>
          </a:stretch>
        </p:blipFill>
        <p:spPr>
          <a:xfrm>
            <a:off x="1144525" y="3429632"/>
            <a:ext cx="315401" cy="323754"/>
          </a:xfrm>
          <a:prstGeom prst="rect">
            <a:avLst/>
          </a:prstGeom>
          <a:noFill/>
          <a:ln>
            <a:noFill/>
          </a:ln>
        </p:spPr>
      </p:pic>
      <p:pic>
        <p:nvPicPr>
          <p:cNvPr id="157" name="Google Shape;157;p25"/>
          <p:cNvPicPr preferRelativeResize="0"/>
          <p:nvPr/>
        </p:nvPicPr>
        <p:blipFill>
          <a:blip r:embed="rId3">
            <a:alphaModFix/>
          </a:blip>
          <a:stretch>
            <a:fillRect/>
          </a:stretch>
        </p:blipFill>
        <p:spPr>
          <a:xfrm>
            <a:off x="7962362" y="1777534"/>
            <a:ext cx="474626" cy="502477"/>
          </a:xfrm>
          <a:prstGeom prst="rect">
            <a:avLst/>
          </a:prstGeom>
          <a:noFill/>
          <a:ln>
            <a:noFill/>
          </a:ln>
        </p:spPr>
      </p:pic>
      <p:pic>
        <p:nvPicPr>
          <p:cNvPr id="158" name="Google Shape;158;p25"/>
          <p:cNvPicPr preferRelativeResize="0"/>
          <p:nvPr/>
        </p:nvPicPr>
        <p:blipFill>
          <a:blip r:embed="rId4">
            <a:alphaModFix/>
          </a:blip>
          <a:stretch>
            <a:fillRect/>
          </a:stretch>
        </p:blipFill>
        <p:spPr>
          <a:xfrm>
            <a:off x="6987838" y="193699"/>
            <a:ext cx="605026" cy="691608"/>
          </a:xfrm>
          <a:prstGeom prst="rect">
            <a:avLst/>
          </a:prstGeom>
          <a:noFill/>
          <a:ln>
            <a:noFill/>
          </a:ln>
        </p:spPr>
      </p:pic>
      <p:pic>
        <p:nvPicPr>
          <p:cNvPr id="159" name="Google Shape;159;p25"/>
          <p:cNvPicPr preferRelativeResize="0"/>
          <p:nvPr/>
        </p:nvPicPr>
        <p:blipFill>
          <a:blip r:embed="rId6">
            <a:alphaModFix/>
          </a:blip>
          <a:stretch>
            <a:fillRect/>
          </a:stretch>
        </p:blipFill>
        <p:spPr>
          <a:xfrm>
            <a:off x="8620000" y="1404332"/>
            <a:ext cx="315401" cy="323754"/>
          </a:xfrm>
          <a:prstGeom prst="rect">
            <a:avLst/>
          </a:prstGeom>
          <a:noFill/>
          <a:ln>
            <a:noFill/>
          </a:ln>
        </p:spPr>
      </p:pic>
      <p:pic>
        <p:nvPicPr>
          <p:cNvPr id="160" name="Google Shape;160;p25"/>
          <p:cNvPicPr preferRelativeResize="0"/>
          <p:nvPr/>
        </p:nvPicPr>
        <p:blipFill>
          <a:blip r:embed="rId4">
            <a:alphaModFix/>
          </a:blip>
          <a:stretch>
            <a:fillRect/>
          </a:stretch>
        </p:blipFill>
        <p:spPr>
          <a:xfrm>
            <a:off x="1557838" y="4108099"/>
            <a:ext cx="605027" cy="691608"/>
          </a:xfrm>
          <a:prstGeom prst="rect">
            <a:avLst/>
          </a:prstGeom>
          <a:noFill/>
          <a:ln>
            <a:noFill/>
          </a:ln>
        </p:spPr>
      </p:pic>
      <p:pic>
        <p:nvPicPr>
          <p:cNvPr id="161" name="Google Shape;161;p25"/>
          <p:cNvPicPr preferRelativeResize="0"/>
          <p:nvPr/>
        </p:nvPicPr>
        <p:blipFill>
          <a:blip r:embed="rId6">
            <a:alphaModFix/>
          </a:blip>
          <a:stretch>
            <a:fillRect/>
          </a:stretch>
        </p:blipFill>
        <p:spPr>
          <a:xfrm>
            <a:off x="1912000" y="3171275"/>
            <a:ext cx="419972" cy="431099"/>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CUSTOM_12">
    <p:bg>
      <p:bgPr>
        <a:solidFill>
          <a:schemeClr val="lt1"/>
        </a:solidFill>
        <a:effectLst/>
      </p:bgPr>
    </p:bg>
    <p:spTree>
      <p:nvGrpSpPr>
        <p:cNvPr id="1" name="Shape 162"/>
        <p:cNvGrpSpPr/>
        <p:nvPr/>
      </p:nvGrpSpPr>
      <p:grpSpPr>
        <a:xfrm>
          <a:off x="0" y="0"/>
          <a:ext cx="0" cy="0"/>
          <a:chOff x="0" y="0"/>
          <a:chExt cx="0" cy="0"/>
        </a:xfrm>
      </p:grpSpPr>
      <p:pic>
        <p:nvPicPr>
          <p:cNvPr id="163" name="Google Shape;163;p26"/>
          <p:cNvPicPr preferRelativeResize="0"/>
          <p:nvPr/>
        </p:nvPicPr>
        <p:blipFill>
          <a:blip r:embed="rId2">
            <a:alphaModFix amt="30000"/>
          </a:blip>
          <a:stretch>
            <a:fillRect/>
          </a:stretch>
        </p:blipFill>
        <p:spPr>
          <a:xfrm>
            <a:off x="1900" y="0"/>
            <a:ext cx="9140300" cy="5143501"/>
          </a:xfrm>
          <a:prstGeom prst="rect">
            <a:avLst/>
          </a:prstGeom>
          <a:noFill/>
          <a:ln>
            <a:noFill/>
          </a:ln>
        </p:spPr>
      </p:pic>
      <p:pic>
        <p:nvPicPr>
          <p:cNvPr id="164" name="Google Shape;164;p26"/>
          <p:cNvPicPr preferRelativeResize="0"/>
          <p:nvPr/>
        </p:nvPicPr>
        <p:blipFill>
          <a:blip r:embed="rId3">
            <a:alphaModFix/>
          </a:blip>
          <a:stretch>
            <a:fillRect/>
          </a:stretch>
        </p:blipFill>
        <p:spPr>
          <a:xfrm>
            <a:off x="183126" y="209375"/>
            <a:ext cx="1655099" cy="1572501"/>
          </a:xfrm>
          <a:prstGeom prst="rect">
            <a:avLst/>
          </a:prstGeom>
          <a:noFill/>
          <a:ln>
            <a:noFill/>
          </a:ln>
        </p:spPr>
      </p:pic>
      <p:sp>
        <p:nvSpPr>
          <p:cNvPr id="165" name="Google Shape;165;p26"/>
          <p:cNvSpPr/>
          <p:nvPr/>
        </p:nvSpPr>
        <p:spPr>
          <a:xfrm>
            <a:off x="193138" y="1541306"/>
            <a:ext cx="474625" cy="1015384"/>
          </a:xfrm>
          <a:prstGeom prst="rect">
            <a:avLst/>
          </a:prstGeom>
        </p:spPr>
        <p:txBody>
          <a:bodyPr>
            <a:prstTxWarp prst="textPlain">
              <a:avLst/>
            </a:prstTxWarp>
          </a:bodyPr>
          <a:lstStyle/>
          <a:p>
            <a:pPr lvl="0" algn="ctr"/>
            <a:r>
              <a:rPr b="0" i="0">
                <a:ln>
                  <a:noFill/>
                </a:ln>
                <a:solidFill>
                  <a:schemeClr val="accent6"/>
                </a:solidFill>
                <a:latin typeface="Alice"/>
              </a:rPr>
              <a:t>日</a:t>
            </a:r>
            <a:br>
              <a:rPr b="0" i="0">
                <a:ln>
                  <a:noFill/>
                </a:ln>
                <a:solidFill>
                  <a:schemeClr val="accent6"/>
                </a:solidFill>
                <a:latin typeface="Alice"/>
              </a:rPr>
            </a:br>
            <a:r>
              <a:rPr b="0" i="0">
                <a:ln>
                  <a:noFill/>
                </a:ln>
                <a:solidFill>
                  <a:schemeClr val="accent6"/>
                </a:solidFill>
                <a:latin typeface="Alice"/>
              </a:rPr>
              <a:t>本</a:t>
            </a:r>
          </a:p>
        </p:txBody>
      </p:sp>
      <p:pic>
        <p:nvPicPr>
          <p:cNvPr id="166" name="Google Shape;166;p26"/>
          <p:cNvPicPr preferRelativeResize="0"/>
          <p:nvPr/>
        </p:nvPicPr>
        <p:blipFill>
          <a:blip r:embed="rId4">
            <a:alphaModFix/>
          </a:blip>
          <a:stretch>
            <a:fillRect/>
          </a:stretch>
        </p:blipFill>
        <p:spPr>
          <a:xfrm rot="10800000">
            <a:off x="950524" y="2409865"/>
            <a:ext cx="315401" cy="323754"/>
          </a:xfrm>
          <a:prstGeom prst="rect">
            <a:avLst/>
          </a:prstGeom>
          <a:noFill/>
          <a:ln>
            <a:noFill/>
          </a:ln>
        </p:spPr>
      </p:pic>
      <p:pic>
        <p:nvPicPr>
          <p:cNvPr id="167" name="Google Shape;167;p26"/>
          <p:cNvPicPr preferRelativeResize="0"/>
          <p:nvPr/>
        </p:nvPicPr>
        <p:blipFill>
          <a:blip r:embed="rId4">
            <a:alphaModFix/>
          </a:blip>
          <a:stretch>
            <a:fillRect/>
          </a:stretch>
        </p:blipFill>
        <p:spPr>
          <a:xfrm rot="10800000">
            <a:off x="1923274" y="628490"/>
            <a:ext cx="315401" cy="323754"/>
          </a:xfrm>
          <a:prstGeom prst="rect">
            <a:avLst/>
          </a:prstGeom>
          <a:noFill/>
          <a:ln>
            <a:noFill/>
          </a:ln>
        </p:spPr>
      </p:pic>
      <p:pic>
        <p:nvPicPr>
          <p:cNvPr id="168" name="Google Shape;168;p26"/>
          <p:cNvPicPr preferRelativeResize="0"/>
          <p:nvPr/>
        </p:nvPicPr>
        <p:blipFill>
          <a:blip r:embed="rId5">
            <a:alphaModFix/>
          </a:blip>
          <a:stretch>
            <a:fillRect/>
          </a:stretch>
        </p:blipFill>
        <p:spPr>
          <a:xfrm>
            <a:off x="1137650" y="134162"/>
            <a:ext cx="598501" cy="632675"/>
          </a:xfrm>
          <a:prstGeom prst="rect">
            <a:avLst/>
          </a:prstGeom>
          <a:noFill/>
          <a:ln>
            <a:noFill/>
          </a:ln>
        </p:spPr>
      </p:pic>
      <p:pic>
        <p:nvPicPr>
          <p:cNvPr id="169" name="Google Shape;169;p26"/>
          <p:cNvPicPr preferRelativeResize="0"/>
          <p:nvPr/>
        </p:nvPicPr>
        <p:blipFill>
          <a:blip r:embed="rId6">
            <a:alphaModFix/>
          </a:blip>
          <a:stretch>
            <a:fillRect/>
          </a:stretch>
        </p:blipFill>
        <p:spPr>
          <a:xfrm flipH="1">
            <a:off x="421970" y="575100"/>
            <a:ext cx="1923067" cy="1748413"/>
          </a:xfrm>
          <a:prstGeom prst="rect">
            <a:avLst/>
          </a:prstGeom>
          <a:noFill/>
          <a:ln>
            <a:noFill/>
          </a:ln>
        </p:spPr>
      </p:pic>
      <p:pic>
        <p:nvPicPr>
          <p:cNvPr id="170" name="Google Shape;170;p26"/>
          <p:cNvPicPr preferRelativeResize="0"/>
          <p:nvPr/>
        </p:nvPicPr>
        <p:blipFill>
          <a:blip r:embed="rId7">
            <a:alphaModFix/>
          </a:blip>
          <a:stretch>
            <a:fillRect/>
          </a:stretch>
        </p:blipFill>
        <p:spPr>
          <a:xfrm>
            <a:off x="475900" y="134162"/>
            <a:ext cx="474625" cy="542551"/>
          </a:xfrm>
          <a:prstGeom prst="rect">
            <a:avLst/>
          </a:prstGeom>
          <a:noFill/>
          <a:ln>
            <a:noFill/>
          </a:ln>
        </p:spPr>
      </p:pic>
      <p:pic>
        <p:nvPicPr>
          <p:cNvPr id="171" name="Google Shape;171;p26"/>
          <p:cNvPicPr preferRelativeResize="0"/>
          <p:nvPr/>
        </p:nvPicPr>
        <p:blipFill>
          <a:blip r:embed="rId8">
            <a:alphaModFix/>
          </a:blip>
          <a:stretch>
            <a:fillRect/>
          </a:stretch>
        </p:blipFill>
        <p:spPr>
          <a:xfrm>
            <a:off x="7852212" y="4357346"/>
            <a:ext cx="474626" cy="502478"/>
          </a:xfrm>
          <a:prstGeom prst="rect">
            <a:avLst/>
          </a:prstGeom>
          <a:noFill/>
          <a:ln>
            <a:noFill/>
          </a:ln>
        </p:spPr>
      </p:pic>
      <p:pic>
        <p:nvPicPr>
          <p:cNvPr id="172" name="Google Shape;172;p26"/>
          <p:cNvPicPr preferRelativeResize="0"/>
          <p:nvPr/>
        </p:nvPicPr>
        <p:blipFill>
          <a:blip r:embed="rId4">
            <a:alphaModFix/>
          </a:blip>
          <a:stretch>
            <a:fillRect/>
          </a:stretch>
        </p:blipFill>
        <p:spPr>
          <a:xfrm rot="10800000">
            <a:off x="7852199" y="3891252"/>
            <a:ext cx="315401" cy="323754"/>
          </a:xfrm>
          <a:prstGeom prst="rect">
            <a:avLst/>
          </a:prstGeom>
          <a:noFill/>
          <a:ln>
            <a:noFill/>
          </a:ln>
        </p:spPr>
      </p:pic>
      <p:pic>
        <p:nvPicPr>
          <p:cNvPr id="173" name="Google Shape;173;p26"/>
          <p:cNvPicPr preferRelativeResize="0"/>
          <p:nvPr/>
        </p:nvPicPr>
        <p:blipFill>
          <a:blip r:embed="rId5">
            <a:alphaModFix/>
          </a:blip>
          <a:stretch>
            <a:fillRect/>
          </a:stretch>
        </p:blipFill>
        <p:spPr>
          <a:xfrm>
            <a:off x="8326850" y="3588738"/>
            <a:ext cx="474624" cy="501720"/>
          </a:xfrm>
          <a:prstGeom prst="rect">
            <a:avLst/>
          </a:prstGeom>
          <a:noFill/>
          <a:ln>
            <a:noFill/>
          </a:ln>
        </p:spPr>
      </p:pic>
      <p:pic>
        <p:nvPicPr>
          <p:cNvPr id="174" name="Google Shape;174;p26"/>
          <p:cNvPicPr preferRelativeResize="0"/>
          <p:nvPr/>
        </p:nvPicPr>
        <p:blipFill>
          <a:blip r:embed="rId4">
            <a:alphaModFix/>
          </a:blip>
          <a:stretch>
            <a:fillRect/>
          </a:stretch>
        </p:blipFill>
        <p:spPr>
          <a:xfrm rot="10800000">
            <a:off x="8506974" y="4446702"/>
            <a:ext cx="315401" cy="323754"/>
          </a:xfrm>
          <a:prstGeom prst="rect">
            <a:avLst/>
          </a:prstGeom>
          <a:noFill/>
          <a:ln>
            <a:noFill/>
          </a:ln>
        </p:spPr>
      </p:pic>
      <p:pic>
        <p:nvPicPr>
          <p:cNvPr id="175" name="Google Shape;175;p26"/>
          <p:cNvPicPr preferRelativeResize="0"/>
          <p:nvPr/>
        </p:nvPicPr>
        <p:blipFill>
          <a:blip r:embed="rId4">
            <a:alphaModFix/>
          </a:blip>
          <a:stretch>
            <a:fillRect/>
          </a:stretch>
        </p:blipFill>
        <p:spPr>
          <a:xfrm>
            <a:off x="7185100" y="4393037"/>
            <a:ext cx="419972" cy="431099"/>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79"/>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80"/>
        <p:cNvGrpSpPr/>
        <p:nvPr/>
      </p:nvGrpSpPr>
      <p:grpSpPr>
        <a:xfrm>
          <a:off x="0" y="0"/>
          <a:ext cx="0" cy="0"/>
          <a:chOff x="0" y="0"/>
          <a:chExt cx="0" cy="0"/>
        </a:xfrm>
      </p:grpSpPr>
      <p:sp>
        <p:nvSpPr>
          <p:cNvPr id="181" name="Google Shape;181;p29"/>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Font typeface="Arial"/>
              <a:buNone/>
              <a:defRPr>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1"/>
        </a:solidFill>
        <a:effectLst/>
      </p:bgPr>
    </p:bg>
    <p:spTree>
      <p:nvGrpSpPr>
        <p:cNvPr id="1" name="Shape 17"/>
        <p:cNvGrpSpPr/>
        <p:nvPr/>
      </p:nvGrpSpPr>
      <p:grpSpPr>
        <a:xfrm>
          <a:off x="0" y="0"/>
          <a:ext cx="0" cy="0"/>
          <a:chOff x="0" y="0"/>
          <a:chExt cx="0" cy="0"/>
        </a:xfrm>
      </p:grpSpPr>
      <p:pic>
        <p:nvPicPr>
          <p:cNvPr id="18" name="Google Shape;18;p4"/>
          <p:cNvPicPr preferRelativeResize="0"/>
          <p:nvPr/>
        </p:nvPicPr>
        <p:blipFill>
          <a:blip r:embed="rId2">
            <a:alphaModFix amt="30000"/>
          </a:blip>
          <a:stretch>
            <a:fillRect/>
          </a:stretch>
        </p:blipFill>
        <p:spPr>
          <a:xfrm>
            <a:off x="1900" y="0"/>
            <a:ext cx="9140300" cy="5143501"/>
          </a:xfrm>
          <a:prstGeom prst="rect">
            <a:avLst/>
          </a:prstGeom>
          <a:noFill/>
          <a:ln>
            <a:noFill/>
          </a:ln>
        </p:spPr>
      </p:pic>
      <p:sp>
        <p:nvSpPr>
          <p:cNvPr id="19" name="Google Shape;19;p4"/>
          <p:cNvSpPr txBox="1">
            <a:spLocks noGrp="1"/>
          </p:cNvSpPr>
          <p:nvPr>
            <p:ph type="body" idx="1"/>
          </p:nvPr>
        </p:nvSpPr>
        <p:spPr>
          <a:xfrm>
            <a:off x="720000" y="1192177"/>
            <a:ext cx="7704000" cy="34164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chemeClr val="dk1"/>
              </a:buClr>
              <a:buSzPts val="1200"/>
              <a:buAutoNum type="arabicPeriod"/>
              <a:defRPr sz="1250"/>
            </a:lvl1pPr>
            <a:lvl2pPr marL="914400" lvl="1" indent="-304800" rtl="0">
              <a:lnSpc>
                <a:spcPct val="100000"/>
              </a:lnSpc>
              <a:spcBef>
                <a:spcPts val="0"/>
              </a:spcBef>
              <a:spcAft>
                <a:spcPts val="0"/>
              </a:spcAft>
              <a:buClr>
                <a:srgbClr val="434343"/>
              </a:buClr>
              <a:buSzPts val="1200"/>
              <a:buFont typeface="Roboto Condensed Light"/>
              <a:buAutoNum type="alphaLcPeriod"/>
              <a:defRPr/>
            </a:lvl2pPr>
            <a:lvl3pPr marL="1371600" lvl="2" indent="-304800" rtl="0">
              <a:lnSpc>
                <a:spcPct val="100000"/>
              </a:lnSpc>
              <a:spcBef>
                <a:spcPts val="0"/>
              </a:spcBef>
              <a:spcAft>
                <a:spcPts val="0"/>
              </a:spcAft>
              <a:buClr>
                <a:srgbClr val="434343"/>
              </a:buClr>
              <a:buSzPts val="1200"/>
              <a:buFont typeface="Roboto Condensed Light"/>
              <a:buAutoNum type="romanLcPeriod"/>
              <a:defRPr/>
            </a:lvl3pPr>
            <a:lvl4pPr marL="1828800" lvl="3" indent="-304800" rtl="0">
              <a:lnSpc>
                <a:spcPct val="100000"/>
              </a:lnSpc>
              <a:spcBef>
                <a:spcPts val="0"/>
              </a:spcBef>
              <a:spcAft>
                <a:spcPts val="0"/>
              </a:spcAft>
              <a:buClr>
                <a:srgbClr val="434343"/>
              </a:buClr>
              <a:buSzPts val="1200"/>
              <a:buFont typeface="Roboto Condensed Light"/>
              <a:buAutoNum type="arabicPeriod"/>
              <a:defRPr/>
            </a:lvl4pPr>
            <a:lvl5pPr marL="2286000" lvl="4" indent="-304800" rtl="0">
              <a:lnSpc>
                <a:spcPct val="100000"/>
              </a:lnSpc>
              <a:spcBef>
                <a:spcPts val="0"/>
              </a:spcBef>
              <a:spcAft>
                <a:spcPts val="0"/>
              </a:spcAft>
              <a:buClr>
                <a:srgbClr val="434343"/>
              </a:buClr>
              <a:buSzPts val="1200"/>
              <a:buFont typeface="Roboto Condensed Light"/>
              <a:buAutoNum type="alphaLcPeriod"/>
              <a:defRPr/>
            </a:lvl5pPr>
            <a:lvl6pPr marL="2743200" lvl="5" indent="-304800" rtl="0">
              <a:lnSpc>
                <a:spcPct val="100000"/>
              </a:lnSpc>
              <a:spcBef>
                <a:spcPts val="0"/>
              </a:spcBef>
              <a:spcAft>
                <a:spcPts val="0"/>
              </a:spcAft>
              <a:buClr>
                <a:srgbClr val="434343"/>
              </a:buClr>
              <a:buSzPts val="1200"/>
              <a:buFont typeface="Roboto Condensed Light"/>
              <a:buAutoNum type="romanLcPeriod"/>
              <a:defRPr/>
            </a:lvl6pPr>
            <a:lvl7pPr marL="3200400" lvl="6" indent="-304800" rtl="0">
              <a:lnSpc>
                <a:spcPct val="100000"/>
              </a:lnSpc>
              <a:spcBef>
                <a:spcPts val="0"/>
              </a:spcBef>
              <a:spcAft>
                <a:spcPts val="0"/>
              </a:spcAft>
              <a:buClr>
                <a:srgbClr val="434343"/>
              </a:buClr>
              <a:buSzPts val="1200"/>
              <a:buFont typeface="Roboto Condensed Light"/>
              <a:buAutoNum type="arabicPeriod"/>
              <a:defRPr/>
            </a:lvl7pPr>
            <a:lvl8pPr marL="3657600" lvl="7" indent="-304800" rtl="0">
              <a:lnSpc>
                <a:spcPct val="100000"/>
              </a:lnSpc>
              <a:spcBef>
                <a:spcPts val="0"/>
              </a:spcBef>
              <a:spcAft>
                <a:spcPts val="0"/>
              </a:spcAft>
              <a:buClr>
                <a:srgbClr val="434343"/>
              </a:buClr>
              <a:buSzPts val="1200"/>
              <a:buFont typeface="Roboto Condensed Light"/>
              <a:buAutoNum type="alphaLcPeriod"/>
              <a:defRPr/>
            </a:lvl8pPr>
            <a:lvl9pPr marL="4114800" lvl="8" indent="-304800" rtl="0">
              <a:lnSpc>
                <a:spcPct val="100000"/>
              </a:lnSpc>
              <a:spcBef>
                <a:spcPts val="0"/>
              </a:spcBef>
              <a:spcAft>
                <a:spcPts val="0"/>
              </a:spcAft>
              <a:buClr>
                <a:srgbClr val="434343"/>
              </a:buClr>
              <a:buSzPts val="1200"/>
              <a:buFont typeface="Roboto Condensed Light"/>
              <a:buAutoNum type="romanLcPeriod"/>
              <a:defRPr/>
            </a:lvl9pPr>
          </a:lstStyle>
          <a:p>
            <a:endParaRPr/>
          </a:p>
        </p:txBody>
      </p:sp>
      <p:sp>
        <p:nvSpPr>
          <p:cNvPr id="20" name="Google Shape;20;p4"/>
          <p:cNvSpPr txBox="1">
            <a:spLocks noGrp="1"/>
          </p:cNvSpPr>
          <p:nvPr>
            <p:ph type="title"/>
          </p:nvPr>
        </p:nvSpPr>
        <p:spPr>
          <a:xfrm>
            <a:off x="713250"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lt1"/>
        </a:solidFill>
        <a:effectLst/>
      </p:bgPr>
    </p:bg>
    <p:spTree>
      <p:nvGrpSpPr>
        <p:cNvPr id="1" name="Shape 21"/>
        <p:cNvGrpSpPr/>
        <p:nvPr/>
      </p:nvGrpSpPr>
      <p:grpSpPr>
        <a:xfrm>
          <a:off x="0" y="0"/>
          <a:ext cx="0" cy="0"/>
          <a:chOff x="0" y="0"/>
          <a:chExt cx="0" cy="0"/>
        </a:xfrm>
      </p:grpSpPr>
      <p:pic>
        <p:nvPicPr>
          <p:cNvPr id="22" name="Google Shape;22;p5"/>
          <p:cNvPicPr preferRelativeResize="0"/>
          <p:nvPr/>
        </p:nvPicPr>
        <p:blipFill>
          <a:blip r:embed="rId2">
            <a:alphaModFix amt="30000"/>
          </a:blip>
          <a:stretch>
            <a:fillRect/>
          </a:stretch>
        </p:blipFill>
        <p:spPr>
          <a:xfrm>
            <a:off x="1900" y="0"/>
            <a:ext cx="9140300" cy="5143501"/>
          </a:xfrm>
          <a:prstGeom prst="rect">
            <a:avLst/>
          </a:prstGeom>
          <a:noFill/>
          <a:ln>
            <a:noFill/>
          </a:ln>
        </p:spPr>
      </p:pic>
      <p:sp>
        <p:nvSpPr>
          <p:cNvPr id="23" name="Google Shape;23;p5"/>
          <p:cNvSpPr txBox="1">
            <a:spLocks noGrp="1"/>
          </p:cNvSpPr>
          <p:nvPr>
            <p:ph type="title"/>
          </p:nvPr>
        </p:nvSpPr>
        <p:spPr>
          <a:xfrm>
            <a:off x="1648849" y="2425075"/>
            <a:ext cx="2689200" cy="55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200"/>
              <a:buNone/>
              <a:defRPr sz="2200" b="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24" name="Google Shape;24;p5"/>
          <p:cNvSpPr txBox="1">
            <a:spLocks noGrp="1"/>
          </p:cNvSpPr>
          <p:nvPr>
            <p:ph type="title" idx="2"/>
          </p:nvPr>
        </p:nvSpPr>
        <p:spPr>
          <a:xfrm>
            <a:off x="4805923" y="2425075"/>
            <a:ext cx="2689200" cy="55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200"/>
              <a:buNone/>
              <a:defRPr sz="2200" b="0"/>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25" name="Google Shape;25;p5"/>
          <p:cNvSpPr txBox="1">
            <a:spLocks noGrp="1"/>
          </p:cNvSpPr>
          <p:nvPr>
            <p:ph type="subTitle" idx="1"/>
          </p:nvPr>
        </p:nvSpPr>
        <p:spPr>
          <a:xfrm>
            <a:off x="4805923" y="2836500"/>
            <a:ext cx="2689200" cy="127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6" name="Google Shape;26;p5"/>
          <p:cNvSpPr txBox="1">
            <a:spLocks noGrp="1"/>
          </p:cNvSpPr>
          <p:nvPr>
            <p:ph type="subTitle" idx="3"/>
          </p:nvPr>
        </p:nvSpPr>
        <p:spPr>
          <a:xfrm>
            <a:off x="1648849" y="2836500"/>
            <a:ext cx="2689200" cy="1270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7" name="Google Shape;27;p5"/>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lt1"/>
        </a:solidFill>
        <a:effectLst/>
      </p:bgPr>
    </p:bg>
    <p:spTree>
      <p:nvGrpSpPr>
        <p:cNvPr id="1" name="Shape 28"/>
        <p:cNvGrpSpPr/>
        <p:nvPr/>
      </p:nvGrpSpPr>
      <p:grpSpPr>
        <a:xfrm>
          <a:off x="0" y="0"/>
          <a:ext cx="0" cy="0"/>
          <a:chOff x="0" y="0"/>
          <a:chExt cx="0" cy="0"/>
        </a:xfrm>
      </p:grpSpPr>
      <p:pic>
        <p:nvPicPr>
          <p:cNvPr id="29" name="Google Shape;29;p6"/>
          <p:cNvPicPr preferRelativeResize="0"/>
          <p:nvPr/>
        </p:nvPicPr>
        <p:blipFill>
          <a:blip r:embed="rId2">
            <a:alphaModFix amt="30000"/>
          </a:blip>
          <a:stretch>
            <a:fillRect/>
          </a:stretch>
        </p:blipFill>
        <p:spPr>
          <a:xfrm>
            <a:off x="1900" y="0"/>
            <a:ext cx="9140300" cy="5143501"/>
          </a:xfrm>
          <a:prstGeom prst="rect">
            <a:avLst/>
          </a:prstGeom>
          <a:noFill/>
          <a:ln>
            <a:noFill/>
          </a:ln>
        </p:spPr>
      </p:pic>
      <p:sp>
        <p:nvSpPr>
          <p:cNvPr id="30" name="Google Shape;30;p6"/>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sz="3500"/>
            </a:lvl1pPr>
            <a:lvl2pPr lvl="1" rtl="0">
              <a:spcBef>
                <a:spcPts val="0"/>
              </a:spcBef>
              <a:spcAft>
                <a:spcPts val="0"/>
              </a:spcAft>
              <a:buSzPts val="3500"/>
              <a:buNone/>
              <a:defRPr sz="3500"/>
            </a:lvl2pPr>
            <a:lvl3pPr lvl="2" rtl="0">
              <a:spcBef>
                <a:spcPts val="0"/>
              </a:spcBef>
              <a:spcAft>
                <a:spcPts val="0"/>
              </a:spcAft>
              <a:buSzPts val="3500"/>
              <a:buNone/>
              <a:defRPr sz="3500"/>
            </a:lvl3pPr>
            <a:lvl4pPr lvl="3" rtl="0">
              <a:spcBef>
                <a:spcPts val="0"/>
              </a:spcBef>
              <a:spcAft>
                <a:spcPts val="0"/>
              </a:spcAft>
              <a:buSzPts val="3500"/>
              <a:buNone/>
              <a:defRPr sz="3500"/>
            </a:lvl4pPr>
            <a:lvl5pPr lvl="4" rtl="0">
              <a:spcBef>
                <a:spcPts val="0"/>
              </a:spcBef>
              <a:spcAft>
                <a:spcPts val="0"/>
              </a:spcAft>
              <a:buSzPts val="3500"/>
              <a:buNone/>
              <a:defRPr sz="3500"/>
            </a:lvl5pPr>
            <a:lvl6pPr lvl="5" rtl="0">
              <a:spcBef>
                <a:spcPts val="0"/>
              </a:spcBef>
              <a:spcAft>
                <a:spcPts val="0"/>
              </a:spcAft>
              <a:buSzPts val="3500"/>
              <a:buNone/>
              <a:defRPr sz="3500"/>
            </a:lvl6pPr>
            <a:lvl7pPr lvl="6" rtl="0">
              <a:spcBef>
                <a:spcPts val="0"/>
              </a:spcBef>
              <a:spcAft>
                <a:spcPts val="0"/>
              </a:spcAft>
              <a:buSzPts val="3500"/>
              <a:buNone/>
              <a:defRPr sz="3500"/>
            </a:lvl7pPr>
            <a:lvl8pPr lvl="7" rtl="0">
              <a:spcBef>
                <a:spcPts val="0"/>
              </a:spcBef>
              <a:spcAft>
                <a:spcPts val="0"/>
              </a:spcAft>
              <a:buSzPts val="3500"/>
              <a:buNone/>
              <a:defRPr sz="3500"/>
            </a:lvl8pPr>
            <a:lvl9pPr lvl="8" rtl="0">
              <a:spcBef>
                <a:spcPts val="0"/>
              </a:spcBef>
              <a:spcAft>
                <a:spcPts val="0"/>
              </a:spcAft>
              <a:buSzPts val="3500"/>
              <a:buNone/>
              <a:defRPr sz="35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lt1"/>
        </a:solidFill>
        <a:effectLst/>
      </p:bgPr>
    </p:bg>
    <p:spTree>
      <p:nvGrpSpPr>
        <p:cNvPr id="1" name="Shape 31"/>
        <p:cNvGrpSpPr/>
        <p:nvPr/>
      </p:nvGrpSpPr>
      <p:grpSpPr>
        <a:xfrm>
          <a:off x="0" y="0"/>
          <a:ext cx="0" cy="0"/>
          <a:chOff x="0" y="0"/>
          <a:chExt cx="0" cy="0"/>
        </a:xfrm>
      </p:grpSpPr>
      <p:pic>
        <p:nvPicPr>
          <p:cNvPr id="32" name="Google Shape;32;p7"/>
          <p:cNvPicPr preferRelativeResize="0"/>
          <p:nvPr/>
        </p:nvPicPr>
        <p:blipFill>
          <a:blip r:embed="rId2">
            <a:alphaModFix amt="30000"/>
          </a:blip>
          <a:stretch>
            <a:fillRect/>
          </a:stretch>
        </p:blipFill>
        <p:spPr>
          <a:xfrm>
            <a:off x="1900" y="0"/>
            <a:ext cx="9140300" cy="5143501"/>
          </a:xfrm>
          <a:prstGeom prst="rect">
            <a:avLst/>
          </a:prstGeom>
          <a:noFill/>
          <a:ln>
            <a:noFill/>
          </a:ln>
        </p:spPr>
      </p:pic>
      <p:sp>
        <p:nvSpPr>
          <p:cNvPr id="33" name="Google Shape;33;p7"/>
          <p:cNvSpPr txBox="1">
            <a:spLocks noGrp="1"/>
          </p:cNvSpPr>
          <p:nvPr>
            <p:ph type="title"/>
          </p:nvPr>
        </p:nvSpPr>
        <p:spPr>
          <a:xfrm>
            <a:off x="1146150" y="951800"/>
            <a:ext cx="68517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4" name="Google Shape;34;p7"/>
          <p:cNvSpPr txBox="1">
            <a:spLocks noGrp="1"/>
          </p:cNvSpPr>
          <p:nvPr>
            <p:ph type="subTitle" idx="1"/>
          </p:nvPr>
        </p:nvSpPr>
        <p:spPr>
          <a:xfrm>
            <a:off x="2424600" y="2323900"/>
            <a:ext cx="4294800" cy="186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600"/>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1"/>
        </a:solidFill>
        <a:effectLst/>
      </p:bgPr>
    </p:bg>
    <p:spTree>
      <p:nvGrpSpPr>
        <p:cNvPr id="1" name="Shape 35"/>
        <p:cNvGrpSpPr/>
        <p:nvPr/>
      </p:nvGrpSpPr>
      <p:grpSpPr>
        <a:xfrm>
          <a:off x="0" y="0"/>
          <a:ext cx="0" cy="0"/>
          <a:chOff x="0" y="0"/>
          <a:chExt cx="0" cy="0"/>
        </a:xfrm>
      </p:grpSpPr>
      <p:pic>
        <p:nvPicPr>
          <p:cNvPr id="36" name="Google Shape;36;p8"/>
          <p:cNvPicPr preferRelativeResize="0"/>
          <p:nvPr/>
        </p:nvPicPr>
        <p:blipFill>
          <a:blip r:embed="rId2">
            <a:alphaModFix amt="30000"/>
          </a:blip>
          <a:stretch>
            <a:fillRect/>
          </a:stretch>
        </p:blipFill>
        <p:spPr>
          <a:xfrm>
            <a:off x="1900" y="0"/>
            <a:ext cx="9140300" cy="5143501"/>
          </a:xfrm>
          <a:prstGeom prst="rect">
            <a:avLst/>
          </a:prstGeom>
          <a:noFill/>
          <a:ln>
            <a:noFill/>
          </a:ln>
        </p:spPr>
      </p:pic>
      <p:sp>
        <p:nvSpPr>
          <p:cNvPr id="37" name="Google Shape;37;p8"/>
          <p:cNvSpPr txBox="1">
            <a:spLocks noGrp="1"/>
          </p:cNvSpPr>
          <p:nvPr>
            <p:ph type="title"/>
          </p:nvPr>
        </p:nvSpPr>
        <p:spPr>
          <a:xfrm>
            <a:off x="1514550" y="1428075"/>
            <a:ext cx="6114900" cy="2361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1"/>
        </a:solidFill>
        <a:effectLst/>
      </p:bgPr>
    </p:bg>
    <p:spTree>
      <p:nvGrpSpPr>
        <p:cNvPr id="1" name="Shape 38"/>
        <p:cNvGrpSpPr/>
        <p:nvPr/>
      </p:nvGrpSpPr>
      <p:grpSpPr>
        <a:xfrm>
          <a:off x="0" y="0"/>
          <a:ext cx="0" cy="0"/>
          <a:chOff x="0" y="0"/>
          <a:chExt cx="0" cy="0"/>
        </a:xfrm>
      </p:grpSpPr>
      <p:pic>
        <p:nvPicPr>
          <p:cNvPr id="39" name="Google Shape;39;p9"/>
          <p:cNvPicPr preferRelativeResize="0"/>
          <p:nvPr/>
        </p:nvPicPr>
        <p:blipFill>
          <a:blip r:embed="rId2">
            <a:alphaModFix amt="30000"/>
          </a:blip>
          <a:stretch>
            <a:fillRect/>
          </a:stretch>
        </p:blipFill>
        <p:spPr>
          <a:xfrm>
            <a:off x="1900" y="0"/>
            <a:ext cx="9140300" cy="5143501"/>
          </a:xfrm>
          <a:prstGeom prst="rect">
            <a:avLst/>
          </a:prstGeom>
          <a:noFill/>
          <a:ln>
            <a:noFill/>
          </a:ln>
        </p:spPr>
      </p:pic>
      <p:sp>
        <p:nvSpPr>
          <p:cNvPr id="40" name="Google Shape;40;p9"/>
          <p:cNvSpPr txBox="1">
            <a:spLocks noGrp="1"/>
          </p:cNvSpPr>
          <p:nvPr>
            <p:ph type="title"/>
          </p:nvPr>
        </p:nvSpPr>
        <p:spPr>
          <a:xfrm>
            <a:off x="713225" y="1492300"/>
            <a:ext cx="4847400" cy="88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4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1" name="Google Shape;41;p9"/>
          <p:cNvSpPr txBox="1">
            <a:spLocks noGrp="1"/>
          </p:cNvSpPr>
          <p:nvPr>
            <p:ph type="subTitle" idx="1"/>
          </p:nvPr>
        </p:nvSpPr>
        <p:spPr>
          <a:xfrm>
            <a:off x="713250" y="2302539"/>
            <a:ext cx="4847400" cy="127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lt1"/>
        </a:solidFill>
        <a:effectLst/>
      </p:bgPr>
    </p:bg>
    <p:spTree>
      <p:nvGrpSpPr>
        <p:cNvPr id="1" name="Shape 42"/>
        <p:cNvGrpSpPr/>
        <p:nvPr/>
      </p:nvGrpSpPr>
      <p:grpSpPr>
        <a:xfrm>
          <a:off x="0" y="0"/>
          <a:ext cx="0" cy="0"/>
          <a:chOff x="0" y="0"/>
          <a:chExt cx="0" cy="0"/>
        </a:xfrm>
      </p:grpSpPr>
      <p:sp>
        <p:nvSpPr>
          <p:cNvPr id="43" name="Google Shape;43;p10"/>
          <p:cNvSpPr txBox="1">
            <a:spLocks noGrp="1"/>
          </p:cNvSpPr>
          <p:nvPr>
            <p:ph type="title"/>
          </p:nvPr>
        </p:nvSpPr>
        <p:spPr>
          <a:xfrm>
            <a:off x="4075800" y="1249125"/>
            <a:ext cx="3279000" cy="2608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7.xml"/><Relationship Id="rId1"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478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accent6"/>
              </a:buClr>
              <a:buSzPts val="3500"/>
              <a:buFont typeface="Alice"/>
              <a:buNone/>
              <a:defRPr sz="3500">
                <a:solidFill>
                  <a:schemeClr val="accent6"/>
                </a:solidFill>
                <a:latin typeface="Alice"/>
                <a:ea typeface="Alice"/>
                <a:cs typeface="Alice"/>
                <a:sym typeface="Alice"/>
              </a:defRPr>
            </a:lvl1pPr>
            <a:lvl2pPr lvl="1" algn="ctr" rtl="0">
              <a:spcBef>
                <a:spcPts val="0"/>
              </a:spcBef>
              <a:spcAft>
                <a:spcPts val="0"/>
              </a:spcAft>
              <a:buClr>
                <a:schemeClr val="accent6"/>
              </a:buClr>
              <a:buSzPts val="3500"/>
              <a:buFont typeface="Alice"/>
              <a:buNone/>
              <a:defRPr sz="3500">
                <a:solidFill>
                  <a:schemeClr val="accent6"/>
                </a:solidFill>
                <a:latin typeface="Alice"/>
                <a:ea typeface="Alice"/>
                <a:cs typeface="Alice"/>
                <a:sym typeface="Alice"/>
              </a:defRPr>
            </a:lvl2pPr>
            <a:lvl3pPr lvl="2" algn="ctr" rtl="0">
              <a:spcBef>
                <a:spcPts val="0"/>
              </a:spcBef>
              <a:spcAft>
                <a:spcPts val="0"/>
              </a:spcAft>
              <a:buClr>
                <a:schemeClr val="accent6"/>
              </a:buClr>
              <a:buSzPts val="3500"/>
              <a:buFont typeface="Alice"/>
              <a:buNone/>
              <a:defRPr sz="3500">
                <a:solidFill>
                  <a:schemeClr val="accent6"/>
                </a:solidFill>
                <a:latin typeface="Alice"/>
                <a:ea typeface="Alice"/>
                <a:cs typeface="Alice"/>
                <a:sym typeface="Alice"/>
              </a:defRPr>
            </a:lvl3pPr>
            <a:lvl4pPr lvl="3" algn="ctr" rtl="0">
              <a:spcBef>
                <a:spcPts val="0"/>
              </a:spcBef>
              <a:spcAft>
                <a:spcPts val="0"/>
              </a:spcAft>
              <a:buClr>
                <a:schemeClr val="accent6"/>
              </a:buClr>
              <a:buSzPts val="3500"/>
              <a:buFont typeface="Alice"/>
              <a:buNone/>
              <a:defRPr sz="3500">
                <a:solidFill>
                  <a:schemeClr val="accent6"/>
                </a:solidFill>
                <a:latin typeface="Alice"/>
                <a:ea typeface="Alice"/>
                <a:cs typeface="Alice"/>
                <a:sym typeface="Alice"/>
              </a:defRPr>
            </a:lvl4pPr>
            <a:lvl5pPr lvl="4" algn="ctr" rtl="0">
              <a:spcBef>
                <a:spcPts val="0"/>
              </a:spcBef>
              <a:spcAft>
                <a:spcPts val="0"/>
              </a:spcAft>
              <a:buClr>
                <a:schemeClr val="accent6"/>
              </a:buClr>
              <a:buSzPts val="3500"/>
              <a:buFont typeface="Alice"/>
              <a:buNone/>
              <a:defRPr sz="3500">
                <a:solidFill>
                  <a:schemeClr val="accent6"/>
                </a:solidFill>
                <a:latin typeface="Alice"/>
                <a:ea typeface="Alice"/>
                <a:cs typeface="Alice"/>
                <a:sym typeface="Alice"/>
              </a:defRPr>
            </a:lvl5pPr>
            <a:lvl6pPr lvl="5" algn="ctr" rtl="0">
              <a:spcBef>
                <a:spcPts val="0"/>
              </a:spcBef>
              <a:spcAft>
                <a:spcPts val="0"/>
              </a:spcAft>
              <a:buClr>
                <a:schemeClr val="accent6"/>
              </a:buClr>
              <a:buSzPts val="3500"/>
              <a:buFont typeface="Alice"/>
              <a:buNone/>
              <a:defRPr sz="3500">
                <a:solidFill>
                  <a:schemeClr val="accent6"/>
                </a:solidFill>
                <a:latin typeface="Alice"/>
                <a:ea typeface="Alice"/>
                <a:cs typeface="Alice"/>
                <a:sym typeface="Alice"/>
              </a:defRPr>
            </a:lvl6pPr>
            <a:lvl7pPr lvl="6" algn="ctr" rtl="0">
              <a:spcBef>
                <a:spcPts val="0"/>
              </a:spcBef>
              <a:spcAft>
                <a:spcPts val="0"/>
              </a:spcAft>
              <a:buClr>
                <a:schemeClr val="accent6"/>
              </a:buClr>
              <a:buSzPts val="3500"/>
              <a:buFont typeface="Alice"/>
              <a:buNone/>
              <a:defRPr sz="3500">
                <a:solidFill>
                  <a:schemeClr val="accent6"/>
                </a:solidFill>
                <a:latin typeface="Alice"/>
                <a:ea typeface="Alice"/>
                <a:cs typeface="Alice"/>
                <a:sym typeface="Alice"/>
              </a:defRPr>
            </a:lvl7pPr>
            <a:lvl8pPr lvl="7" algn="ctr" rtl="0">
              <a:spcBef>
                <a:spcPts val="0"/>
              </a:spcBef>
              <a:spcAft>
                <a:spcPts val="0"/>
              </a:spcAft>
              <a:buClr>
                <a:schemeClr val="accent6"/>
              </a:buClr>
              <a:buSzPts val="3500"/>
              <a:buFont typeface="Alice"/>
              <a:buNone/>
              <a:defRPr sz="3500">
                <a:solidFill>
                  <a:schemeClr val="accent6"/>
                </a:solidFill>
                <a:latin typeface="Alice"/>
                <a:ea typeface="Alice"/>
                <a:cs typeface="Alice"/>
                <a:sym typeface="Alice"/>
              </a:defRPr>
            </a:lvl8pPr>
            <a:lvl9pPr lvl="8" algn="ctr" rtl="0">
              <a:spcBef>
                <a:spcPts val="0"/>
              </a:spcBef>
              <a:spcAft>
                <a:spcPts val="0"/>
              </a:spcAft>
              <a:buClr>
                <a:schemeClr val="accent6"/>
              </a:buClr>
              <a:buSzPts val="3500"/>
              <a:buFont typeface="Alice"/>
              <a:buNone/>
              <a:defRPr sz="3500">
                <a:solidFill>
                  <a:schemeClr val="accent6"/>
                </a:solidFill>
                <a:latin typeface="Alice"/>
                <a:ea typeface="Alice"/>
                <a:cs typeface="Alice"/>
                <a:sym typeface="Alice"/>
              </a:defRPr>
            </a:lvl9pPr>
          </a:lstStyle>
          <a:p>
            <a:endParaRPr/>
          </a:p>
        </p:txBody>
      </p:sp>
      <p:sp>
        <p:nvSpPr>
          <p:cNvPr id="7" name="Google Shape;7;p1"/>
          <p:cNvSpPr txBox="1">
            <a:spLocks noGrp="1"/>
          </p:cNvSpPr>
          <p:nvPr>
            <p:ph type="body" idx="1"/>
          </p:nvPr>
        </p:nvSpPr>
        <p:spPr>
          <a:xfrm>
            <a:off x="713225" y="1152475"/>
            <a:ext cx="7717500" cy="34560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accent6"/>
              </a:buClr>
              <a:buSzPts val="1400"/>
              <a:buFont typeface="Karla"/>
              <a:buChar char="●"/>
              <a:defRPr>
                <a:solidFill>
                  <a:schemeClr val="accent6"/>
                </a:solidFill>
                <a:latin typeface="Karla"/>
                <a:ea typeface="Karla"/>
                <a:cs typeface="Karla"/>
                <a:sym typeface="Karla"/>
              </a:defRPr>
            </a:lvl1pPr>
            <a:lvl2pPr marL="914400" lvl="1" indent="-317500">
              <a:lnSpc>
                <a:spcPct val="115000"/>
              </a:lnSpc>
              <a:spcBef>
                <a:spcPts val="0"/>
              </a:spcBef>
              <a:spcAft>
                <a:spcPts val="0"/>
              </a:spcAft>
              <a:buClr>
                <a:schemeClr val="accent6"/>
              </a:buClr>
              <a:buSzPts val="1400"/>
              <a:buFont typeface="Karla"/>
              <a:buChar char="○"/>
              <a:defRPr>
                <a:solidFill>
                  <a:schemeClr val="accent6"/>
                </a:solidFill>
                <a:latin typeface="Karla"/>
                <a:ea typeface="Karla"/>
                <a:cs typeface="Karla"/>
                <a:sym typeface="Karla"/>
              </a:defRPr>
            </a:lvl2pPr>
            <a:lvl3pPr marL="1371600" lvl="2" indent="-317500">
              <a:lnSpc>
                <a:spcPct val="115000"/>
              </a:lnSpc>
              <a:spcBef>
                <a:spcPts val="0"/>
              </a:spcBef>
              <a:spcAft>
                <a:spcPts val="0"/>
              </a:spcAft>
              <a:buClr>
                <a:schemeClr val="accent6"/>
              </a:buClr>
              <a:buSzPts val="1400"/>
              <a:buFont typeface="Karla"/>
              <a:buChar char="■"/>
              <a:defRPr>
                <a:solidFill>
                  <a:schemeClr val="accent6"/>
                </a:solidFill>
                <a:latin typeface="Karla"/>
                <a:ea typeface="Karla"/>
                <a:cs typeface="Karla"/>
                <a:sym typeface="Karla"/>
              </a:defRPr>
            </a:lvl3pPr>
            <a:lvl4pPr marL="1828800" lvl="3" indent="-317500">
              <a:lnSpc>
                <a:spcPct val="115000"/>
              </a:lnSpc>
              <a:spcBef>
                <a:spcPts val="0"/>
              </a:spcBef>
              <a:spcAft>
                <a:spcPts val="0"/>
              </a:spcAft>
              <a:buClr>
                <a:schemeClr val="accent6"/>
              </a:buClr>
              <a:buSzPts val="1400"/>
              <a:buFont typeface="Karla"/>
              <a:buChar char="●"/>
              <a:defRPr>
                <a:solidFill>
                  <a:schemeClr val="accent6"/>
                </a:solidFill>
                <a:latin typeface="Karla"/>
                <a:ea typeface="Karla"/>
                <a:cs typeface="Karla"/>
                <a:sym typeface="Karla"/>
              </a:defRPr>
            </a:lvl4pPr>
            <a:lvl5pPr marL="2286000" lvl="4" indent="-317500">
              <a:lnSpc>
                <a:spcPct val="115000"/>
              </a:lnSpc>
              <a:spcBef>
                <a:spcPts val="0"/>
              </a:spcBef>
              <a:spcAft>
                <a:spcPts val="0"/>
              </a:spcAft>
              <a:buClr>
                <a:schemeClr val="accent6"/>
              </a:buClr>
              <a:buSzPts val="1400"/>
              <a:buFont typeface="Karla"/>
              <a:buChar char="○"/>
              <a:defRPr>
                <a:solidFill>
                  <a:schemeClr val="accent6"/>
                </a:solidFill>
                <a:latin typeface="Karla"/>
                <a:ea typeface="Karla"/>
                <a:cs typeface="Karla"/>
                <a:sym typeface="Karla"/>
              </a:defRPr>
            </a:lvl5pPr>
            <a:lvl6pPr marL="2743200" lvl="5" indent="-317500">
              <a:lnSpc>
                <a:spcPct val="115000"/>
              </a:lnSpc>
              <a:spcBef>
                <a:spcPts val="0"/>
              </a:spcBef>
              <a:spcAft>
                <a:spcPts val="0"/>
              </a:spcAft>
              <a:buClr>
                <a:schemeClr val="accent6"/>
              </a:buClr>
              <a:buSzPts val="1400"/>
              <a:buFont typeface="Karla"/>
              <a:buChar char="■"/>
              <a:defRPr>
                <a:solidFill>
                  <a:schemeClr val="accent6"/>
                </a:solidFill>
                <a:latin typeface="Karla"/>
                <a:ea typeface="Karla"/>
                <a:cs typeface="Karla"/>
                <a:sym typeface="Karla"/>
              </a:defRPr>
            </a:lvl6pPr>
            <a:lvl7pPr marL="3200400" lvl="6" indent="-317500">
              <a:lnSpc>
                <a:spcPct val="115000"/>
              </a:lnSpc>
              <a:spcBef>
                <a:spcPts val="0"/>
              </a:spcBef>
              <a:spcAft>
                <a:spcPts val="0"/>
              </a:spcAft>
              <a:buClr>
                <a:schemeClr val="accent6"/>
              </a:buClr>
              <a:buSzPts val="1400"/>
              <a:buFont typeface="Karla"/>
              <a:buChar char="●"/>
              <a:defRPr>
                <a:solidFill>
                  <a:schemeClr val="accent6"/>
                </a:solidFill>
                <a:latin typeface="Karla"/>
                <a:ea typeface="Karla"/>
                <a:cs typeface="Karla"/>
                <a:sym typeface="Karla"/>
              </a:defRPr>
            </a:lvl7pPr>
            <a:lvl8pPr marL="3657600" lvl="7" indent="-317500">
              <a:lnSpc>
                <a:spcPct val="115000"/>
              </a:lnSpc>
              <a:spcBef>
                <a:spcPts val="0"/>
              </a:spcBef>
              <a:spcAft>
                <a:spcPts val="0"/>
              </a:spcAft>
              <a:buClr>
                <a:schemeClr val="accent6"/>
              </a:buClr>
              <a:buSzPts val="1400"/>
              <a:buFont typeface="Karla"/>
              <a:buChar char="○"/>
              <a:defRPr>
                <a:solidFill>
                  <a:schemeClr val="accent6"/>
                </a:solidFill>
                <a:latin typeface="Karla"/>
                <a:ea typeface="Karla"/>
                <a:cs typeface="Karla"/>
                <a:sym typeface="Karla"/>
              </a:defRPr>
            </a:lvl8pPr>
            <a:lvl9pPr marL="4114800" lvl="8" indent="-317500">
              <a:lnSpc>
                <a:spcPct val="115000"/>
              </a:lnSpc>
              <a:spcBef>
                <a:spcPts val="0"/>
              </a:spcBef>
              <a:spcAft>
                <a:spcPts val="0"/>
              </a:spcAft>
              <a:buClr>
                <a:schemeClr val="accent6"/>
              </a:buClr>
              <a:buSzPts val="1400"/>
              <a:buFont typeface="Karla"/>
              <a:buChar char="■"/>
              <a:defRPr>
                <a:solidFill>
                  <a:schemeClr val="accent6"/>
                </a:solidFill>
                <a:latin typeface="Karla"/>
                <a:ea typeface="Karla"/>
                <a:cs typeface="Karla"/>
                <a:sym typeface="Karl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76"/>
        <p:cNvGrpSpPr/>
        <p:nvPr/>
      </p:nvGrpSpPr>
      <p:grpSpPr>
        <a:xfrm>
          <a:off x="0" y="0"/>
          <a:ext cx="0" cy="0"/>
          <a:chOff x="0" y="0"/>
          <a:chExt cx="0" cy="0"/>
        </a:xfrm>
      </p:grpSpPr>
      <p:sp>
        <p:nvSpPr>
          <p:cNvPr id="177" name="Google Shape;177;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78" name="Google Shape;178;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 id="2147483674"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10" Type="http://schemas.openxmlformats.org/officeDocument/2006/relationships/hyperlink" Target="https://github.com/lokin7778/ENGR_1181_SDP_GAME.git" TargetMode="External"/><Relationship Id="rId4" Type="http://schemas.openxmlformats.org/officeDocument/2006/relationships/image" Target="../media/image8.png"/><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1.xml"/><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5.jpg"/><Relationship Id="rId7"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9.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0.xml"/><Relationship Id="rId6" Type="http://schemas.openxmlformats.org/officeDocument/2006/relationships/image" Target="../media/image17.png"/><Relationship Id="rId5" Type="http://schemas.openxmlformats.org/officeDocument/2006/relationships/image" Target="../media/image4.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18.jpg"/><Relationship Id="rId7"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https://docs.google.com/spreadsheets/d/13UFTzk8oD3HjkKHK8FfDXzhHjpg0-FU6T1XDaEY4PfY/copy#gid=509368585" TargetMode="External"/><Relationship Id="rId7"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5.xml"/><Relationship Id="rId6" Type="http://schemas.openxmlformats.org/officeDocument/2006/relationships/image" Target="../media/image5.png"/><Relationship Id="rId5"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7.png"/><Relationship Id="rId7"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16.pn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5.xml"/><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2.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3" Type="http://schemas.openxmlformats.org/officeDocument/2006/relationships/image" Target="../media/image20.jpg"/><Relationship Id="rId7"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8" Type="http://schemas.openxmlformats.org/officeDocument/2006/relationships/image" Target="../media/image22.jpg"/><Relationship Id="rId3" Type="http://schemas.openxmlformats.org/officeDocument/2006/relationships/image" Target="../media/image3.png"/><Relationship Id="rId7" Type="http://schemas.openxmlformats.org/officeDocument/2006/relationships/image" Target="../media/image21.jpg"/><Relationship Id="rId2" Type="http://schemas.openxmlformats.org/officeDocument/2006/relationships/notesSlide" Target="../notesSlides/notesSlide21.xml"/><Relationship Id="rId1" Type="http://schemas.openxmlformats.org/officeDocument/2006/relationships/slideLayout" Target="../slideLayouts/slideLayout16.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19.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5.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5.xml"/><Relationship Id="rId6" Type="http://schemas.openxmlformats.org/officeDocument/2006/relationships/image" Target="../media/image4.png"/><Relationship Id="rId5" Type="http://schemas.openxmlformats.org/officeDocument/2006/relationships/image" Target="../media/image2.png"/><Relationship Id="rId4" Type="http://schemas.openxmlformats.org/officeDocument/2006/relationships/image" Target="../media/image5.png"/></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14.xml"/><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image" Target="../media/image5.png"/></Relationships>
</file>

<file path=ppt/slides/_rels/slide2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23.png"/><Relationship Id="rId7" Type="http://schemas.openxmlformats.org/officeDocument/2006/relationships/image" Target="../media/image4.png"/><Relationship Id="rId2" Type="http://schemas.openxmlformats.org/officeDocument/2006/relationships/notesSlide" Target="../notesSlides/notesSlide26.xml"/><Relationship Id="rId1" Type="http://schemas.openxmlformats.org/officeDocument/2006/relationships/slideLayout" Target="../slideLayouts/slideLayout15.xml"/><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image" Target="../media/image17.png"/></Relationships>
</file>

<file path=ppt/slides/_rels/slide2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24.png"/><Relationship Id="rId7"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23.xml"/><Relationship Id="rId6" Type="http://schemas.openxmlformats.org/officeDocument/2006/relationships/image" Target="../media/image13.png"/><Relationship Id="rId5" Type="http://schemas.openxmlformats.org/officeDocument/2006/relationships/image" Target="../media/image25.png"/><Relationship Id="rId10" Type="http://schemas.openxmlformats.org/officeDocument/2006/relationships/image" Target="../media/image4.png"/><Relationship Id="rId4" Type="http://schemas.openxmlformats.org/officeDocument/2006/relationships/image" Target="../media/image8.png"/><Relationship Id="rId9"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hyperlink" Target="https://www.flaticon.com/packs/language-learning-2/?utm_source=slidesgo_template&amp;utm_medium=referral-link&amp;utm_campaign=sg_resources&amp;utm_content=flaticon" TargetMode="External"/><Relationship Id="rId2" Type="http://schemas.openxmlformats.org/officeDocument/2006/relationships/notesSlide" Target="../notesSlides/notesSlide28.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29.xml.rels><?xml version="1.0" encoding="UTF-8" standalone="yes"?>
<Relationships xmlns="http://schemas.openxmlformats.org/package/2006/relationships"><Relationship Id="rId8" Type="http://schemas.openxmlformats.org/officeDocument/2006/relationships/image" Target="../media/image31.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29.xml"/><Relationship Id="rId1" Type="http://schemas.openxmlformats.org/officeDocument/2006/relationships/slideLayout" Target="../slideLayouts/slideLayout5.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 Id="rId9" Type="http://schemas.openxmlformats.org/officeDocument/2006/relationships/image" Target="../media/image32.png"/></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8" Type="http://schemas.openxmlformats.org/officeDocument/2006/relationships/hyperlink" Target="https://www.freepik.com/free-vector/japanese-style-vertical-banners_7439516.htm#page=1&amp;position=6&amp;from_view=collections/?utm_source=slidesgo_template&amp;utm_medium=referral-link&amp;utm_campaign=sg_resources&amp;utm_content=freepik" TargetMode="External"/><Relationship Id="rId13" Type="http://schemas.openxmlformats.org/officeDocument/2006/relationships/image" Target="../media/image11.png"/><Relationship Id="rId3" Type="http://schemas.openxmlformats.org/officeDocument/2006/relationships/hyperlink" Target="https://www.freepik.com/free-photo/top-view-children-s-desk-with-notebooks-glasses_15857674.htm#page=1&amp;position=3&amp;from_view=collections/?utm_source=slidesgo_template&amp;utm_medium=referral-link&amp;utm_campaign=sg_resources&amp;utm_content=freepik" TargetMode="External"/><Relationship Id="rId7" Type="http://schemas.openxmlformats.org/officeDocument/2006/relationships/hyperlink" Target="https://www.freepik.com/free-photo/young-japanese-man-portrait-with-glasses_12707403.htm#page=1&amp;position=1&amp;from_view=collections/?utm_source=slidesgo_template&amp;utm_medium=referral-link&amp;utm_campaign=sg_resources&amp;utm_content=freepik" TargetMode="External"/><Relationship Id="rId12" Type="http://schemas.openxmlformats.org/officeDocument/2006/relationships/image" Target="../media/image2.png"/><Relationship Id="rId2" Type="http://schemas.openxmlformats.org/officeDocument/2006/relationships/notesSlide" Target="../notesSlides/notesSlide30.xml"/><Relationship Id="rId1" Type="http://schemas.openxmlformats.org/officeDocument/2006/relationships/slideLayout" Target="../slideLayouts/slideLayout5.xml"/><Relationship Id="rId6" Type="http://schemas.openxmlformats.org/officeDocument/2006/relationships/hyperlink" Target="https://www.freepik.com/free-photo/woman-wearing-beautiful-japanese-kimonos-obi_20602458.htm#page=1&amp;position=0&amp;from_view=collections/?utm_source=slidesgo_template&amp;utm_medium=referral-link&amp;utm_campaign=sg_resources&amp;utm_content=freepik" TargetMode="External"/><Relationship Id="rId11" Type="http://schemas.openxmlformats.org/officeDocument/2006/relationships/hyperlink" Target="https://www.flaticon.com/packs/language-learning-2/?utm_source=slidesgo_template&amp;utm_medium=referral-link&amp;utm_campaign=sg_resources&amp;utm_content=flaticon" TargetMode="External"/><Relationship Id="rId5" Type="http://schemas.openxmlformats.org/officeDocument/2006/relationships/hyperlink" Target="https://www.freepik.com/free-photo/medium-shot-woman-writing-white-board_10704542.htm#page=1&amp;position=2&amp;from_view=collections/?utm_source=slidesgo_template&amp;utm_medium=referral-link&amp;utm_campaign=sg_resources&amp;utm_content=freepik" TargetMode="External"/><Relationship Id="rId15" Type="http://schemas.openxmlformats.org/officeDocument/2006/relationships/image" Target="../media/image3.png"/><Relationship Id="rId10" Type="http://schemas.openxmlformats.org/officeDocument/2006/relationships/hyperlink" Target="https://www.freepik.com/free-vector/welcome-japan-illustration-with-different-elements_7439513.htm#page=1&amp;position=4&amp;from_view=collections/?utm_source=slidesgo_template&amp;utm_medium=referral-link&amp;utm_campaign=sg_resources&amp;utm_content=freepik" TargetMode="External"/><Relationship Id="rId4" Type="http://schemas.openxmlformats.org/officeDocument/2006/relationships/hyperlink" Target="https://www.freepik.com/free-photo/close-up-students-fist-bumping_19264721.htm#page=1&amp;position=2&amp;from_view=collections/?utm_source=slidesgo_template&amp;utm_medium=referral-link&amp;utm_campaign=sg_resources&amp;utm_content=freepik" TargetMode="External"/><Relationship Id="rId9" Type="http://schemas.openxmlformats.org/officeDocument/2006/relationships/hyperlink" Target="https://www.freepik.com/free-vector/japanese-national-symbols-set_7439511.htm#page=1&amp;position=5&amp;from_view=collections/?utm_source=slidesgo_template&amp;utm_medium=referral-link&amp;utm_campaign=sg_resources&amp;utm_content=freepik" TargetMode="External"/><Relationship Id="rId14" Type="http://schemas.openxmlformats.org/officeDocument/2006/relationships/image" Target="../media/image5.png"/></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27.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7.xm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27.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fonts.google.com/specimen/Alice)" TargetMode="External"/><Relationship Id="rId2" Type="http://schemas.openxmlformats.org/officeDocument/2006/relationships/notesSlide" Target="../notesSlides/notesSlide33.xml"/><Relationship Id="rId1" Type="http://schemas.openxmlformats.org/officeDocument/2006/relationships/slideLayout" Target="../slideLayouts/slideLayout27.xml"/><Relationship Id="rId4" Type="http://schemas.openxmlformats.org/officeDocument/2006/relationships/hyperlink" Target="https://fonts.google.com/specimen/Karla?query=karla)"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37.gif"/><Relationship Id="rId2" Type="http://schemas.openxmlformats.org/officeDocument/2006/relationships/notesSlide" Target="../notesSlides/notesSlide34.xml"/><Relationship Id="rId1" Type="http://schemas.openxmlformats.org/officeDocument/2006/relationships/slideLayout" Target="../slideLayouts/slideLayout27.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36.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35.gif"/><Relationship Id="rId4" Type="http://schemas.openxmlformats.org/officeDocument/2006/relationships/image" Target="../media/image33.gif"/><Relationship Id="rId9" Type="http://schemas.openxmlformats.org/officeDocument/2006/relationships/image" Target="../media/image34.gif"/></Relationships>
</file>

<file path=ppt/slides/_rels/slide3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5.xml"/><Relationship Id="rId1" Type="http://schemas.openxmlformats.org/officeDocument/2006/relationships/slideLayout" Target="../slideLayouts/slideLayout2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3.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6.xml"/></Relationships>
</file>

<file path=ppt/slides/_rels/slide4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1.xml"/><Relationship Id="rId1" Type="http://schemas.openxmlformats.org/officeDocument/2006/relationships/slideLayout" Target="../slideLayouts/slideLayout27.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6.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6.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8.xml"/><Relationship Id="rId1" Type="http://schemas.openxmlformats.org/officeDocument/2006/relationships/slideLayout" Target="../slideLayouts/slideLayout26.xml"/><Relationship Id="rId4" Type="http://schemas.openxmlformats.org/officeDocument/2006/relationships/image" Target="../media/image38.png"/></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1.png"/><Relationship Id="rId7"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image" Target="../media/image2.png"/><Relationship Id="rId5" Type="http://schemas.openxmlformats.org/officeDocument/2006/relationships/image" Target="../media/image4.png"/><Relationship Id="rId10" Type="http://schemas.openxmlformats.org/officeDocument/2006/relationships/image" Target="../media/image5.png"/><Relationship Id="rId4" Type="http://schemas.openxmlformats.org/officeDocument/2006/relationships/image" Target="../media/image3.png"/><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8.png"/><Relationship Id="rId7"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7.xml"/><Relationship Id="rId6" Type="http://schemas.openxmlformats.org/officeDocument/2006/relationships/image" Target="../media/image3.png"/><Relationship Id="rId5" Type="http://schemas.openxmlformats.org/officeDocument/2006/relationships/image" Target="../media/image4.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8.xml"/><Relationship Id="rId6" Type="http://schemas.openxmlformats.org/officeDocument/2006/relationships/image" Target="../media/image3.png"/><Relationship Id="rId5" Type="http://schemas.openxmlformats.org/officeDocument/2006/relationships/image" Target="../media/image5.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pic>
        <p:nvPicPr>
          <p:cNvPr id="186" name="Google Shape;186;p30"/>
          <p:cNvPicPr preferRelativeResize="0"/>
          <p:nvPr/>
        </p:nvPicPr>
        <p:blipFill>
          <a:blip r:embed="rId3">
            <a:alphaModFix/>
          </a:blip>
          <a:stretch>
            <a:fillRect/>
          </a:stretch>
        </p:blipFill>
        <p:spPr>
          <a:xfrm>
            <a:off x="3309946" y="3298183"/>
            <a:ext cx="474626" cy="502478"/>
          </a:xfrm>
          <a:prstGeom prst="rect">
            <a:avLst/>
          </a:prstGeom>
          <a:noFill/>
          <a:ln>
            <a:noFill/>
          </a:ln>
        </p:spPr>
      </p:pic>
      <p:pic>
        <p:nvPicPr>
          <p:cNvPr id="187" name="Google Shape;187;p30"/>
          <p:cNvPicPr preferRelativeResize="0"/>
          <p:nvPr/>
        </p:nvPicPr>
        <p:blipFill>
          <a:blip r:embed="rId4">
            <a:alphaModFix/>
          </a:blip>
          <a:stretch>
            <a:fillRect/>
          </a:stretch>
        </p:blipFill>
        <p:spPr>
          <a:xfrm>
            <a:off x="1101219" y="1115487"/>
            <a:ext cx="1634447" cy="1603323"/>
          </a:xfrm>
          <a:prstGeom prst="rect">
            <a:avLst/>
          </a:prstGeom>
          <a:noFill/>
          <a:ln>
            <a:noFill/>
          </a:ln>
        </p:spPr>
      </p:pic>
      <p:pic>
        <p:nvPicPr>
          <p:cNvPr id="188" name="Google Shape;188;p30"/>
          <p:cNvPicPr preferRelativeResize="0"/>
          <p:nvPr/>
        </p:nvPicPr>
        <p:blipFill>
          <a:blip r:embed="rId3">
            <a:alphaModFix/>
          </a:blip>
          <a:stretch>
            <a:fillRect/>
          </a:stretch>
        </p:blipFill>
        <p:spPr>
          <a:xfrm>
            <a:off x="980344" y="3087636"/>
            <a:ext cx="936851" cy="991844"/>
          </a:xfrm>
          <a:prstGeom prst="rect">
            <a:avLst/>
          </a:prstGeom>
          <a:noFill/>
          <a:ln>
            <a:noFill/>
          </a:ln>
        </p:spPr>
      </p:pic>
      <p:pic>
        <p:nvPicPr>
          <p:cNvPr id="189" name="Google Shape;189;p30"/>
          <p:cNvPicPr preferRelativeResize="0"/>
          <p:nvPr/>
        </p:nvPicPr>
        <p:blipFill>
          <a:blip r:embed="rId5">
            <a:alphaModFix/>
          </a:blip>
          <a:stretch>
            <a:fillRect/>
          </a:stretch>
        </p:blipFill>
        <p:spPr>
          <a:xfrm>
            <a:off x="874409" y="441174"/>
            <a:ext cx="474625" cy="542551"/>
          </a:xfrm>
          <a:prstGeom prst="rect">
            <a:avLst/>
          </a:prstGeom>
          <a:noFill/>
          <a:ln>
            <a:noFill/>
          </a:ln>
        </p:spPr>
      </p:pic>
      <p:pic>
        <p:nvPicPr>
          <p:cNvPr id="190" name="Google Shape;190;p30"/>
          <p:cNvPicPr preferRelativeResize="0"/>
          <p:nvPr/>
        </p:nvPicPr>
        <p:blipFill>
          <a:blip r:embed="rId6">
            <a:alphaModFix/>
          </a:blip>
          <a:stretch>
            <a:fillRect/>
          </a:stretch>
        </p:blipFill>
        <p:spPr>
          <a:xfrm>
            <a:off x="2045071" y="293762"/>
            <a:ext cx="936851" cy="990326"/>
          </a:xfrm>
          <a:prstGeom prst="rect">
            <a:avLst/>
          </a:prstGeom>
          <a:noFill/>
          <a:ln>
            <a:noFill/>
          </a:ln>
        </p:spPr>
      </p:pic>
      <p:sp>
        <p:nvSpPr>
          <p:cNvPr id="191" name="Google Shape;191;p30"/>
          <p:cNvSpPr txBox="1">
            <a:spLocks noGrp="1"/>
          </p:cNvSpPr>
          <p:nvPr>
            <p:ph type="ctrTitle"/>
          </p:nvPr>
        </p:nvSpPr>
        <p:spPr>
          <a:xfrm>
            <a:off x="4370309" y="1005893"/>
            <a:ext cx="4285200" cy="2081700"/>
          </a:xfrm>
          <a:prstGeom prst="rect">
            <a:avLst/>
          </a:prstGeom>
        </p:spPr>
        <p:txBody>
          <a:bodyPr spcFirstLastPara="1" wrap="square" lIns="91425" tIns="91425" rIns="91425" bIns="91425" anchor="ctr" anchorCtr="0">
            <a:noAutofit/>
          </a:bodyPr>
          <a:lstStyle/>
          <a:p>
            <a:pPr lvl="0"/>
            <a:r>
              <a:rPr lang="en-US" sz="5400" dirty="0"/>
              <a:t>Kana no Densetsu</a:t>
            </a:r>
            <a:endParaRPr sz="5400" dirty="0">
              <a:solidFill>
                <a:schemeClr val="dk1"/>
              </a:solidFill>
              <a:latin typeface="Alice"/>
              <a:ea typeface="Alice"/>
              <a:cs typeface="Alice"/>
              <a:sym typeface="Alice"/>
            </a:endParaRPr>
          </a:p>
        </p:txBody>
      </p:sp>
      <p:sp>
        <p:nvSpPr>
          <p:cNvPr id="192" name="Google Shape;192;p30"/>
          <p:cNvSpPr txBox="1">
            <a:spLocks noGrp="1"/>
          </p:cNvSpPr>
          <p:nvPr>
            <p:ph type="subTitle" idx="1"/>
          </p:nvPr>
        </p:nvSpPr>
        <p:spPr>
          <a:xfrm>
            <a:off x="4370309" y="2867725"/>
            <a:ext cx="4285200" cy="43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 MATLAB simple game engine powered Japanese Hiragana teaching game</a:t>
            </a:r>
            <a:endParaRPr dirty="0"/>
          </a:p>
        </p:txBody>
      </p:sp>
      <p:pic>
        <p:nvPicPr>
          <p:cNvPr id="193" name="Google Shape;193;p30"/>
          <p:cNvPicPr preferRelativeResize="0"/>
          <p:nvPr/>
        </p:nvPicPr>
        <p:blipFill>
          <a:blip r:embed="rId7">
            <a:alphaModFix/>
          </a:blip>
          <a:stretch>
            <a:fillRect/>
          </a:stretch>
        </p:blipFill>
        <p:spPr>
          <a:xfrm rot="5400000">
            <a:off x="1786482" y="316952"/>
            <a:ext cx="1603328" cy="2766351"/>
          </a:xfrm>
          <a:prstGeom prst="rect">
            <a:avLst/>
          </a:prstGeom>
          <a:noFill/>
          <a:ln>
            <a:noFill/>
          </a:ln>
        </p:spPr>
      </p:pic>
      <p:pic>
        <p:nvPicPr>
          <p:cNvPr id="194" name="Google Shape;194;p30"/>
          <p:cNvPicPr preferRelativeResize="0"/>
          <p:nvPr/>
        </p:nvPicPr>
        <p:blipFill>
          <a:blip r:embed="rId8">
            <a:alphaModFix/>
          </a:blip>
          <a:stretch>
            <a:fillRect/>
          </a:stretch>
        </p:blipFill>
        <p:spPr>
          <a:xfrm rot="-5400000" flipH="1">
            <a:off x="1264844" y="1382398"/>
            <a:ext cx="1739779" cy="2768522"/>
          </a:xfrm>
          <a:prstGeom prst="rect">
            <a:avLst/>
          </a:prstGeom>
          <a:noFill/>
          <a:ln>
            <a:noFill/>
          </a:ln>
        </p:spPr>
      </p:pic>
      <p:pic>
        <p:nvPicPr>
          <p:cNvPr id="195" name="Google Shape;195;p30"/>
          <p:cNvPicPr preferRelativeResize="0"/>
          <p:nvPr/>
        </p:nvPicPr>
        <p:blipFill>
          <a:blip r:embed="rId9">
            <a:alphaModFix/>
          </a:blip>
          <a:stretch>
            <a:fillRect/>
          </a:stretch>
        </p:blipFill>
        <p:spPr>
          <a:xfrm>
            <a:off x="1463271" y="680737"/>
            <a:ext cx="419972" cy="431099"/>
          </a:xfrm>
          <a:prstGeom prst="rect">
            <a:avLst/>
          </a:prstGeom>
          <a:noFill/>
          <a:ln>
            <a:noFill/>
          </a:ln>
        </p:spPr>
      </p:pic>
      <p:pic>
        <p:nvPicPr>
          <p:cNvPr id="196" name="Google Shape;196;p30"/>
          <p:cNvPicPr preferRelativeResize="0"/>
          <p:nvPr/>
        </p:nvPicPr>
        <p:blipFill>
          <a:blip r:embed="rId5">
            <a:alphaModFix/>
          </a:blip>
          <a:stretch>
            <a:fillRect/>
          </a:stretch>
        </p:blipFill>
        <p:spPr>
          <a:xfrm>
            <a:off x="1917195" y="3477460"/>
            <a:ext cx="474625" cy="542551"/>
          </a:xfrm>
          <a:prstGeom prst="rect">
            <a:avLst/>
          </a:prstGeom>
          <a:noFill/>
          <a:ln>
            <a:noFill/>
          </a:ln>
        </p:spPr>
      </p:pic>
      <p:pic>
        <p:nvPicPr>
          <p:cNvPr id="197" name="Google Shape;197;p30"/>
          <p:cNvPicPr preferRelativeResize="0"/>
          <p:nvPr/>
        </p:nvPicPr>
        <p:blipFill>
          <a:blip r:embed="rId9">
            <a:alphaModFix/>
          </a:blip>
          <a:stretch>
            <a:fillRect/>
          </a:stretch>
        </p:blipFill>
        <p:spPr>
          <a:xfrm>
            <a:off x="2561946" y="3454462"/>
            <a:ext cx="419972" cy="431099"/>
          </a:xfrm>
          <a:prstGeom prst="rect">
            <a:avLst/>
          </a:prstGeom>
          <a:noFill/>
          <a:ln>
            <a:noFill/>
          </a:ln>
        </p:spPr>
      </p:pic>
      <p:pic>
        <p:nvPicPr>
          <p:cNvPr id="198" name="Google Shape;198;p30"/>
          <p:cNvPicPr preferRelativeResize="0"/>
          <p:nvPr/>
        </p:nvPicPr>
        <p:blipFill>
          <a:blip r:embed="rId9">
            <a:alphaModFix/>
          </a:blip>
          <a:stretch>
            <a:fillRect/>
          </a:stretch>
        </p:blipFill>
        <p:spPr>
          <a:xfrm>
            <a:off x="750471" y="2974444"/>
            <a:ext cx="315401" cy="323754"/>
          </a:xfrm>
          <a:prstGeom prst="rect">
            <a:avLst/>
          </a:prstGeom>
          <a:noFill/>
          <a:ln>
            <a:noFill/>
          </a:ln>
        </p:spPr>
      </p:pic>
      <p:pic>
        <p:nvPicPr>
          <p:cNvPr id="199" name="Google Shape;199;p30"/>
          <p:cNvPicPr preferRelativeResize="0"/>
          <p:nvPr/>
        </p:nvPicPr>
        <p:blipFill>
          <a:blip r:embed="rId9">
            <a:alphaModFix/>
          </a:blip>
          <a:stretch>
            <a:fillRect/>
          </a:stretch>
        </p:blipFill>
        <p:spPr>
          <a:xfrm>
            <a:off x="3389546" y="2501794"/>
            <a:ext cx="315401" cy="323754"/>
          </a:xfrm>
          <a:prstGeom prst="rect">
            <a:avLst/>
          </a:prstGeom>
          <a:noFill/>
          <a:ln>
            <a:noFill/>
          </a:ln>
        </p:spPr>
      </p:pic>
      <p:pic>
        <p:nvPicPr>
          <p:cNvPr id="200" name="Google Shape;200;p30"/>
          <p:cNvPicPr preferRelativeResize="0"/>
          <p:nvPr/>
        </p:nvPicPr>
        <p:blipFill>
          <a:blip r:embed="rId9">
            <a:alphaModFix/>
          </a:blip>
          <a:stretch>
            <a:fillRect/>
          </a:stretch>
        </p:blipFill>
        <p:spPr>
          <a:xfrm>
            <a:off x="3389546" y="627057"/>
            <a:ext cx="315401" cy="323754"/>
          </a:xfrm>
          <a:prstGeom prst="rect">
            <a:avLst/>
          </a:prstGeom>
          <a:noFill/>
          <a:ln>
            <a:noFill/>
          </a:ln>
        </p:spPr>
      </p:pic>
      <p:pic>
        <p:nvPicPr>
          <p:cNvPr id="201" name="Google Shape;201;p30"/>
          <p:cNvPicPr preferRelativeResize="0"/>
          <p:nvPr/>
        </p:nvPicPr>
        <p:blipFill>
          <a:blip r:embed="rId5">
            <a:alphaModFix/>
          </a:blip>
          <a:stretch>
            <a:fillRect/>
          </a:stretch>
        </p:blipFill>
        <p:spPr>
          <a:xfrm>
            <a:off x="8466509" y="98052"/>
            <a:ext cx="474625" cy="542551"/>
          </a:xfrm>
          <a:prstGeom prst="rect">
            <a:avLst/>
          </a:prstGeom>
          <a:noFill/>
          <a:ln>
            <a:noFill/>
          </a:ln>
        </p:spPr>
      </p:pic>
      <p:pic>
        <p:nvPicPr>
          <p:cNvPr id="202" name="Google Shape;202;p30"/>
          <p:cNvPicPr preferRelativeResize="0"/>
          <p:nvPr/>
        </p:nvPicPr>
        <p:blipFill>
          <a:blip r:embed="rId3">
            <a:alphaModFix/>
          </a:blip>
          <a:stretch>
            <a:fillRect/>
          </a:stretch>
        </p:blipFill>
        <p:spPr>
          <a:xfrm>
            <a:off x="7790636" y="295842"/>
            <a:ext cx="598500" cy="633586"/>
          </a:xfrm>
          <a:prstGeom prst="rect">
            <a:avLst/>
          </a:prstGeom>
          <a:noFill/>
          <a:ln>
            <a:noFill/>
          </a:ln>
        </p:spPr>
      </p:pic>
      <p:pic>
        <p:nvPicPr>
          <p:cNvPr id="203" name="Google Shape;203;p30"/>
          <p:cNvPicPr preferRelativeResize="0"/>
          <p:nvPr/>
        </p:nvPicPr>
        <p:blipFill>
          <a:blip r:embed="rId9">
            <a:alphaModFix/>
          </a:blip>
          <a:stretch>
            <a:fillRect/>
          </a:stretch>
        </p:blipFill>
        <p:spPr>
          <a:xfrm>
            <a:off x="8389134" y="768714"/>
            <a:ext cx="419972" cy="431099"/>
          </a:xfrm>
          <a:prstGeom prst="rect">
            <a:avLst/>
          </a:prstGeom>
          <a:noFill/>
          <a:ln>
            <a:noFill/>
          </a:ln>
        </p:spPr>
      </p:pic>
      <p:pic>
        <p:nvPicPr>
          <p:cNvPr id="204" name="Google Shape;204;p30"/>
          <p:cNvPicPr preferRelativeResize="0"/>
          <p:nvPr/>
        </p:nvPicPr>
        <p:blipFill>
          <a:blip r:embed="rId3">
            <a:alphaModFix/>
          </a:blip>
          <a:stretch>
            <a:fillRect/>
          </a:stretch>
        </p:blipFill>
        <p:spPr>
          <a:xfrm>
            <a:off x="8531710" y="4553893"/>
            <a:ext cx="474626" cy="502478"/>
          </a:xfrm>
          <a:prstGeom prst="rect">
            <a:avLst/>
          </a:prstGeom>
          <a:noFill/>
          <a:ln>
            <a:noFill/>
          </a:ln>
        </p:spPr>
      </p:pic>
      <p:pic>
        <p:nvPicPr>
          <p:cNvPr id="205" name="Google Shape;205;p30"/>
          <p:cNvPicPr preferRelativeResize="0"/>
          <p:nvPr/>
        </p:nvPicPr>
        <p:blipFill>
          <a:blip r:embed="rId9">
            <a:alphaModFix/>
          </a:blip>
          <a:stretch>
            <a:fillRect/>
          </a:stretch>
        </p:blipFill>
        <p:spPr>
          <a:xfrm>
            <a:off x="8395673" y="4079479"/>
            <a:ext cx="315401" cy="323754"/>
          </a:xfrm>
          <a:prstGeom prst="rect">
            <a:avLst/>
          </a:prstGeom>
          <a:noFill/>
          <a:ln>
            <a:noFill/>
          </a:ln>
        </p:spPr>
      </p:pic>
      <p:pic>
        <p:nvPicPr>
          <p:cNvPr id="206" name="Google Shape;206;p30"/>
          <p:cNvPicPr preferRelativeResize="0"/>
          <p:nvPr/>
        </p:nvPicPr>
        <p:blipFill>
          <a:blip r:embed="rId5">
            <a:alphaModFix/>
          </a:blip>
          <a:stretch>
            <a:fillRect/>
          </a:stretch>
        </p:blipFill>
        <p:spPr>
          <a:xfrm>
            <a:off x="7790636" y="4276633"/>
            <a:ext cx="605026" cy="691608"/>
          </a:xfrm>
          <a:prstGeom prst="rect">
            <a:avLst/>
          </a:prstGeom>
          <a:noFill/>
          <a:ln>
            <a:noFill/>
          </a:ln>
        </p:spPr>
      </p:pic>
      <p:pic>
        <p:nvPicPr>
          <p:cNvPr id="207" name="Google Shape;207;p30"/>
          <p:cNvPicPr preferRelativeResize="0"/>
          <p:nvPr/>
        </p:nvPicPr>
        <p:blipFill>
          <a:blip r:embed="rId9">
            <a:alphaModFix/>
          </a:blip>
          <a:stretch>
            <a:fillRect/>
          </a:stretch>
        </p:blipFill>
        <p:spPr>
          <a:xfrm>
            <a:off x="7316384" y="133984"/>
            <a:ext cx="315401" cy="323754"/>
          </a:xfrm>
          <a:prstGeom prst="rect">
            <a:avLst/>
          </a:prstGeom>
          <a:noFill/>
          <a:ln>
            <a:noFill/>
          </a:ln>
        </p:spPr>
      </p:pic>
      <p:pic>
        <p:nvPicPr>
          <p:cNvPr id="208" name="Google Shape;208;p30"/>
          <p:cNvPicPr preferRelativeResize="0"/>
          <p:nvPr/>
        </p:nvPicPr>
        <p:blipFill>
          <a:blip r:embed="rId9">
            <a:alphaModFix/>
          </a:blip>
          <a:stretch>
            <a:fillRect/>
          </a:stretch>
        </p:blipFill>
        <p:spPr>
          <a:xfrm>
            <a:off x="7234660" y="4632759"/>
            <a:ext cx="419972" cy="431099"/>
          </a:xfrm>
          <a:prstGeom prst="rect">
            <a:avLst/>
          </a:prstGeom>
          <a:noFill/>
          <a:ln>
            <a:noFill/>
          </a:ln>
        </p:spPr>
      </p:pic>
      <p:sp>
        <p:nvSpPr>
          <p:cNvPr id="2" name="TextBox 1">
            <a:extLst>
              <a:ext uri="{FF2B5EF4-FFF2-40B4-BE49-F238E27FC236}">
                <a16:creationId xmlns:a16="http://schemas.microsoft.com/office/drawing/2014/main" id="{AA20C08A-FCD2-91F4-C2D2-BD4E31E70BC9}"/>
              </a:ext>
            </a:extLst>
          </p:cNvPr>
          <p:cNvSpPr txBox="1"/>
          <p:nvPr/>
        </p:nvSpPr>
        <p:spPr>
          <a:xfrm>
            <a:off x="158074" y="4241356"/>
            <a:ext cx="3773993" cy="523220"/>
          </a:xfrm>
          <a:prstGeom prst="rect">
            <a:avLst/>
          </a:prstGeom>
          <a:noFill/>
        </p:spPr>
        <p:txBody>
          <a:bodyPr wrap="square" rtlCol="0">
            <a:spAutoFit/>
          </a:bodyPr>
          <a:lstStyle/>
          <a:p>
            <a:r>
              <a:rPr lang="en-US" b="1" dirty="0"/>
              <a:t>By Lokesh Narasimhan and Wagdy Gheith</a:t>
            </a:r>
          </a:p>
          <a:p>
            <a:r>
              <a:rPr lang="en-US" b="1" dirty="0"/>
              <a:t>GROUP K</a:t>
            </a:r>
          </a:p>
        </p:txBody>
      </p:sp>
      <p:sp>
        <p:nvSpPr>
          <p:cNvPr id="3" name="TextBox 2">
            <a:extLst>
              <a:ext uri="{FF2B5EF4-FFF2-40B4-BE49-F238E27FC236}">
                <a16:creationId xmlns:a16="http://schemas.microsoft.com/office/drawing/2014/main" id="{7A72A070-72BA-D463-60FF-A49FC988B1E2}"/>
              </a:ext>
            </a:extLst>
          </p:cNvPr>
          <p:cNvSpPr txBox="1"/>
          <p:nvPr/>
        </p:nvSpPr>
        <p:spPr>
          <a:xfrm>
            <a:off x="137664" y="4815132"/>
            <a:ext cx="6847752" cy="307777"/>
          </a:xfrm>
          <a:prstGeom prst="rect">
            <a:avLst/>
          </a:prstGeom>
          <a:noFill/>
        </p:spPr>
        <p:txBody>
          <a:bodyPr wrap="square" rtlCol="0">
            <a:spAutoFit/>
          </a:bodyPr>
          <a:lstStyle/>
          <a:p>
            <a:r>
              <a:rPr lang="en-US" dirty="0"/>
              <a:t>GitHub repository link: </a:t>
            </a:r>
            <a:r>
              <a:rPr lang="en-US" dirty="0">
                <a:solidFill>
                  <a:srgbClr val="FFFF00"/>
                </a:solidFill>
                <a:hlinkClick r:id="rId10">
                  <a:extLst>
                    <a:ext uri="{A12FA001-AC4F-418D-AE19-62706E023703}">
                      <ahyp:hlinkClr xmlns:ahyp="http://schemas.microsoft.com/office/drawing/2018/hyperlinkcolor" val="tx"/>
                    </a:ext>
                  </a:extLst>
                </a:hlinkClick>
              </a:rPr>
              <a:t>https://github.com/lokin7778/ENGR_1181_SDP_GAME.git</a:t>
            </a:r>
            <a:endParaRPr lang="en-US" dirty="0">
              <a:solidFill>
                <a:srgbClr val="FFFF00"/>
              </a:solidFill>
            </a:endParaRPr>
          </a:p>
        </p:txBody>
      </p:sp>
      <p:sp>
        <p:nvSpPr>
          <p:cNvPr id="4" name="Google Shape;286;p34">
            <a:extLst>
              <a:ext uri="{FF2B5EF4-FFF2-40B4-BE49-F238E27FC236}">
                <a16:creationId xmlns:a16="http://schemas.microsoft.com/office/drawing/2014/main" id="{4FA9EB18-4CA8-F5AB-C384-365A5DC5C4B9}"/>
              </a:ext>
            </a:extLst>
          </p:cNvPr>
          <p:cNvSpPr/>
          <p:nvPr/>
        </p:nvSpPr>
        <p:spPr>
          <a:xfrm>
            <a:off x="696965" y="983725"/>
            <a:ext cx="484856" cy="1272600"/>
          </a:xfrm>
          <a:prstGeom prst="rect">
            <a:avLst/>
          </a:prstGeom>
        </p:spPr>
        <p:txBody>
          <a:bodyPr>
            <a:prstTxWarp prst="textPlain">
              <a:avLst/>
            </a:prstTxWarp>
          </a:bodyPr>
          <a:lstStyle/>
          <a:p>
            <a:pPr lvl="0" algn="ctr"/>
            <a:r>
              <a:rPr b="0" i="0" dirty="0">
                <a:ln>
                  <a:noFill/>
                </a:ln>
                <a:solidFill>
                  <a:schemeClr val="accent6"/>
                </a:solidFill>
                <a:latin typeface="Alice"/>
              </a:rPr>
              <a:t>日</a:t>
            </a:r>
            <a:br>
              <a:rPr b="0" i="0" dirty="0">
                <a:ln>
                  <a:noFill/>
                </a:ln>
                <a:solidFill>
                  <a:schemeClr val="accent6"/>
                </a:solidFill>
                <a:latin typeface="Alice"/>
              </a:rPr>
            </a:br>
            <a:r>
              <a:rPr b="0" i="0" dirty="0">
                <a:ln>
                  <a:noFill/>
                </a:ln>
                <a:solidFill>
                  <a:schemeClr val="accent6"/>
                </a:solidFill>
                <a:latin typeface="Alice"/>
              </a:rPr>
              <a:t>本</a:t>
            </a:r>
            <a:r>
              <a:rPr lang="ja-JP" altLang="en-US" dirty="0"/>
              <a:t>語</a:t>
            </a:r>
            <a:endParaRPr b="0" i="0" dirty="0">
              <a:ln>
                <a:noFill/>
              </a:ln>
              <a:solidFill>
                <a:schemeClr val="accent6"/>
              </a:solidFill>
              <a:latin typeface="Alice"/>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31"/>
        <p:cNvGrpSpPr/>
        <p:nvPr/>
      </p:nvGrpSpPr>
      <p:grpSpPr>
        <a:xfrm>
          <a:off x="0" y="0"/>
          <a:ext cx="0" cy="0"/>
          <a:chOff x="0" y="0"/>
          <a:chExt cx="0" cy="0"/>
        </a:xfrm>
      </p:grpSpPr>
      <p:sp>
        <p:nvSpPr>
          <p:cNvPr id="432" name="Google Shape;432;p39"/>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THE CURRICULUM ·</a:t>
            </a:r>
            <a:endParaRPr/>
          </a:p>
        </p:txBody>
      </p:sp>
      <p:graphicFrame>
        <p:nvGraphicFramePr>
          <p:cNvPr id="433" name="Google Shape;433;p39"/>
          <p:cNvGraphicFramePr/>
          <p:nvPr/>
        </p:nvGraphicFramePr>
        <p:xfrm>
          <a:off x="713200" y="1528525"/>
          <a:ext cx="3000000" cy="3000000"/>
        </p:xfrm>
        <a:graphic>
          <a:graphicData uri="http://schemas.openxmlformats.org/drawingml/2006/table">
            <a:tbl>
              <a:tblPr>
                <a:noFill/>
                <a:tableStyleId>{F660A99D-003B-4672-99E8-6027E572489C}</a:tableStyleId>
              </a:tblPr>
              <a:tblGrid>
                <a:gridCol w="1929375">
                  <a:extLst>
                    <a:ext uri="{9D8B030D-6E8A-4147-A177-3AD203B41FA5}">
                      <a16:colId xmlns:a16="http://schemas.microsoft.com/office/drawing/2014/main" val="20000"/>
                    </a:ext>
                  </a:extLst>
                </a:gridCol>
                <a:gridCol w="1929375">
                  <a:extLst>
                    <a:ext uri="{9D8B030D-6E8A-4147-A177-3AD203B41FA5}">
                      <a16:colId xmlns:a16="http://schemas.microsoft.com/office/drawing/2014/main" val="20001"/>
                    </a:ext>
                  </a:extLst>
                </a:gridCol>
                <a:gridCol w="1929375">
                  <a:extLst>
                    <a:ext uri="{9D8B030D-6E8A-4147-A177-3AD203B41FA5}">
                      <a16:colId xmlns:a16="http://schemas.microsoft.com/office/drawing/2014/main" val="20002"/>
                    </a:ext>
                  </a:extLst>
                </a:gridCol>
                <a:gridCol w="1929375">
                  <a:extLst>
                    <a:ext uri="{9D8B030D-6E8A-4147-A177-3AD203B41FA5}">
                      <a16:colId xmlns:a16="http://schemas.microsoft.com/office/drawing/2014/main" val="20003"/>
                    </a:ext>
                  </a:extLst>
                </a:gridCol>
              </a:tblGrid>
              <a:tr h="406200">
                <a:tc>
                  <a:txBody>
                    <a:bodyPr/>
                    <a:lstStyle/>
                    <a:p>
                      <a:pPr marL="0" lvl="0" indent="0" algn="ctr" rtl="0">
                        <a:spcBef>
                          <a:spcPts val="0"/>
                        </a:spcBef>
                        <a:spcAft>
                          <a:spcPts val="0"/>
                        </a:spcAft>
                        <a:buNone/>
                      </a:pPr>
                      <a:r>
                        <a:rPr lang="en" sz="2200">
                          <a:solidFill>
                            <a:schemeClr val="accent6"/>
                          </a:solidFill>
                          <a:latin typeface="Alice"/>
                          <a:ea typeface="Alice"/>
                          <a:cs typeface="Alice"/>
                          <a:sym typeface="Alice"/>
                        </a:rPr>
                        <a:t>LEVELS</a:t>
                      </a:r>
                      <a:endParaRPr sz="2200">
                        <a:solidFill>
                          <a:schemeClr val="accent6"/>
                        </a:solidFill>
                        <a:latin typeface="Alice"/>
                        <a:ea typeface="Alice"/>
                        <a:cs typeface="Alice"/>
                        <a:sym typeface="Alice"/>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2200">
                          <a:solidFill>
                            <a:schemeClr val="accent6"/>
                          </a:solidFill>
                          <a:latin typeface="Alice"/>
                          <a:ea typeface="Alice"/>
                          <a:cs typeface="Alice"/>
                          <a:sym typeface="Alice"/>
                        </a:rPr>
                        <a:t>COURSES</a:t>
                      </a:r>
                      <a:endParaRPr sz="2200">
                        <a:solidFill>
                          <a:schemeClr val="accent6"/>
                        </a:solidFill>
                        <a:latin typeface="Alice"/>
                        <a:ea typeface="Alice"/>
                        <a:cs typeface="Alice"/>
                        <a:sym typeface="Alice"/>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2200">
                          <a:solidFill>
                            <a:schemeClr val="accent6"/>
                          </a:solidFill>
                          <a:latin typeface="Alice"/>
                          <a:ea typeface="Alice"/>
                          <a:cs typeface="Alice"/>
                          <a:sym typeface="Alice"/>
                        </a:rPr>
                        <a:t>CONTENTS</a:t>
                      </a:r>
                      <a:endParaRPr sz="2200">
                        <a:solidFill>
                          <a:schemeClr val="accent6"/>
                        </a:solidFill>
                        <a:latin typeface="Alice"/>
                        <a:ea typeface="Alice"/>
                        <a:cs typeface="Alice"/>
                        <a:sym typeface="Alice"/>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sz="2200">
                          <a:solidFill>
                            <a:schemeClr val="accent6"/>
                          </a:solidFill>
                          <a:latin typeface="Alice"/>
                          <a:ea typeface="Alice"/>
                          <a:cs typeface="Alice"/>
                          <a:sym typeface="Alice"/>
                        </a:rPr>
                        <a:t>EXAMS</a:t>
                      </a:r>
                      <a:endParaRPr sz="2200">
                        <a:solidFill>
                          <a:schemeClr val="accent6"/>
                        </a:solidFill>
                        <a:latin typeface="Alice"/>
                        <a:ea typeface="Alice"/>
                        <a:cs typeface="Alice"/>
                        <a:sym typeface="Alice"/>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0"/>
                  </a:ext>
                </a:extLst>
              </a:tr>
              <a:tr h="406200">
                <a:tc>
                  <a:txBody>
                    <a:bodyPr/>
                    <a:lstStyle/>
                    <a:p>
                      <a:pPr marL="0" lvl="0" indent="0" algn="ctr" rtl="0">
                        <a:spcBef>
                          <a:spcPts val="0"/>
                        </a:spcBef>
                        <a:spcAft>
                          <a:spcPts val="0"/>
                        </a:spcAft>
                        <a:buNone/>
                      </a:pPr>
                      <a:r>
                        <a:rPr lang="en">
                          <a:solidFill>
                            <a:schemeClr val="accent6"/>
                          </a:solidFill>
                          <a:latin typeface="Karla"/>
                          <a:ea typeface="Karla"/>
                          <a:cs typeface="Karla"/>
                          <a:sym typeface="Karla"/>
                        </a:rPr>
                        <a:t>A1</a:t>
                      </a:r>
                      <a:endParaRPr>
                        <a:solidFill>
                          <a:schemeClr val="accent6"/>
                        </a:solidFill>
                        <a:latin typeface="Karla"/>
                        <a:ea typeface="Karla"/>
                        <a:cs typeface="Karla"/>
                        <a:sym typeface="Karla"/>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6"/>
                          </a:solidFill>
                          <a:latin typeface="Karla"/>
                          <a:ea typeface="Karla"/>
                          <a:cs typeface="Karla"/>
                          <a:sym typeface="Karla"/>
                        </a:rPr>
                        <a:t>Intensive/Extensive</a:t>
                      </a:r>
                      <a:endParaRPr>
                        <a:solidFill>
                          <a:schemeClr val="accent6"/>
                        </a:solidFill>
                        <a:latin typeface="Karla"/>
                        <a:ea typeface="Karla"/>
                        <a:cs typeface="Karla"/>
                        <a:sym typeface="Karla"/>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6"/>
                          </a:solidFill>
                          <a:latin typeface="Karla"/>
                          <a:ea typeface="Karla"/>
                          <a:cs typeface="Karla"/>
                          <a:sym typeface="Karla"/>
                        </a:rPr>
                        <a:t>Mercury</a:t>
                      </a:r>
                      <a:endParaRPr>
                        <a:solidFill>
                          <a:schemeClr val="accent6"/>
                        </a:solidFill>
                        <a:latin typeface="Karla"/>
                        <a:ea typeface="Karla"/>
                        <a:cs typeface="Karla"/>
                        <a:sym typeface="Karla"/>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6"/>
                          </a:solidFill>
                          <a:latin typeface="Karla"/>
                          <a:ea typeface="Karla"/>
                          <a:cs typeface="Karla"/>
                          <a:sym typeface="Karla"/>
                        </a:rPr>
                        <a:t>Neptune</a:t>
                      </a:r>
                      <a:endParaRPr>
                        <a:solidFill>
                          <a:schemeClr val="accent6"/>
                        </a:solidFill>
                        <a:latin typeface="Karla"/>
                        <a:ea typeface="Karla"/>
                        <a:cs typeface="Karla"/>
                        <a:sym typeface="Karla"/>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1"/>
                  </a:ext>
                </a:extLst>
              </a:tr>
              <a:tr h="406200">
                <a:tc>
                  <a:txBody>
                    <a:bodyPr/>
                    <a:lstStyle/>
                    <a:p>
                      <a:pPr marL="0" lvl="0" indent="0" algn="ctr" rtl="0">
                        <a:spcBef>
                          <a:spcPts val="0"/>
                        </a:spcBef>
                        <a:spcAft>
                          <a:spcPts val="0"/>
                        </a:spcAft>
                        <a:buNone/>
                      </a:pPr>
                      <a:r>
                        <a:rPr lang="en">
                          <a:solidFill>
                            <a:schemeClr val="accent6"/>
                          </a:solidFill>
                          <a:latin typeface="Karla"/>
                          <a:ea typeface="Karla"/>
                          <a:cs typeface="Karla"/>
                          <a:sym typeface="Karla"/>
                        </a:rPr>
                        <a:t>A2</a:t>
                      </a:r>
                      <a:endParaRPr>
                        <a:solidFill>
                          <a:schemeClr val="accent6"/>
                        </a:solidFill>
                        <a:latin typeface="Karla"/>
                        <a:ea typeface="Karla"/>
                        <a:cs typeface="Karla"/>
                        <a:sym typeface="Karla"/>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Clr>
                          <a:schemeClr val="accent6"/>
                        </a:buClr>
                        <a:buSzPts val="1100"/>
                        <a:buFont typeface="Arial"/>
                        <a:buNone/>
                      </a:pPr>
                      <a:r>
                        <a:rPr lang="en">
                          <a:solidFill>
                            <a:schemeClr val="accent6"/>
                          </a:solidFill>
                          <a:latin typeface="Karla"/>
                          <a:ea typeface="Karla"/>
                          <a:cs typeface="Karla"/>
                          <a:sym typeface="Karla"/>
                        </a:rPr>
                        <a:t>Intensive/Extensive</a:t>
                      </a:r>
                      <a:endParaRPr>
                        <a:solidFill>
                          <a:schemeClr val="accent6"/>
                        </a:solidFill>
                        <a:latin typeface="Karla"/>
                        <a:ea typeface="Karla"/>
                        <a:cs typeface="Karla"/>
                        <a:sym typeface="Karla"/>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6"/>
                          </a:solidFill>
                          <a:latin typeface="Karla"/>
                          <a:ea typeface="Karla"/>
                          <a:cs typeface="Karla"/>
                          <a:sym typeface="Karla"/>
                        </a:rPr>
                        <a:t>Venus</a:t>
                      </a:r>
                      <a:endParaRPr>
                        <a:solidFill>
                          <a:schemeClr val="accent6"/>
                        </a:solidFill>
                        <a:latin typeface="Karla"/>
                        <a:ea typeface="Karla"/>
                        <a:cs typeface="Karla"/>
                        <a:sym typeface="Karla"/>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6"/>
                          </a:solidFill>
                          <a:latin typeface="Karla"/>
                          <a:ea typeface="Karla"/>
                          <a:cs typeface="Karla"/>
                          <a:sym typeface="Karla"/>
                        </a:rPr>
                        <a:t>Saturn</a:t>
                      </a:r>
                      <a:endParaRPr>
                        <a:solidFill>
                          <a:schemeClr val="accent6"/>
                        </a:solidFill>
                        <a:latin typeface="Karla"/>
                        <a:ea typeface="Karla"/>
                        <a:cs typeface="Karla"/>
                        <a:sym typeface="Karla"/>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2"/>
                  </a:ext>
                </a:extLst>
              </a:tr>
              <a:tr h="406200">
                <a:tc>
                  <a:txBody>
                    <a:bodyPr/>
                    <a:lstStyle/>
                    <a:p>
                      <a:pPr marL="0" lvl="0" indent="0" algn="ctr" rtl="0">
                        <a:spcBef>
                          <a:spcPts val="0"/>
                        </a:spcBef>
                        <a:spcAft>
                          <a:spcPts val="0"/>
                        </a:spcAft>
                        <a:buNone/>
                      </a:pPr>
                      <a:r>
                        <a:rPr lang="en">
                          <a:solidFill>
                            <a:schemeClr val="accent6"/>
                          </a:solidFill>
                          <a:latin typeface="Karla"/>
                          <a:ea typeface="Karla"/>
                          <a:cs typeface="Karla"/>
                          <a:sym typeface="Karla"/>
                        </a:rPr>
                        <a:t>B1</a:t>
                      </a:r>
                      <a:endParaRPr>
                        <a:solidFill>
                          <a:schemeClr val="accent6"/>
                        </a:solidFill>
                        <a:latin typeface="Karla"/>
                        <a:ea typeface="Karla"/>
                        <a:cs typeface="Karla"/>
                        <a:sym typeface="Karla"/>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Clr>
                          <a:schemeClr val="accent6"/>
                        </a:buClr>
                        <a:buSzPts val="1100"/>
                        <a:buFont typeface="Arial"/>
                        <a:buNone/>
                      </a:pPr>
                      <a:r>
                        <a:rPr lang="en">
                          <a:solidFill>
                            <a:schemeClr val="accent6"/>
                          </a:solidFill>
                          <a:latin typeface="Karla"/>
                          <a:ea typeface="Karla"/>
                          <a:cs typeface="Karla"/>
                          <a:sym typeface="Karla"/>
                        </a:rPr>
                        <a:t>Intensive/Extensive</a:t>
                      </a:r>
                      <a:endParaRPr>
                        <a:solidFill>
                          <a:schemeClr val="accent6"/>
                        </a:solidFill>
                        <a:latin typeface="Karla"/>
                        <a:ea typeface="Karla"/>
                        <a:cs typeface="Karla"/>
                        <a:sym typeface="Karla"/>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6"/>
                          </a:solidFill>
                          <a:latin typeface="Karla"/>
                          <a:ea typeface="Karla"/>
                          <a:cs typeface="Karla"/>
                          <a:sym typeface="Karla"/>
                        </a:rPr>
                        <a:t>Saturn</a:t>
                      </a:r>
                      <a:endParaRPr>
                        <a:solidFill>
                          <a:schemeClr val="accent6"/>
                        </a:solidFill>
                        <a:latin typeface="Karla"/>
                        <a:ea typeface="Karla"/>
                        <a:cs typeface="Karla"/>
                        <a:sym typeface="Karla"/>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6"/>
                          </a:solidFill>
                          <a:latin typeface="Karla"/>
                          <a:ea typeface="Karla"/>
                          <a:cs typeface="Karla"/>
                          <a:sym typeface="Karla"/>
                        </a:rPr>
                        <a:t>Mars</a:t>
                      </a:r>
                      <a:endParaRPr>
                        <a:solidFill>
                          <a:schemeClr val="accent6"/>
                        </a:solidFill>
                        <a:latin typeface="Karla"/>
                        <a:ea typeface="Karla"/>
                        <a:cs typeface="Karla"/>
                        <a:sym typeface="Karla"/>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3"/>
                  </a:ext>
                </a:extLst>
              </a:tr>
              <a:tr h="406200">
                <a:tc>
                  <a:txBody>
                    <a:bodyPr/>
                    <a:lstStyle/>
                    <a:p>
                      <a:pPr marL="0" lvl="0" indent="0" algn="ctr" rtl="0">
                        <a:spcBef>
                          <a:spcPts val="0"/>
                        </a:spcBef>
                        <a:spcAft>
                          <a:spcPts val="0"/>
                        </a:spcAft>
                        <a:buNone/>
                      </a:pPr>
                      <a:r>
                        <a:rPr lang="en">
                          <a:solidFill>
                            <a:schemeClr val="accent6"/>
                          </a:solidFill>
                          <a:latin typeface="Karla"/>
                          <a:ea typeface="Karla"/>
                          <a:cs typeface="Karla"/>
                          <a:sym typeface="Karla"/>
                        </a:rPr>
                        <a:t>B2</a:t>
                      </a:r>
                      <a:endParaRPr>
                        <a:solidFill>
                          <a:schemeClr val="accent6"/>
                        </a:solidFill>
                        <a:latin typeface="Karla"/>
                        <a:ea typeface="Karla"/>
                        <a:cs typeface="Karla"/>
                        <a:sym typeface="Karla"/>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Clr>
                          <a:schemeClr val="accent6"/>
                        </a:buClr>
                        <a:buSzPts val="1100"/>
                        <a:buFont typeface="Arial"/>
                        <a:buNone/>
                      </a:pPr>
                      <a:r>
                        <a:rPr lang="en">
                          <a:solidFill>
                            <a:schemeClr val="accent6"/>
                          </a:solidFill>
                          <a:latin typeface="Karla"/>
                          <a:ea typeface="Karla"/>
                          <a:cs typeface="Karla"/>
                          <a:sym typeface="Karla"/>
                        </a:rPr>
                        <a:t>Intensive/Extensive</a:t>
                      </a:r>
                      <a:endParaRPr>
                        <a:solidFill>
                          <a:schemeClr val="accent6"/>
                        </a:solidFill>
                        <a:latin typeface="Karla"/>
                        <a:ea typeface="Karla"/>
                        <a:cs typeface="Karla"/>
                        <a:sym typeface="Karla"/>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6"/>
                          </a:solidFill>
                          <a:latin typeface="Karla"/>
                          <a:ea typeface="Karla"/>
                          <a:cs typeface="Karla"/>
                          <a:sym typeface="Karla"/>
                        </a:rPr>
                        <a:t>Jupiter</a:t>
                      </a:r>
                      <a:endParaRPr>
                        <a:solidFill>
                          <a:schemeClr val="accent6"/>
                        </a:solidFill>
                        <a:latin typeface="Karla"/>
                        <a:ea typeface="Karla"/>
                        <a:cs typeface="Karla"/>
                        <a:sym typeface="Karla"/>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6"/>
                          </a:solidFill>
                          <a:latin typeface="Karla"/>
                          <a:ea typeface="Karla"/>
                          <a:cs typeface="Karla"/>
                          <a:sym typeface="Karla"/>
                        </a:rPr>
                        <a:t>Venus</a:t>
                      </a:r>
                      <a:endParaRPr>
                        <a:solidFill>
                          <a:schemeClr val="accent6"/>
                        </a:solidFill>
                        <a:latin typeface="Karla"/>
                        <a:ea typeface="Karla"/>
                        <a:cs typeface="Karla"/>
                        <a:sym typeface="Karla"/>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4"/>
                  </a:ext>
                </a:extLst>
              </a:tr>
              <a:tr h="406200">
                <a:tc>
                  <a:txBody>
                    <a:bodyPr/>
                    <a:lstStyle/>
                    <a:p>
                      <a:pPr marL="0" lvl="0" indent="0" algn="ctr" rtl="0">
                        <a:spcBef>
                          <a:spcPts val="0"/>
                        </a:spcBef>
                        <a:spcAft>
                          <a:spcPts val="0"/>
                        </a:spcAft>
                        <a:buNone/>
                      </a:pPr>
                      <a:r>
                        <a:rPr lang="en">
                          <a:solidFill>
                            <a:schemeClr val="accent6"/>
                          </a:solidFill>
                          <a:latin typeface="Karla"/>
                          <a:ea typeface="Karla"/>
                          <a:cs typeface="Karla"/>
                          <a:sym typeface="Karla"/>
                        </a:rPr>
                        <a:t>C1</a:t>
                      </a:r>
                      <a:endParaRPr>
                        <a:solidFill>
                          <a:schemeClr val="accent6"/>
                        </a:solidFill>
                        <a:latin typeface="Karla"/>
                        <a:ea typeface="Karla"/>
                        <a:cs typeface="Karla"/>
                        <a:sym typeface="Karla"/>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Clr>
                          <a:schemeClr val="accent6"/>
                        </a:buClr>
                        <a:buSzPts val="1100"/>
                        <a:buFont typeface="Arial"/>
                        <a:buNone/>
                      </a:pPr>
                      <a:r>
                        <a:rPr lang="en">
                          <a:solidFill>
                            <a:schemeClr val="accent6"/>
                          </a:solidFill>
                          <a:latin typeface="Karla"/>
                          <a:ea typeface="Karla"/>
                          <a:cs typeface="Karla"/>
                          <a:sym typeface="Karla"/>
                        </a:rPr>
                        <a:t>Intensive/Extensive</a:t>
                      </a:r>
                      <a:endParaRPr>
                        <a:solidFill>
                          <a:schemeClr val="accent6"/>
                        </a:solidFill>
                        <a:latin typeface="Karla"/>
                        <a:ea typeface="Karla"/>
                        <a:cs typeface="Karla"/>
                        <a:sym typeface="Karla"/>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6"/>
                          </a:solidFill>
                          <a:latin typeface="Karla"/>
                          <a:ea typeface="Karla"/>
                          <a:cs typeface="Karla"/>
                          <a:sym typeface="Karla"/>
                        </a:rPr>
                        <a:t>Mars</a:t>
                      </a:r>
                      <a:endParaRPr>
                        <a:solidFill>
                          <a:schemeClr val="accent6"/>
                        </a:solidFill>
                        <a:latin typeface="Karla"/>
                        <a:ea typeface="Karla"/>
                        <a:cs typeface="Karla"/>
                        <a:sym typeface="Karla"/>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6"/>
                          </a:solidFill>
                          <a:latin typeface="Karla"/>
                          <a:ea typeface="Karla"/>
                          <a:cs typeface="Karla"/>
                          <a:sym typeface="Karla"/>
                        </a:rPr>
                        <a:t>Mercury</a:t>
                      </a:r>
                      <a:endParaRPr>
                        <a:solidFill>
                          <a:schemeClr val="accent6"/>
                        </a:solidFill>
                        <a:latin typeface="Karla"/>
                        <a:ea typeface="Karla"/>
                        <a:cs typeface="Karla"/>
                        <a:sym typeface="Karla"/>
                      </a:endParaRPr>
                    </a:p>
                  </a:txBody>
                  <a:tcPr marL="91425" marR="91425" marT="91425" marB="91425" anchor="ctr">
                    <a:lnL w="9525" cap="flat" cmpd="sng">
                      <a:solidFill>
                        <a:schemeClr val="accent6"/>
                      </a:solidFill>
                      <a:prstDash val="solid"/>
                      <a:round/>
                      <a:headEnd type="none" w="sm" len="sm"/>
                      <a:tailEnd type="none" w="sm" len="sm"/>
                    </a:lnL>
                    <a:lnR w="9525" cap="flat" cmpd="sng">
                      <a:solidFill>
                        <a:schemeClr val="accent6"/>
                      </a:solidFill>
                      <a:prstDash val="solid"/>
                      <a:round/>
                      <a:headEnd type="none" w="sm" len="sm"/>
                      <a:tailEnd type="none" w="sm" len="sm"/>
                    </a:lnR>
                    <a:lnT w="9525" cap="flat" cmpd="sng">
                      <a:solidFill>
                        <a:schemeClr val="accent6"/>
                      </a:solidFill>
                      <a:prstDash val="solid"/>
                      <a:round/>
                      <a:headEnd type="none" w="sm" len="sm"/>
                      <a:tailEnd type="none" w="sm" len="sm"/>
                    </a:lnT>
                    <a:lnB w="9525" cap="flat" cmpd="sng">
                      <a:solidFill>
                        <a:schemeClr val="accent6"/>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pic>
        <p:nvPicPr>
          <p:cNvPr id="434" name="Google Shape;434;p39"/>
          <p:cNvPicPr preferRelativeResize="0"/>
          <p:nvPr/>
        </p:nvPicPr>
        <p:blipFill>
          <a:blip r:embed="rId3">
            <a:alphaModFix/>
          </a:blip>
          <a:stretch>
            <a:fillRect/>
          </a:stretch>
        </p:blipFill>
        <p:spPr>
          <a:xfrm>
            <a:off x="874338" y="755050"/>
            <a:ext cx="474625" cy="542551"/>
          </a:xfrm>
          <a:prstGeom prst="rect">
            <a:avLst/>
          </a:prstGeom>
          <a:noFill/>
          <a:ln>
            <a:noFill/>
          </a:ln>
        </p:spPr>
      </p:pic>
      <p:pic>
        <p:nvPicPr>
          <p:cNvPr id="435" name="Google Shape;435;p39"/>
          <p:cNvPicPr preferRelativeResize="0"/>
          <p:nvPr/>
        </p:nvPicPr>
        <p:blipFill>
          <a:blip r:embed="rId4">
            <a:alphaModFix/>
          </a:blip>
          <a:stretch>
            <a:fillRect/>
          </a:stretch>
        </p:blipFill>
        <p:spPr>
          <a:xfrm>
            <a:off x="1225150" y="323950"/>
            <a:ext cx="419972" cy="431099"/>
          </a:xfrm>
          <a:prstGeom prst="rect">
            <a:avLst/>
          </a:prstGeom>
          <a:noFill/>
          <a:ln>
            <a:noFill/>
          </a:ln>
        </p:spPr>
      </p:pic>
      <p:pic>
        <p:nvPicPr>
          <p:cNvPr id="436" name="Google Shape;436;p39"/>
          <p:cNvPicPr preferRelativeResize="0"/>
          <p:nvPr/>
        </p:nvPicPr>
        <p:blipFill>
          <a:blip r:embed="rId4">
            <a:alphaModFix/>
          </a:blip>
          <a:stretch>
            <a:fillRect/>
          </a:stretch>
        </p:blipFill>
        <p:spPr>
          <a:xfrm rot="10800000">
            <a:off x="8214237" y="4503440"/>
            <a:ext cx="315401" cy="323754"/>
          </a:xfrm>
          <a:prstGeom prst="rect">
            <a:avLst/>
          </a:prstGeom>
          <a:noFill/>
          <a:ln>
            <a:noFill/>
          </a:ln>
        </p:spPr>
      </p:pic>
      <p:pic>
        <p:nvPicPr>
          <p:cNvPr id="437" name="Google Shape;437;p39"/>
          <p:cNvPicPr preferRelativeResize="0"/>
          <p:nvPr/>
        </p:nvPicPr>
        <p:blipFill>
          <a:blip r:embed="rId5">
            <a:alphaModFix/>
          </a:blip>
          <a:stretch>
            <a:fillRect/>
          </a:stretch>
        </p:blipFill>
        <p:spPr>
          <a:xfrm>
            <a:off x="8267062" y="3886309"/>
            <a:ext cx="474626" cy="502478"/>
          </a:xfrm>
          <a:prstGeom prst="rect">
            <a:avLst/>
          </a:prstGeom>
          <a:noFill/>
          <a:ln>
            <a:noFill/>
          </a:ln>
        </p:spPr>
      </p:pic>
      <p:pic>
        <p:nvPicPr>
          <p:cNvPr id="438" name="Google Shape;438;p39"/>
          <p:cNvPicPr preferRelativeResize="0"/>
          <p:nvPr/>
        </p:nvPicPr>
        <p:blipFill>
          <a:blip r:embed="rId4">
            <a:alphaModFix/>
          </a:blip>
          <a:stretch>
            <a:fillRect/>
          </a:stretch>
        </p:blipFill>
        <p:spPr>
          <a:xfrm>
            <a:off x="7677650" y="4227412"/>
            <a:ext cx="419972" cy="431099"/>
          </a:xfrm>
          <a:prstGeom prst="rect">
            <a:avLst/>
          </a:prstGeom>
          <a:noFill/>
          <a:ln>
            <a:noFill/>
          </a:ln>
        </p:spPr>
      </p:pic>
      <p:pic>
        <p:nvPicPr>
          <p:cNvPr id="439" name="Google Shape;439;p39"/>
          <p:cNvPicPr preferRelativeResize="0"/>
          <p:nvPr/>
        </p:nvPicPr>
        <p:blipFill>
          <a:blip r:embed="rId6">
            <a:alphaModFix/>
          </a:blip>
          <a:stretch>
            <a:fillRect/>
          </a:stretch>
        </p:blipFill>
        <p:spPr>
          <a:xfrm>
            <a:off x="228225" y="262624"/>
            <a:ext cx="598501" cy="632675"/>
          </a:xfrm>
          <a:prstGeom prst="rect">
            <a:avLst/>
          </a:prstGeom>
          <a:noFill/>
          <a:ln>
            <a:noFill/>
          </a:ln>
        </p:spPr>
      </p:pic>
      <p:pic>
        <p:nvPicPr>
          <p:cNvPr id="440" name="Google Shape;440;p39"/>
          <p:cNvPicPr preferRelativeResize="0"/>
          <p:nvPr/>
        </p:nvPicPr>
        <p:blipFill>
          <a:blip r:embed="rId4">
            <a:alphaModFix/>
          </a:blip>
          <a:stretch>
            <a:fillRect/>
          </a:stretch>
        </p:blipFill>
        <p:spPr>
          <a:xfrm rot="10800000">
            <a:off x="228224" y="970065"/>
            <a:ext cx="315401" cy="32375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44"/>
        <p:cNvGrpSpPr/>
        <p:nvPr/>
      </p:nvGrpSpPr>
      <p:grpSpPr>
        <a:xfrm>
          <a:off x="0" y="0"/>
          <a:ext cx="0" cy="0"/>
          <a:chOff x="0" y="0"/>
          <a:chExt cx="0" cy="0"/>
        </a:xfrm>
      </p:grpSpPr>
      <p:sp>
        <p:nvSpPr>
          <p:cNvPr id="445" name="Google Shape;445;p40"/>
          <p:cNvSpPr txBox="1">
            <a:spLocks noGrp="1"/>
          </p:cNvSpPr>
          <p:nvPr>
            <p:ph type="title"/>
          </p:nvPr>
        </p:nvSpPr>
        <p:spPr>
          <a:xfrm>
            <a:off x="1144338" y="1911450"/>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446" name="Google Shape;446;p40"/>
          <p:cNvSpPr txBox="1">
            <a:spLocks noGrp="1"/>
          </p:cNvSpPr>
          <p:nvPr>
            <p:ph type="subTitle" idx="1"/>
          </p:nvPr>
        </p:nvSpPr>
        <p:spPr>
          <a:xfrm>
            <a:off x="1144338" y="2345575"/>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closest planet to the Sun</a:t>
            </a:r>
            <a:endParaRPr/>
          </a:p>
        </p:txBody>
      </p:sp>
      <p:sp>
        <p:nvSpPr>
          <p:cNvPr id="447" name="Google Shape;447;p40"/>
          <p:cNvSpPr txBox="1">
            <a:spLocks noGrp="1"/>
          </p:cNvSpPr>
          <p:nvPr>
            <p:ph type="title" idx="2"/>
          </p:nvPr>
        </p:nvSpPr>
        <p:spPr>
          <a:xfrm>
            <a:off x="3578948" y="1911450"/>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448" name="Google Shape;448;p40"/>
          <p:cNvSpPr txBox="1">
            <a:spLocks noGrp="1"/>
          </p:cNvSpPr>
          <p:nvPr>
            <p:ph type="subTitle" idx="3"/>
          </p:nvPr>
        </p:nvSpPr>
        <p:spPr>
          <a:xfrm>
            <a:off x="3578948" y="2345575"/>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449" name="Google Shape;449;p40"/>
          <p:cNvSpPr txBox="1">
            <a:spLocks noGrp="1"/>
          </p:cNvSpPr>
          <p:nvPr>
            <p:ph type="title" idx="4"/>
          </p:nvPr>
        </p:nvSpPr>
        <p:spPr>
          <a:xfrm>
            <a:off x="1144338" y="3689650"/>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450" name="Google Shape;450;p40"/>
          <p:cNvSpPr txBox="1">
            <a:spLocks noGrp="1"/>
          </p:cNvSpPr>
          <p:nvPr>
            <p:ph type="subTitle" idx="5"/>
          </p:nvPr>
        </p:nvSpPr>
        <p:spPr>
          <a:xfrm>
            <a:off x="1144338" y="4123775"/>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of them all</a:t>
            </a:r>
            <a:endParaRPr/>
          </a:p>
        </p:txBody>
      </p:sp>
      <p:sp>
        <p:nvSpPr>
          <p:cNvPr id="451" name="Google Shape;451;p40"/>
          <p:cNvSpPr txBox="1">
            <a:spLocks noGrp="1"/>
          </p:cNvSpPr>
          <p:nvPr>
            <p:ph type="title" idx="6"/>
          </p:nvPr>
        </p:nvSpPr>
        <p:spPr>
          <a:xfrm>
            <a:off x="3578948" y="3689650"/>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452" name="Google Shape;452;p40"/>
          <p:cNvSpPr txBox="1">
            <a:spLocks noGrp="1"/>
          </p:cNvSpPr>
          <p:nvPr>
            <p:ph type="subTitle" idx="7"/>
          </p:nvPr>
        </p:nvSpPr>
        <p:spPr>
          <a:xfrm>
            <a:off x="3578948" y="4123775"/>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composed of hydrogen and helium</a:t>
            </a:r>
            <a:endParaRPr/>
          </a:p>
        </p:txBody>
      </p:sp>
      <p:sp>
        <p:nvSpPr>
          <p:cNvPr id="453" name="Google Shape;453;p40"/>
          <p:cNvSpPr txBox="1">
            <a:spLocks noGrp="1"/>
          </p:cNvSpPr>
          <p:nvPr>
            <p:ph type="title" idx="8"/>
          </p:nvPr>
        </p:nvSpPr>
        <p:spPr>
          <a:xfrm>
            <a:off x="6013550" y="1911450"/>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454" name="Google Shape;454;p40"/>
          <p:cNvSpPr txBox="1">
            <a:spLocks noGrp="1"/>
          </p:cNvSpPr>
          <p:nvPr>
            <p:ph type="subTitle" idx="9"/>
          </p:nvPr>
        </p:nvSpPr>
        <p:spPr>
          <a:xfrm>
            <a:off x="6013550" y="2345575"/>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very cold place</a:t>
            </a:r>
            <a:endParaRPr/>
          </a:p>
        </p:txBody>
      </p:sp>
      <p:sp>
        <p:nvSpPr>
          <p:cNvPr id="455" name="Google Shape;455;p40"/>
          <p:cNvSpPr txBox="1">
            <a:spLocks noGrp="1"/>
          </p:cNvSpPr>
          <p:nvPr>
            <p:ph type="title" idx="13"/>
          </p:nvPr>
        </p:nvSpPr>
        <p:spPr>
          <a:xfrm>
            <a:off x="6013550" y="3689650"/>
            <a:ext cx="19860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456" name="Google Shape;456;p40"/>
          <p:cNvSpPr txBox="1">
            <a:spLocks noGrp="1"/>
          </p:cNvSpPr>
          <p:nvPr>
            <p:ph type="subTitle" idx="14"/>
          </p:nvPr>
        </p:nvSpPr>
        <p:spPr>
          <a:xfrm>
            <a:off x="6013550" y="4123775"/>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farthest planet from the Sun</a:t>
            </a:r>
            <a:endParaRPr/>
          </a:p>
        </p:txBody>
      </p:sp>
      <p:sp>
        <p:nvSpPr>
          <p:cNvPr id="457" name="Google Shape;457;p40"/>
          <p:cNvSpPr txBox="1">
            <a:spLocks noGrp="1"/>
          </p:cNvSpPr>
          <p:nvPr>
            <p:ph type="title" idx="15"/>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accent6"/>
              </a:buClr>
              <a:buSzPts val="1100"/>
              <a:buFont typeface="Arial"/>
              <a:buNone/>
            </a:pPr>
            <a:r>
              <a:rPr lang="en"/>
              <a:t>· OUR ACADEMIC AREAS ·</a:t>
            </a:r>
            <a:endParaRPr/>
          </a:p>
        </p:txBody>
      </p:sp>
      <p:grpSp>
        <p:nvGrpSpPr>
          <p:cNvPr id="458" name="Google Shape;458;p40"/>
          <p:cNvGrpSpPr/>
          <p:nvPr/>
        </p:nvGrpSpPr>
        <p:grpSpPr>
          <a:xfrm>
            <a:off x="1870714" y="1264117"/>
            <a:ext cx="533246" cy="600217"/>
            <a:chOff x="1481750" y="238125"/>
            <a:chExt cx="4636925" cy="5219275"/>
          </a:xfrm>
        </p:grpSpPr>
        <p:sp>
          <p:nvSpPr>
            <p:cNvPr id="459" name="Google Shape;459;p40"/>
            <p:cNvSpPr/>
            <p:nvPr/>
          </p:nvSpPr>
          <p:spPr>
            <a:xfrm>
              <a:off x="4013050" y="4791025"/>
              <a:ext cx="809000" cy="666375"/>
            </a:xfrm>
            <a:custGeom>
              <a:avLst/>
              <a:gdLst/>
              <a:ahLst/>
              <a:cxnLst/>
              <a:rect l="l" t="t" r="r" b="b"/>
              <a:pathLst>
                <a:path w="32360" h="26655" extrusionOk="0">
                  <a:moveTo>
                    <a:pt x="27923" y="1"/>
                  </a:moveTo>
                  <a:lnTo>
                    <a:pt x="2316" y="1697"/>
                  </a:lnTo>
                  <a:lnTo>
                    <a:pt x="0" y="22019"/>
                  </a:lnTo>
                  <a:cubicBezTo>
                    <a:pt x="0" y="23244"/>
                    <a:pt x="998" y="24129"/>
                    <a:pt x="2104" y="24129"/>
                  </a:cubicBezTo>
                  <a:cubicBezTo>
                    <a:pt x="2412" y="24129"/>
                    <a:pt x="2728" y="24060"/>
                    <a:pt x="3034" y="23911"/>
                  </a:cubicBezTo>
                  <a:lnTo>
                    <a:pt x="7144" y="23748"/>
                  </a:lnTo>
                  <a:lnTo>
                    <a:pt x="14614" y="20029"/>
                  </a:lnTo>
                  <a:cubicBezTo>
                    <a:pt x="14908" y="19866"/>
                    <a:pt x="15226" y="19785"/>
                    <a:pt x="15544" y="19785"/>
                  </a:cubicBezTo>
                  <a:cubicBezTo>
                    <a:pt x="15862" y="19785"/>
                    <a:pt x="16180" y="19866"/>
                    <a:pt x="16473" y="20029"/>
                  </a:cubicBezTo>
                  <a:lnTo>
                    <a:pt x="29293" y="26423"/>
                  </a:lnTo>
                  <a:cubicBezTo>
                    <a:pt x="29604" y="26582"/>
                    <a:pt x="29927" y="26654"/>
                    <a:pt x="30242" y="26654"/>
                  </a:cubicBezTo>
                  <a:cubicBezTo>
                    <a:pt x="31351" y="26654"/>
                    <a:pt x="32359" y="25757"/>
                    <a:pt x="32359" y="24563"/>
                  </a:cubicBezTo>
                  <a:lnTo>
                    <a:pt x="32359" y="9885"/>
                  </a:lnTo>
                  <a:lnTo>
                    <a:pt x="279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0"/>
            <p:cNvSpPr/>
            <p:nvPr/>
          </p:nvSpPr>
          <p:spPr>
            <a:xfrm>
              <a:off x="3981250" y="4749450"/>
              <a:ext cx="840800" cy="707625"/>
            </a:xfrm>
            <a:custGeom>
              <a:avLst/>
              <a:gdLst/>
              <a:ahLst/>
              <a:cxnLst/>
              <a:rect l="l" t="t" r="r" b="b"/>
              <a:pathLst>
                <a:path w="33632" h="28305" extrusionOk="0">
                  <a:moveTo>
                    <a:pt x="14907" y="0"/>
                  </a:moveTo>
                  <a:lnTo>
                    <a:pt x="0" y="4828"/>
                  </a:lnTo>
                  <a:lnTo>
                    <a:pt x="0" y="11548"/>
                  </a:lnTo>
                  <a:lnTo>
                    <a:pt x="0" y="26226"/>
                  </a:lnTo>
                  <a:cubicBezTo>
                    <a:pt x="0" y="27425"/>
                    <a:pt x="1016" y="28304"/>
                    <a:pt x="2114" y="28304"/>
                  </a:cubicBezTo>
                  <a:cubicBezTo>
                    <a:pt x="2421" y="28304"/>
                    <a:pt x="2735" y="28235"/>
                    <a:pt x="3034" y="28086"/>
                  </a:cubicBezTo>
                  <a:lnTo>
                    <a:pt x="8416" y="25411"/>
                  </a:lnTo>
                  <a:lnTo>
                    <a:pt x="8416" y="13211"/>
                  </a:lnTo>
                  <a:cubicBezTo>
                    <a:pt x="8416" y="12298"/>
                    <a:pt x="9166" y="11548"/>
                    <a:pt x="10080" y="11548"/>
                  </a:cubicBezTo>
                  <a:lnTo>
                    <a:pt x="33631" y="11548"/>
                  </a:lnTo>
                  <a:lnTo>
                    <a:pt x="33631" y="4828"/>
                  </a:lnTo>
                  <a:lnTo>
                    <a:pt x="1490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0"/>
            <p:cNvSpPr/>
            <p:nvPr/>
          </p:nvSpPr>
          <p:spPr>
            <a:xfrm>
              <a:off x="4401225" y="5286025"/>
              <a:ext cx="420825" cy="171050"/>
            </a:xfrm>
            <a:custGeom>
              <a:avLst/>
              <a:gdLst/>
              <a:ahLst/>
              <a:cxnLst/>
              <a:rect l="l" t="t" r="r" b="b"/>
              <a:pathLst>
                <a:path w="16833" h="6842" extrusionOk="0">
                  <a:moveTo>
                    <a:pt x="0" y="1"/>
                  </a:moveTo>
                  <a:cubicBezTo>
                    <a:pt x="327" y="1"/>
                    <a:pt x="653" y="66"/>
                    <a:pt x="946" y="229"/>
                  </a:cubicBezTo>
                  <a:lnTo>
                    <a:pt x="5905" y="2676"/>
                  </a:lnTo>
                  <a:lnTo>
                    <a:pt x="13766" y="6623"/>
                  </a:lnTo>
                  <a:cubicBezTo>
                    <a:pt x="14072" y="6772"/>
                    <a:pt x="14391" y="6841"/>
                    <a:pt x="14702" y="6841"/>
                  </a:cubicBezTo>
                  <a:cubicBezTo>
                    <a:pt x="15816" y="6841"/>
                    <a:pt x="16832" y="5962"/>
                    <a:pt x="16832" y="4763"/>
                  </a:cubicBezTo>
                  <a:lnTo>
                    <a:pt x="16832" y="3948"/>
                  </a:lnTo>
                  <a:lnTo>
                    <a:pt x="9689" y="327"/>
                  </a:lnTo>
                  <a:cubicBezTo>
                    <a:pt x="9264" y="99"/>
                    <a:pt x="8808" y="1"/>
                    <a:pt x="83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0"/>
            <p:cNvSpPr/>
            <p:nvPr/>
          </p:nvSpPr>
          <p:spPr>
            <a:xfrm>
              <a:off x="5467900" y="689900"/>
              <a:ext cx="398800" cy="383300"/>
            </a:xfrm>
            <a:custGeom>
              <a:avLst/>
              <a:gdLst/>
              <a:ahLst/>
              <a:cxnLst/>
              <a:rect l="l" t="t" r="r" b="b"/>
              <a:pathLst>
                <a:path w="15952" h="15332" extrusionOk="0">
                  <a:moveTo>
                    <a:pt x="6492" y="0"/>
                  </a:moveTo>
                  <a:lnTo>
                    <a:pt x="0" y="3556"/>
                  </a:lnTo>
                  <a:lnTo>
                    <a:pt x="0" y="15332"/>
                  </a:lnTo>
                  <a:lnTo>
                    <a:pt x="9656" y="14712"/>
                  </a:lnTo>
                  <a:cubicBezTo>
                    <a:pt x="11972" y="14712"/>
                    <a:pt x="13864" y="12820"/>
                    <a:pt x="13864" y="10504"/>
                  </a:cubicBezTo>
                  <a:lnTo>
                    <a:pt x="15951" y="10178"/>
                  </a:lnTo>
                  <a:lnTo>
                    <a:pt x="15951" y="4208"/>
                  </a:lnTo>
                  <a:cubicBezTo>
                    <a:pt x="15951" y="1860"/>
                    <a:pt x="14059" y="0"/>
                    <a:pt x="117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0"/>
            <p:cNvSpPr/>
            <p:nvPr/>
          </p:nvSpPr>
          <p:spPr>
            <a:xfrm>
              <a:off x="5462175" y="1524975"/>
              <a:ext cx="404525" cy="409400"/>
            </a:xfrm>
            <a:custGeom>
              <a:avLst/>
              <a:gdLst/>
              <a:ahLst/>
              <a:cxnLst/>
              <a:rect l="l" t="t" r="r" b="b"/>
              <a:pathLst>
                <a:path w="16181" h="16376" extrusionOk="0">
                  <a:moveTo>
                    <a:pt x="1" y="0"/>
                  </a:moveTo>
                  <a:lnTo>
                    <a:pt x="1" y="16375"/>
                  </a:lnTo>
                  <a:lnTo>
                    <a:pt x="11972" y="16375"/>
                  </a:lnTo>
                  <a:cubicBezTo>
                    <a:pt x="14288" y="16375"/>
                    <a:pt x="16180" y="14483"/>
                    <a:pt x="16180" y="12167"/>
                  </a:cubicBezTo>
                  <a:lnTo>
                    <a:pt x="16180" y="4208"/>
                  </a:lnTo>
                  <a:cubicBezTo>
                    <a:pt x="16180" y="1859"/>
                    <a:pt x="14288" y="0"/>
                    <a:pt x="119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0"/>
            <p:cNvSpPr/>
            <p:nvPr/>
          </p:nvSpPr>
          <p:spPr>
            <a:xfrm>
              <a:off x="5462175" y="1882150"/>
              <a:ext cx="641025" cy="461600"/>
            </a:xfrm>
            <a:custGeom>
              <a:avLst/>
              <a:gdLst/>
              <a:ahLst/>
              <a:cxnLst/>
              <a:rect l="l" t="t" r="r" b="b"/>
              <a:pathLst>
                <a:path w="25641" h="18464" extrusionOk="0">
                  <a:moveTo>
                    <a:pt x="4405" y="1"/>
                  </a:moveTo>
                  <a:lnTo>
                    <a:pt x="1" y="2088"/>
                  </a:lnTo>
                  <a:lnTo>
                    <a:pt x="1" y="18463"/>
                  </a:lnTo>
                  <a:lnTo>
                    <a:pt x="21432" y="18463"/>
                  </a:lnTo>
                  <a:cubicBezTo>
                    <a:pt x="23748" y="18463"/>
                    <a:pt x="25640" y="16604"/>
                    <a:pt x="25640" y="14288"/>
                  </a:cubicBezTo>
                  <a:lnTo>
                    <a:pt x="25640" y="6296"/>
                  </a:lnTo>
                  <a:cubicBezTo>
                    <a:pt x="25640" y="3980"/>
                    <a:pt x="23748" y="2088"/>
                    <a:pt x="21432" y="2088"/>
                  </a:cubicBezTo>
                  <a:lnTo>
                    <a:pt x="11124" y="2088"/>
                  </a:lnTo>
                  <a:lnTo>
                    <a:pt x="44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0"/>
            <p:cNvSpPr/>
            <p:nvPr/>
          </p:nvSpPr>
          <p:spPr>
            <a:xfrm>
              <a:off x="5462175" y="3940475"/>
              <a:ext cx="415125" cy="477900"/>
            </a:xfrm>
            <a:custGeom>
              <a:avLst/>
              <a:gdLst/>
              <a:ahLst/>
              <a:cxnLst/>
              <a:rect l="l" t="t" r="r" b="b"/>
              <a:pathLst>
                <a:path w="16605" h="19116" extrusionOk="0">
                  <a:moveTo>
                    <a:pt x="6525" y="0"/>
                  </a:moveTo>
                  <a:lnTo>
                    <a:pt x="1" y="2740"/>
                  </a:lnTo>
                  <a:lnTo>
                    <a:pt x="1" y="19115"/>
                  </a:lnTo>
                  <a:lnTo>
                    <a:pt x="12396" y="19115"/>
                  </a:lnTo>
                  <a:cubicBezTo>
                    <a:pt x="14712" y="19115"/>
                    <a:pt x="16604" y="17223"/>
                    <a:pt x="16604" y="14907"/>
                  </a:cubicBezTo>
                  <a:lnTo>
                    <a:pt x="16604" y="6948"/>
                  </a:lnTo>
                  <a:cubicBezTo>
                    <a:pt x="16604" y="4600"/>
                    <a:pt x="14712" y="2740"/>
                    <a:pt x="12396" y="2740"/>
                  </a:cubicBezTo>
                  <a:lnTo>
                    <a:pt x="65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0"/>
            <p:cNvSpPr/>
            <p:nvPr/>
          </p:nvSpPr>
          <p:spPr>
            <a:xfrm>
              <a:off x="5352100" y="689900"/>
              <a:ext cx="514600" cy="409400"/>
            </a:xfrm>
            <a:custGeom>
              <a:avLst/>
              <a:gdLst/>
              <a:ahLst/>
              <a:cxnLst/>
              <a:rect l="l" t="t" r="r" b="b"/>
              <a:pathLst>
                <a:path w="20584" h="16376" extrusionOk="0">
                  <a:moveTo>
                    <a:pt x="4404" y="0"/>
                  </a:moveTo>
                  <a:lnTo>
                    <a:pt x="0" y="9460"/>
                  </a:lnTo>
                  <a:lnTo>
                    <a:pt x="4404" y="16376"/>
                  </a:lnTo>
                  <a:lnTo>
                    <a:pt x="16375" y="16376"/>
                  </a:lnTo>
                  <a:cubicBezTo>
                    <a:pt x="18691" y="16376"/>
                    <a:pt x="20583" y="14484"/>
                    <a:pt x="20583" y="12168"/>
                  </a:cubicBezTo>
                  <a:lnTo>
                    <a:pt x="20583" y="9656"/>
                  </a:lnTo>
                  <a:lnTo>
                    <a:pt x="12396" y="9656"/>
                  </a:lnTo>
                  <a:cubicBezTo>
                    <a:pt x="11711" y="9656"/>
                    <a:pt x="11124" y="9101"/>
                    <a:pt x="11124" y="8384"/>
                  </a:cubicBezTo>
                  <a:lnTo>
                    <a:pt x="111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0"/>
            <p:cNvSpPr/>
            <p:nvPr/>
          </p:nvSpPr>
          <p:spPr>
            <a:xfrm>
              <a:off x="5352100" y="1882150"/>
              <a:ext cx="751100" cy="461600"/>
            </a:xfrm>
            <a:custGeom>
              <a:avLst/>
              <a:gdLst/>
              <a:ahLst/>
              <a:cxnLst/>
              <a:rect l="l" t="t" r="r" b="b"/>
              <a:pathLst>
                <a:path w="30044" h="18464" extrusionOk="0">
                  <a:moveTo>
                    <a:pt x="7568" y="1"/>
                  </a:moveTo>
                  <a:lnTo>
                    <a:pt x="4404" y="2088"/>
                  </a:lnTo>
                  <a:lnTo>
                    <a:pt x="0" y="11744"/>
                  </a:lnTo>
                  <a:lnTo>
                    <a:pt x="4404" y="18463"/>
                  </a:lnTo>
                  <a:lnTo>
                    <a:pt x="25835" y="18463"/>
                  </a:lnTo>
                  <a:cubicBezTo>
                    <a:pt x="28151" y="18463"/>
                    <a:pt x="30043" y="16604"/>
                    <a:pt x="30043" y="14288"/>
                  </a:cubicBezTo>
                  <a:lnTo>
                    <a:pt x="30043" y="11744"/>
                  </a:lnTo>
                  <a:lnTo>
                    <a:pt x="12820" y="11744"/>
                  </a:lnTo>
                  <a:cubicBezTo>
                    <a:pt x="11874" y="11744"/>
                    <a:pt x="11124" y="10994"/>
                    <a:pt x="11124" y="10080"/>
                  </a:cubicBezTo>
                  <a:lnTo>
                    <a:pt x="11124" y="2088"/>
                  </a:lnTo>
                  <a:lnTo>
                    <a:pt x="75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0"/>
            <p:cNvSpPr/>
            <p:nvPr/>
          </p:nvSpPr>
          <p:spPr>
            <a:xfrm>
              <a:off x="5352100" y="1524975"/>
              <a:ext cx="514600" cy="409400"/>
            </a:xfrm>
            <a:custGeom>
              <a:avLst/>
              <a:gdLst/>
              <a:ahLst/>
              <a:cxnLst/>
              <a:rect l="l" t="t" r="r" b="b"/>
              <a:pathLst>
                <a:path w="20584" h="16376" extrusionOk="0">
                  <a:moveTo>
                    <a:pt x="4404" y="0"/>
                  </a:moveTo>
                  <a:lnTo>
                    <a:pt x="0" y="9232"/>
                  </a:lnTo>
                  <a:lnTo>
                    <a:pt x="4404" y="16375"/>
                  </a:lnTo>
                  <a:lnTo>
                    <a:pt x="16375" y="16375"/>
                  </a:lnTo>
                  <a:cubicBezTo>
                    <a:pt x="18691" y="16375"/>
                    <a:pt x="20583" y="14483"/>
                    <a:pt x="20583" y="12167"/>
                  </a:cubicBezTo>
                  <a:lnTo>
                    <a:pt x="20583" y="9656"/>
                  </a:lnTo>
                  <a:lnTo>
                    <a:pt x="12820" y="9656"/>
                  </a:lnTo>
                  <a:cubicBezTo>
                    <a:pt x="11874" y="9656"/>
                    <a:pt x="11124" y="8905"/>
                    <a:pt x="11124" y="7959"/>
                  </a:cubicBezTo>
                  <a:lnTo>
                    <a:pt x="111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0"/>
            <p:cNvSpPr/>
            <p:nvPr/>
          </p:nvSpPr>
          <p:spPr>
            <a:xfrm>
              <a:off x="5215900" y="3982875"/>
              <a:ext cx="661400" cy="435500"/>
            </a:xfrm>
            <a:custGeom>
              <a:avLst/>
              <a:gdLst/>
              <a:ahLst/>
              <a:cxnLst/>
              <a:rect l="l" t="t" r="r" b="b"/>
              <a:pathLst>
                <a:path w="26456" h="17420" extrusionOk="0">
                  <a:moveTo>
                    <a:pt x="13440" y="0"/>
                  </a:moveTo>
                  <a:lnTo>
                    <a:pt x="9852" y="1044"/>
                  </a:lnTo>
                  <a:lnTo>
                    <a:pt x="1" y="10504"/>
                  </a:lnTo>
                  <a:lnTo>
                    <a:pt x="9852" y="17419"/>
                  </a:lnTo>
                  <a:lnTo>
                    <a:pt x="22247" y="17419"/>
                  </a:lnTo>
                  <a:cubicBezTo>
                    <a:pt x="24563" y="17419"/>
                    <a:pt x="26455" y="15527"/>
                    <a:pt x="26455" y="13211"/>
                  </a:cubicBezTo>
                  <a:lnTo>
                    <a:pt x="26455" y="10700"/>
                  </a:lnTo>
                  <a:lnTo>
                    <a:pt x="18268" y="10700"/>
                  </a:lnTo>
                  <a:cubicBezTo>
                    <a:pt x="17322" y="10700"/>
                    <a:pt x="16572" y="9949"/>
                    <a:pt x="16572" y="9004"/>
                  </a:cubicBezTo>
                  <a:lnTo>
                    <a:pt x="16572" y="1044"/>
                  </a:lnTo>
                  <a:lnTo>
                    <a:pt x="134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0"/>
            <p:cNvSpPr/>
            <p:nvPr/>
          </p:nvSpPr>
          <p:spPr>
            <a:xfrm>
              <a:off x="5467900" y="3120900"/>
              <a:ext cx="650775" cy="477900"/>
            </a:xfrm>
            <a:custGeom>
              <a:avLst/>
              <a:gdLst/>
              <a:ahLst/>
              <a:cxnLst/>
              <a:rect l="l" t="t" r="r" b="b"/>
              <a:pathLst>
                <a:path w="26031" h="19116" extrusionOk="0">
                  <a:moveTo>
                    <a:pt x="6720" y="0"/>
                  </a:moveTo>
                  <a:lnTo>
                    <a:pt x="0" y="2740"/>
                  </a:lnTo>
                  <a:lnTo>
                    <a:pt x="0" y="19115"/>
                  </a:lnTo>
                  <a:lnTo>
                    <a:pt x="21823" y="19115"/>
                  </a:lnTo>
                  <a:cubicBezTo>
                    <a:pt x="24139" y="19115"/>
                    <a:pt x="26031" y="17256"/>
                    <a:pt x="26031" y="14940"/>
                  </a:cubicBezTo>
                  <a:lnTo>
                    <a:pt x="26031" y="6948"/>
                  </a:lnTo>
                  <a:cubicBezTo>
                    <a:pt x="26031" y="4632"/>
                    <a:pt x="24139" y="2740"/>
                    <a:pt x="21823" y="2740"/>
                  </a:cubicBezTo>
                  <a:lnTo>
                    <a:pt x="11417" y="2740"/>
                  </a:lnTo>
                  <a:lnTo>
                    <a:pt x="67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0"/>
            <p:cNvSpPr/>
            <p:nvPr/>
          </p:nvSpPr>
          <p:spPr>
            <a:xfrm>
              <a:off x="5462175" y="3531100"/>
              <a:ext cx="557025" cy="477900"/>
            </a:xfrm>
            <a:custGeom>
              <a:avLst/>
              <a:gdLst/>
              <a:ahLst/>
              <a:cxnLst/>
              <a:rect l="l" t="t" r="r" b="b"/>
              <a:pathLst>
                <a:path w="22281" h="19116" extrusionOk="0">
                  <a:moveTo>
                    <a:pt x="10733" y="0"/>
                  </a:moveTo>
                  <a:lnTo>
                    <a:pt x="1" y="2707"/>
                  </a:lnTo>
                  <a:lnTo>
                    <a:pt x="1" y="19115"/>
                  </a:lnTo>
                  <a:lnTo>
                    <a:pt x="18072" y="19115"/>
                  </a:lnTo>
                  <a:cubicBezTo>
                    <a:pt x="20388" y="19115"/>
                    <a:pt x="22280" y="17223"/>
                    <a:pt x="22280" y="14907"/>
                  </a:cubicBezTo>
                  <a:lnTo>
                    <a:pt x="22280" y="6915"/>
                  </a:lnTo>
                  <a:cubicBezTo>
                    <a:pt x="22280" y="4599"/>
                    <a:pt x="20388" y="2707"/>
                    <a:pt x="18072" y="2707"/>
                  </a:cubicBezTo>
                  <a:lnTo>
                    <a:pt x="107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0"/>
            <p:cNvSpPr/>
            <p:nvPr/>
          </p:nvSpPr>
          <p:spPr>
            <a:xfrm>
              <a:off x="5352100" y="3562075"/>
              <a:ext cx="667100" cy="446925"/>
            </a:xfrm>
            <a:custGeom>
              <a:avLst/>
              <a:gdLst/>
              <a:ahLst/>
              <a:cxnLst/>
              <a:rect l="l" t="t" r="r" b="b"/>
              <a:pathLst>
                <a:path w="26684" h="17877" extrusionOk="0">
                  <a:moveTo>
                    <a:pt x="7992" y="1"/>
                  </a:moveTo>
                  <a:lnTo>
                    <a:pt x="4404" y="1468"/>
                  </a:lnTo>
                  <a:lnTo>
                    <a:pt x="0" y="9689"/>
                  </a:lnTo>
                  <a:lnTo>
                    <a:pt x="4404" y="17876"/>
                  </a:lnTo>
                  <a:lnTo>
                    <a:pt x="22475" y="17876"/>
                  </a:lnTo>
                  <a:cubicBezTo>
                    <a:pt x="24791" y="17876"/>
                    <a:pt x="26683" y="15984"/>
                    <a:pt x="26683" y="13668"/>
                  </a:cubicBezTo>
                  <a:lnTo>
                    <a:pt x="26683" y="11157"/>
                  </a:lnTo>
                  <a:lnTo>
                    <a:pt x="12820" y="11157"/>
                  </a:lnTo>
                  <a:cubicBezTo>
                    <a:pt x="11874" y="11157"/>
                    <a:pt x="11124" y="10406"/>
                    <a:pt x="11124" y="9460"/>
                  </a:cubicBezTo>
                  <a:lnTo>
                    <a:pt x="11124" y="1468"/>
                  </a:lnTo>
                  <a:lnTo>
                    <a:pt x="79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0"/>
            <p:cNvSpPr/>
            <p:nvPr/>
          </p:nvSpPr>
          <p:spPr>
            <a:xfrm>
              <a:off x="5352100" y="3120900"/>
              <a:ext cx="766575" cy="477900"/>
            </a:xfrm>
            <a:custGeom>
              <a:avLst/>
              <a:gdLst/>
              <a:ahLst/>
              <a:cxnLst/>
              <a:rect l="l" t="t" r="r" b="b"/>
              <a:pathLst>
                <a:path w="30663" h="19116" extrusionOk="0">
                  <a:moveTo>
                    <a:pt x="7992" y="0"/>
                  </a:moveTo>
                  <a:lnTo>
                    <a:pt x="4632" y="2740"/>
                  </a:lnTo>
                  <a:lnTo>
                    <a:pt x="0" y="11776"/>
                  </a:lnTo>
                  <a:lnTo>
                    <a:pt x="4632" y="19115"/>
                  </a:lnTo>
                  <a:lnTo>
                    <a:pt x="26455" y="19115"/>
                  </a:lnTo>
                  <a:cubicBezTo>
                    <a:pt x="28771" y="19115"/>
                    <a:pt x="30663" y="17256"/>
                    <a:pt x="30663" y="14940"/>
                  </a:cubicBezTo>
                  <a:lnTo>
                    <a:pt x="30663" y="12396"/>
                  </a:lnTo>
                  <a:lnTo>
                    <a:pt x="13015" y="12396"/>
                  </a:lnTo>
                  <a:cubicBezTo>
                    <a:pt x="12102" y="12396"/>
                    <a:pt x="11352" y="11646"/>
                    <a:pt x="11352" y="10732"/>
                  </a:cubicBezTo>
                  <a:lnTo>
                    <a:pt x="11352" y="2740"/>
                  </a:lnTo>
                  <a:lnTo>
                    <a:pt x="79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0"/>
            <p:cNvSpPr/>
            <p:nvPr/>
          </p:nvSpPr>
          <p:spPr>
            <a:xfrm>
              <a:off x="5462175" y="2780025"/>
              <a:ext cx="409425" cy="409400"/>
            </a:xfrm>
            <a:custGeom>
              <a:avLst/>
              <a:gdLst/>
              <a:ahLst/>
              <a:cxnLst/>
              <a:rect l="l" t="t" r="r" b="b"/>
              <a:pathLst>
                <a:path w="16377" h="16376" extrusionOk="0">
                  <a:moveTo>
                    <a:pt x="1" y="0"/>
                  </a:moveTo>
                  <a:lnTo>
                    <a:pt x="1" y="16375"/>
                  </a:lnTo>
                  <a:lnTo>
                    <a:pt x="12201" y="16375"/>
                  </a:lnTo>
                  <a:cubicBezTo>
                    <a:pt x="14517" y="16375"/>
                    <a:pt x="16376" y="14483"/>
                    <a:pt x="16376" y="12167"/>
                  </a:cubicBezTo>
                  <a:lnTo>
                    <a:pt x="16376" y="4208"/>
                  </a:lnTo>
                  <a:cubicBezTo>
                    <a:pt x="16376" y="1859"/>
                    <a:pt x="14517" y="0"/>
                    <a:pt x="12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0"/>
            <p:cNvSpPr/>
            <p:nvPr/>
          </p:nvSpPr>
          <p:spPr>
            <a:xfrm>
              <a:off x="5352100" y="2780025"/>
              <a:ext cx="519500" cy="409400"/>
            </a:xfrm>
            <a:custGeom>
              <a:avLst/>
              <a:gdLst/>
              <a:ahLst/>
              <a:cxnLst/>
              <a:rect l="l" t="t" r="r" b="b"/>
              <a:pathLst>
                <a:path w="20780" h="16376" extrusionOk="0">
                  <a:moveTo>
                    <a:pt x="4404" y="0"/>
                  </a:moveTo>
                  <a:lnTo>
                    <a:pt x="0" y="8188"/>
                  </a:lnTo>
                  <a:lnTo>
                    <a:pt x="4404" y="16375"/>
                  </a:lnTo>
                  <a:lnTo>
                    <a:pt x="16604" y="16375"/>
                  </a:lnTo>
                  <a:cubicBezTo>
                    <a:pt x="18920" y="16375"/>
                    <a:pt x="20779" y="14483"/>
                    <a:pt x="20779" y="12167"/>
                  </a:cubicBezTo>
                  <a:lnTo>
                    <a:pt x="20779" y="9656"/>
                  </a:lnTo>
                  <a:lnTo>
                    <a:pt x="12396" y="9656"/>
                  </a:lnTo>
                  <a:cubicBezTo>
                    <a:pt x="11711" y="9656"/>
                    <a:pt x="11124" y="9101"/>
                    <a:pt x="11124" y="8383"/>
                  </a:cubicBezTo>
                  <a:lnTo>
                    <a:pt x="111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0"/>
            <p:cNvSpPr/>
            <p:nvPr/>
          </p:nvSpPr>
          <p:spPr>
            <a:xfrm>
              <a:off x="2075425" y="238125"/>
              <a:ext cx="3386775" cy="4595325"/>
            </a:xfrm>
            <a:custGeom>
              <a:avLst/>
              <a:gdLst/>
              <a:ahLst/>
              <a:cxnLst/>
              <a:rect l="l" t="t" r="r" b="b"/>
              <a:pathLst>
                <a:path w="135471" h="183813" extrusionOk="0">
                  <a:moveTo>
                    <a:pt x="6068" y="0"/>
                  </a:moveTo>
                  <a:lnTo>
                    <a:pt x="392" y="4828"/>
                  </a:lnTo>
                  <a:lnTo>
                    <a:pt x="1" y="182541"/>
                  </a:lnTo>
                  <a:lnTo>
                    <a:pt x="126435" y="183813"/>
                  </a:lnTo>
                  <a:cubicBezTo>
                    <a:pt x="131100" y="183813"/>
                    <a:pt x="135471" y="181530"/>
                    <a:pt x="135471" y="176865"/>
                  </a:cubicBezTo>
                  <a:lnTo>
                    <a:pt x="135471" y="8416"/>
                  </a:lnTo>
                  <a:cubicBezTo>
                    <a:pt x="135471" y="3751"/>
                    <a:pt x="131720" y="0"/>
                    <a:pt x="1270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0"/>
            <p:cNvSpPr/>
            <p:nvPr/>
          </p:nvSpPr>
          <p:spPr>
            <a:xfrm>
              <a:off x="1749225" y="238125"/>
              <a:ext cx="3712975" cy="4632025"/>
            </a:xfrm>
            <a:custGeom>
              <a:avLst/>
              <a:gdLst/>
              <a:ahLst/>
              <a:cxnLst/>
              <a:rect l="l" t="t" r="r" b="b"/>
              <a:pathLst>
                <a:path w="148519" h="185281" extrusionOk="0">
                  <a:moveTo>
                    <a:pt x="10733" y="0"/>
                  </a:moveTo>
                  <a:lnTo>
                    <a:pt x="1" y="97272"/>
                  </a:lnTo>
                  <a:lnTo>
                    <a:pt x="10733" y="185281"/>
                  </a:lnTo>
                  <a:lnTo>
                    <a:pt x="140136" y="185281"/>
                  </a:lnTo>
                  <a:cubicBezTo>
                    <a:pt x="144768" y="185281"/>
                    <a:pt x="148519" y="181530"/>
                    <a:pt x="148519" y="176865"/>
                  </a:cubicBezTo>
                  <a:lnTo>
                    <a:pt x="22900" y="176865"/>
                  </a:lnTo>
                  <a:cubicBezTo>
                    <a:pt x="20812" y="176865"/>
                    <a:pt x="19116" y="175169"/>
                    <a:pt x="19116" y="173081"/>
                  </a:cubicBezTo>
                  <a:lnTo>
                    <a:pt x="191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0"/>
            <p:cNvSpPr/>
            <p:nvPr/>
          </p:nvSpPr>
          <p:spPr>
            <a:xfrm>
              <a:off x="2532100" y="1855250"/>
              <a:ext cx="2457925" cy="1334175"/>
            </a:xfrm>
            <a:custGeom>
              <a:avLst/>
              <a:gdLst/>
              <a:ahLst/>
              <a:cxnLst/>
              <a:rect l="l" t="t" r="r" b="b"/>
              <a:pathLst>
                <a:path w="98317" h="53367" extrusionOk="0">
                  <a:moveTo>
                    <a:pt x="5448" y="0"/>
                  </a:moveTo>
                  <a:lnTo>
                    <a:pt x="4209" y="2545"/>
                  </a:lnTo>
                  <a:cubicBezTo>
                    <a:pt x="1860" y="2545"/>
                    <a:pt x="1" y="4404"/>
                    <a:pt x="1" y="6753"/>
                  </a:cubicBezTo>
                  <a:lnTo>
                    <a:pt x="1" y="49158"/>
                  </a:lnTo>
                  <a:cubicBezTo>
                    <a:pt x="1" y="51474"/>
                    <a:pt x="1860" y="53366"/>
                    <a:pt x="4209" y="53366"/>
                  </a:cubicBezTo>
                  <a:lnTo>
                    <a:pt x="90749" y="53366"/>
                  </a:lnTo>
                  <a:cubicBezTo>
                    <a:pt x="93065" y="53366"/>
                    <a:pt x="94957" y="51474"/>
                    <a:pt x="94957" y="49158"/>
                  </a:cubicBezTo>
                  <a:lnTo>
                    <a:pt x="98317" y="48343"/>
                  </a:lnTo>
                  <a:lnTo>
                    <a:pt x="98317" y="4208"/>
                  </a:lnTo>
                  <a:cubicBezTo>
                    <a:pt x="98317" y="1892"/>
                    <a:pt x="96425" y="0"/>
                    <a:pt x="94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0"/>
            <p:cNvSpPr/>
            <p:nvPr/>
          </p:nvSpPr>
          <p:spPr>
            <a:xfrm>
              <a:off x="2489700" y="1855250"/>
              <a:ext cx="2500325" cy="1387175"/>
            </a:xfrm>
            <a:custGeom>
              <a:avLst/>
              <a:gdLst/>
              <a:ahLst/>
              <a:cxnLst/>
              <a:rect l="l" t="t" r="r" b="b"/>
              <a:pathLst>
                <a:path w="100013" h="55487" extrusionOk="0">
                  <a:moveTo>
                    <a:pt x="4208" y="0"/>
                  </a:moveTo>
                  <a:cubicBezTo>
                    <a:pt x="1892" y="0"/>
                    <a:pt x="0" y="1892"/>
                    <a:pt x="0" y="4208"/>
                  </a:cubicBezTo>
                  <a:lnTo>
                    <a:pt x="0" y="51279"/>
                  </a:lnTo>
                  <a:cubicBezTo>
                    <a:pt x="0" y="53595"/>
                    <a:pt x="1892" y="55487"/>
                    <a:pt x="4208" y="55487"/>
                  </a:cubicBezTo>
                  <a:lnTo>
                    <a:pt x="95805" y="55487"/>
                  </a:lnTo>
                  <a:cubicBezTo>
                    <a:pt x="98121" y="55487"/>
                    <a:pt x="100013" y="53595"/>
                    <a:pt x="100013" y="51279"/>
                  </a:cubicBezTo>
                  <a:lnTo>
                    <a:pt x="100013" y="48343"/>
                  </a:lnTo>
                  <a:lnTo>
                    <a:pt x="9689" y="48343"/>
                  </a:lnTo>
                  <a:cubicBezTo>
                    <a:pt x="8286" y="48343"/>
                    <a:pt x="7144" y="47201"/>
                    <a:pt x="7144" y="45798"/>
                  </a:cubicBezTo>
                  <a:lnTo>
                    <a:pt x="71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0"/>
            <p:cNvSpPr/>
            <p:nvPr/>
          </p:nvSpPr>
          <p:spPr>
            <a:xfrm>
              <a:off x="1507850" y="238125"/>
              <a:ext cx="509700" cy="4595325"/>
            </a:xfrm>
            <a:custGeom>
              <a:avLst/>
              <a:gdLst/>
              <a:ahLst/>
              <a:cxnLst/>
              <a:rect l="l" t="t" r="r" b="b"/>
              <a:pathLst>
                <a:path w="20388" h="183813" extrusionOk="0">
                  <a:moveTo>
                    <a:pt x="7340" y="0"/>
                  </a:moveTo>
                  <a:cubicBezTo>
                    <a:pt x="2708" y="0"/>
                    <a:pt x="0" y="4828"/>
                    <a:pt x="0" y="9460"/>
                  </a:cubicBezTo>
                  <a:lnTo>
                    <a:pt x="1468" y="174777"/>
                  </a:lnTo>
                  <a:cubicBezTo>
                    <a:pt x="1468" y="179409"/>
                    <a:pt x="5219" y="183161"/>
                    <a:pt x="9884" y="183161"/>
                  </a:cubicBezTo>
                  <a:lnTo>
                    <a:pt x="20159" y="183813"/>
                  </a:lnTo>
                  <a:lnTo>
                    <a:pt x="18496" y="180029"/>
                  </a:lnTo>
                  <a:lnTo>
                    <a:pt x="20388" y="176865"/>
                  </a:lnTo>
                  <a:lnTo>
                    <a:pt x="203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0"/>
            <p:cNvSpPr/>
            <p:nvPr/>
          </p:nvSpPr>
          <p:spPr>
            <a:xfrm>
              <a:off x="1481750" y="238125"/>
              <a:ext cx="535800" cy="4632025"/>
            </a:xfrm>
            <a:custGeom>
              <a:avLst/>
              <a:gdLst/>
              <a:ahLst/>
              <a:cxnLst/>
              <a:rect l="l" t="t" r="r" b="b"/>
              <a:pathLst>
                <a:path w="21432" h="185281" extrusionOk="0">
                  <a:moveTo>
                    <a:pt x="8384" y="0"/>
                  </a:moveTo>
                  <a:cubicBezTo>
                    <a:pt x="3752" y="0"/>
                    <a:pt x="0" y="3751"/>
                    <a:pt x="0" y="8416"/>
                  </a:cubicBezTo>
                  <a:lnTo>
                    <a:pt x="0" y="176865"/>
                  </a:lnTo>
                  <a:cubicBezTo>
                    <a:pt x="0" y="181530"/>
                    <a:pt x="3752" y="185281"/>
                    <a:pt x="8384" y="185281"/>
                  </a:cubicBezTo>
                  <a:lnTo>
                    <a:pt x="21432" y="185281"/>
                  </a:lnTo>
                  <a:lnTo>
                    <a:pt x="21432" y="176865"/>
                  </a:lnTo>
                  <a:lnTo>
                    <a:pt x="11352" y="176865"/>
                  </a:lnTo>
                  <a:cubicBezTo>
                    <a:pt x="9721" y="176865"/>
                    <a:pt x="8384" y="175560"/>
                    <a:pt x="8384" y="173929"/>
                  </a:cubicBezTo>
                  <a:lnTo>
                    <a:pt x="83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0"/>
            <p:cNvSpPr/>
            <p:nvPr/>
          </p:nvSpPr>
          <p:spPr>
            <a:xfrm>
              <a:off x="2709875" y="2099075"/>
              <a:ext cx="772300" cy="910425"/>
            </a:xfrm>
            <a:custGeom>
              <a:avLst/>
              <a:gdLst/>
              <a:ahLst/>
              <a:cxnLst/>
              <a:rect l="l" t="t" r="r" b="b"/>
              <a:pathLst>
                <a:path w="30892" h="36417" extrusionOk="0">
                  <a:moveTo>
                    <a:pt x="15495" y="10798"/>
                  </a:moveTo>
                  <a:lnTo>
                    <a:pt x="19997" y="22704"/>
                  </a:lnTo>
                  <a:lnTo>
                    <a:pt x="10961" y="22704"/>
                  </a:lnTo>
                  <a:lnTo>
                    <a:pt x="15495" y="10798"/>
                  </a:lnTo>
                  <a:close/>
                  <a:moveTo>
                    <a:pt x="15495" y="1"/>
                  </a:moveTo>
                  <a:cubicBezTo>
                    <a:pt x="13929" y="1"/>
                    <a:pt x="12559" y="914"/>
                    <a:pt x="11940" y="2382"/>
                  </a:cubicBezTo>
                  <a:cubicBezTo>
                    <a:pt x="11940" y="2382"/>
                    <a:pt x="11940" y="2414"/>
                    <a:pt x="11940" y="2447"/>
                  </a:cubicBezTo>
                  <a:lnTo>
                    <a:pt x="621" y="32131"/>
                  </a:lnTo>
                  <a:cubicBezTo>
                    <a:pt x="1" y="33762"/>
                    <a:pt x="816" y="35589"/>
                    <a:pt x="2447" y="36209"/>
                  </a:cubicBezTo>
                  <a:cubicBezTo>
                    <a:pt x="2810" y="36349"/>
                    <a:pt x="3185" y="36416"/>
                    <a:pt x="3554" y="36416"/>
                  </a:cubicBezTo>
                  <a:cubicBezTo>
                    <a:pt x="4813" y="36416"/>
                    <a:pt x="6013" y="35643"/>
                    <a:pt x="6492" y="34382"/>
                  </a:cubicBezTo>
                  <a:lnTo>
                    <a:pt x="8547" y="29000"/>
                  </a:lnTo>
                  <a:lnTo>
                    <a:pt x="22378" y="29000"/>
                  </a:lnTo>
                  <a:lnTo>
                    <a:pt x="24400" y="34382"/>
                  </a:lnTo>
                  <a:cubicBezTo>
                    <a:pt x="24857" y="35621"/>
                    <a:pt x="26064" y="36404"/>
                    <a:pt x="27336" y="36404"/>
                  </a:cubicBezTo>
                  <a:cubicBezTo>
                    <a:pt x="27728" y="36404"/>
                    <a:pt x="28087" y="36339"/>
                    <a:pt x="28445" y="36209"/>
                  </a:cubicBezTo>
                  <a:cubicBezTo>
                    <a:pt x="30076" y="35589"/>
                    <a:pt x="30892" y="33762"/>
                    <a:pt x="30305" y="32164"/>
                  </a:cubicBezTo>
                  <a:lnTo>
                    <a:pt x="19083" y="2447"/>
                  </a:lnTo>
                  <a:cubicBezTo>
                    <a:pt x="19083" y="2414"/>
                    <a:pt x="19051" y="2382"/>
                    <a:pt x="19051" y="2349"/>
                  </a:cubicBezTo>
                  <a:cubicBezTo>
                    <a:pt x="18464" y="914"/>
                    <a:pt x="17061" y="1"/>
                    <a:pt x="15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0"/>
            <p:cNvSpPr/>
            <p:nvPr/>
          </p:nvSpPr>
          <p:spPr>
            <a:xfrm>
              <a:off x="4047300" y="2093375"/>
              <a:ext cx="711125" cy="921525"/>
            </a:xfrm>
            <a:custGeom>
              <a:avLst/>
              <a:gdLst/>
              <a:ahLst/>
              <a:cxnLst/>
              <a:rect l="l" t="t" r="r" b="b"/>
              <a:pathLst>
                <a:path w="28445" h="36861" extrusionOk="0">
                  <a:moveTo>
                    <a:pt x="3915" y="0"/>
                  </a:moveTo>
                  <a:cubicBezTo>
                    <a:pt x="2153" y="0"/>
                    <a:pt x="751" y="1403"/>
                    <a:pt x="751" y="3164"/>
                  </a:cubicBezTo>
                  <a:cubicBezTo>
                    <a:pt x="751" y="4893"/>
                    <a:pt x="2153" y="6296"/>
                    <a:pt x="3915" y="6296"/>
                  </a:cubicBezTo>
                  <a:lnTo>
                    <a:pt x="18398" y="6296"/>
                  </a:lnTo>
                  <a:lnTo>
                    <a:pt x="751" y="31902"/>
                  </a:lnTo>
                  <a:cubicBezTo>
                    <a:pt x="98" y="32881"/>
                    <a:pt x="0" y="34121"/>
                    <a:pt x="555" y="35164"/>
                  </a:cubicBezTo>
                  <a:cubicBezTo>
                    <a:pt x="1109" y="36208"/>
                    <a:pt x="2186" y="36861"/>
                    <a:pt x="3360" y="36861"/>
                  </a:cubicBezTo>
                  <a:lnTo>
                    <a:pt x="25313" y="36861"/>
                  </a:lnTo>
                  <a:cubicBezTo>
                    <a:pt x="27042" y="36861"/>
                    <a:pt x="28445" y="35458"/>
                    <a:pt x="28445" y="33697"/>
                  </a:cubicBezTo>
                  <a:cubicBezTo>
                    <a:pt x="28445" y="31968"/>
                    <a:pt x="27042" y="30565"/>
                    <a:pt x="25313" y="30565"/>
                  </a:cubicBezTo>
                  <a:lnTo>
                    <a:pt x="9362" y="30565"/>
                  </a:lnTo>
                  <a:lnTo>
                    <a:pt x="27010" y="4926"/>
                  </a:lnTo>
                  <a:cubicBezTo>
                    <a:pt x="27662" y="3980"/>
                    <a:pt x="27760" y="2740"/>
                    <a:pt x="27205" y="1696"/>
                  </a:cubicBezTo>
                  <a:cubicBezTo>
                    <a:pt x="26651" y="653"/>
                    <a:pt x="25574" y="0"/>
                    <a:pt x="244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0"/>
            <p:cNvSpPr/>
            <p:nvPr/>
          </p:nvSpPr>
          <p:spPr>
            <a:xfrm>
              <a:off x="3508250" y="2475025"/>
              <a:ext cx="547225" cy="158225"/>
            </a:xfrm>
            <a:custGeom>
              <a:avLst/>
              <a:gdLst/>
              <a:ahLst/>
              <a:cxnLst/>
              <a:rect l="l" t="t" r="r" b="b"/>
              <a:pathLst>
                <a:path w="21889" h="6329" extrusionOk="0">
                  <a:moveTo>
                    <a:pt x="3132" y="0"/>
                  </a:moveTo>
                  <a:cubicBezTo>
                    <a:pt x="1403" y="0"/>
                    <a:pt x="1" y="1436"/>
                    <a:pt x="1" y="3164"/>
                  </a:cubicBezTo>
                  <a:cubicBezTo>
                    <a:pt x="1" y="4893"/>
                    <a:pt x="1403" y="6329"/>
                    <a:pt x="3132" y="6329"/>
                  </a:cubicBezTo>
                  <a:lnTo>
                    <a:pt x="18757" y="6329"/>
                  </a:lnTo>
                  <a:cubicBezTo>
                    <a:pt x="20486" y="6329"/>
                    <a:pt x="21889" y="4893"/>
                    <a:pt x="21889" y="3164"/>
                  </a:cubicBezTo>
                  <a:cubicBezTo>
                    <a:pt x="21889" y="1436"/>
                    <a:pt x="20486" y="0"/>
                    <a:pt x="18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 name="Google Shape;485;p40"/>
          <p:cNvGrpSpPr/>
          <p:nvPr/>
        </p:nvGrpSpPr>
        <p:grpSpPr>
          <a:xfrm>
            <a:off x="1857067" y="3164072"/>
            <a:ext cx="560542" cy="478212"/>
            <a:chOff x="1190625" y="621400"/>
            <a:chExt cx="5219200" cy="4452625"/>
          </a:xfrm>
        </p:grpSpPr>
        <p:sp>
          <p:nvSpPr>
            <p:cNvPr id="486" name="Google Shape;486;p40"/>
            <p:cNvSpPr/>
            <p:nvPr/>
          </p:nvSpPr>
          <p:spPr>
            <a:xfrm>
              <a:off x="1256675" y="1528225"/>
              <a:ext cx="5153150" cy="3545800"/>
            </a:xfrm>
            <a:custGeom>
              <a:avLst/>
              <a:gdLst/>
              <a:ahLst/>
              <a:cxnLst/>
              <a:rect l="l" t="t" r="r" b="b"/>
              <a:pathLst>
                <a:path w="206126" h="141832" extrusionOk="0">
                  <a:moveTo>
                    <a:pt x="1696" y="1"/>
                  </a:moveTo>
                  <a:lnTo>
                    <a:pt x="0" y="130839"/>
                  </a:lnTo>
                  <a:cubicBezTo>
                    <a:pt x="0" y="135504"/>
                    <a:pt x="1109" y="141832"/>
                    <a:pt x="5774" y="141832"/>
                  </a:cubicBezTo>
                  <a:lnTo>
                    <a:pt x="197709" y="141832"/>
                  </a:lnTo>
                  <a:cubicBezTo>
                    <a:pt x="202374" y="141832"/>
                    <a:pt x="206125" y="138081"/>
                    <a:pt x="206125" y="133416"/>
                  </a:cubicBezTo>
                  <a:lnTo>
                    <a:pt x="206125" y="10765"/>
                  </a:lnTo>
                  <a:lnTo>
                    <a:pt x="202700" y="2382"/>
                  </a:lnTo>
                  <a:lnTo>
                    <a:pt x="169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0"/>
            <p:cNvSpPr/>
            <p:nvPr/>
          </p:nvSpPr>
          <p:spPr>
            <a:xfrm>
              <a:off x="1190625" y="1453200"/>
              <a:ext cx="5219200" cy="3620825"/>
            </a:xfrm>
            <a:custGeom>
              <a:avLst/>
              <a:gdLst/>
              <a:ahLst/>
              <a:cxnLst/>
              <a:rect l="l" t="t" r="r" b="b"/>
              <a:pathLst>
                <a:path w="208768" h="144833" extrusionOk="0">
                  <a:moveTo>
                    <a:pt x="92836" y="1"/>
                  </a:moveTo>
                  <a:lnTo>
                    <a:pt x="0" y="5383"/>
                  </a:lnTo>
                  <a:lnTo>
                    <a:pt x="0" y="13766"/>
                  </a:lnTo>
                  <a:lnTo>
                    <a:pt x="0" y="136417"/>
                  </a:lnTo>
                  <a:cubicBezTo>
                    <a:pt x="0" y="141082"/>
                    <a:pt x="3751" y="144833"/>
                    <a:pt x="8416" y="144833"/>
                  </a:cubicBezTo>
                  <a:lnTo>
                    <a:pt x="14712" y="144833"/>
                  </a:lnTo>
                  <a:cubicBezTo>
                    <a:pt x="11221" y="144833"/>
                    <a:pt x="8416" y="141995"/>
                    <a:pt x="8416" y="138537"/>
                  </a:cubicBezTo>
                  <a:lnTo>
                    <a:pt x="8416" y="16311"/>
                  </a:lnTo>
                  <a:cubicBezTo>
                    <a:pt x="8416" y="14908"/>
                    <a:pt x="9525" y="13766"/>
                    <a:pt x="10928" y="13766"/>
                  </a:cubicBezTo>
                  <a:lnTo>
                    <a:pt x="208767" y="13766"/>
                  </a:lnTo>
                  <a:lnTo>
                    <a:pt x="208767" y="5383"/>
                  </a:lnTo>
                  <a:lnTo>
                    <a:pt x="928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0"/>
            <p:cNvSpPr/>
            <p:nvPr/>
          </p:nvSpPr>
          <p:spPr>
            <a:xfrm>
              <a:off x="1190625" y="621400"/>
              <a:ext cx="5219200" cy="971275"/>
            </a:xfrm>
            <a:custGeom>
              <a:avLst/>
              <a:gdLst/>
              <a:ahLst/>
              <a:cxnLst/>
              <a:rect l="l" t="t" r="r" b="b"/>
              <a:pathLst>
                <a:path w="208768" h="38851" extrusionOk="0">
                  <a:moveTo>
                    <a:pt x="8416" y="0"/>
                  </a:moveTo>
                  <a:cubicBezTo>
                    <a:pt x="3751" y="0"/>
                    <a:pt x="0" y="3752"/>
                    <a:pt x="0" y="8416"/>
                  </a:cubicBezTo>
                  <a:lnTo>
                    <a:pt x="0" y="38851"/>
                  </a:lnTo>
                  <a:lnTo>
                    <a:pt x="208767" y="38851"/>
                  </a:lnTo>
                  <a:lnTo>
                    <a:pt x="208767" y="8416"/>
                  </a:lnTo>
                  <a:cubicBezTo>
                    <a:pt x="208767" y="3752"/>
                    <a:pt x="205016" y="0"/>
                    <a:pt x="200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0"/>
            <p:cNvSpPr/>
            <p:nvPr/>
          </p:nvSpPr>
          <p:spPr>
            <a:xfrm>
              <a:off x="3425075" y="1062575"/>
              <a:ext cx="2501975" cy="314800"/>
            </a:xfrm>
            <a:custGeom>
              <a:avLst/>
              <a:gdLst/>
              <a:ahLst/>
              <a:cxnLst/>
              <a:rect l="l" t="t" r="r" b="b"/>
              <a:pathLst>
                <a:path w="100079" h="12592" extrusionOk="0">
                  <a:moveTo>
                    <a:pt x="6296" y="1"/>
                  </a:moveTo>
                  <a:cubicBezTo>
                    <a:pt x="2838" y="1"/>
                    <a:pt x="0" y="2806"/>
                    <a:pt x="0" y="6296"/>
                  </a:cubicBezTo>
                  <a:cubicBezTo>
                    <a:pt x="0" y="9787"/>
                    <a:pt x="2838" y="12592"/>
                    <a:pt x="6296" y="12592"/>
                  </a:cubicBezTo>
                  <a:lnTo>
                    <a:pt x="93783" y="12592"/>
                  </a:lnTo>
                  <a:cubicBezTo>
                    <a:pt x="97273" y="12592"/>
                    <a:pt x="100078" y="9787"/>
                    <a:pt x="100078" y="6296"/>
                  </a:cubicBezTo>
                  <a:cubicBezTo>
                    <a:pt x="100078" y="2806"/>
                    <a:pt x="97273" y="1"/>
                    <a:pt x="9378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0"/>
            <p:cNvSpPr/>
            <p:nvPr/>
          </p:nvSpPr>
          <p:spPr>
            <a:xfrm>
              <a:off x="2722925" y="1062575"/>
              <a:ext cx="314000" cy="314800"/>
            </a:xfrm>
            <a:custGeom>
              <a:avLst/>
              <a:gdLst/>
              <a:ahLst/>
              <a:cxnLst/>
              <a:rect l="l" t="t" r="r" b="b"/>
              <a:pathLst>
                <a:path w="12560" h="12592" extrusionOk="0">
                  <a:moveTo>
                    <a:pt x="6296" y="1"/>
                  </a:moveTo>
                  <a:cubicBezTo>
                    <a:pt x="2806" y="1"/>
                    <a:pt x="1" y="2806"/>
                    <a:pt x="1" y="6296"/>
                  </a:cubicBezTo>
                  <a:cubicBezTo>
                    <a:pt x="1" y="9787"/>
                    <a:pt x="2806" y="12592"/>
                    <a:pt x="6296" y="12592"/>
                  </a:cubicBezTo>
                  <a:cubicBezTo>
                    <a:pt x="9754" y="12592"/>
                    <a:pt x="12559" y="9787"/>
                    <a:pt x="12559" y="6296"/>
                  </a:cubicBezTo>
                  <a:cubicBezTo>
                    <a:pt x="12559" y="2806"/>
                    <a:pt x="9754" y="1"/>
                    <a:pt x="629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0"/>
            <p:cNvSpPr/>
            <p:nvPr/>
          </p:nvSpPr>
          <p:spPr>
            <a:xfrm>
              <a:off x="2987150" y="1197125"/>
              <a:ext cx="137850" cy="135400"/>
            </a:xfrm>
            <a:custGeom>
              <a:avLst/>
              <a:gdLst/>
              <a:ahLst/>
              <a:cxnLst/>
              <a:rect l="l" t="t" r="r" b="b"/>
              <a:pathLst>
                <a:path w="5514" h="5416" extrusionOk="0">
                  <a:moveTo>
                    <a:pt x="5513" y="1"/>
                  </a:moveTo>
                  <a:lnTo>
                    <a:pt x="1" y="490"/>
                  </a:lnTo>
                  <a:lnTo>
                    <a:pt x="131" y="5416"/>
                  </a:lnTo>
                  <a:lnTo>
                    <a:pt x="551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0"/>
            <p:cNvSpPr/>
            <p:nvPr/>
          </p:nvSpPr>
          <p:spPr>
            <a:xfrm>
              <a:off x="2771850" y="974500"/>
              <a:ext cx="132150" cy="131325"/>
            </a:xfrm>
            <a:custGeom>
              <a:avLst/>
              <a:gdLst/>
              <a:ahLst/>
              <a:cxnLst/>
              <a:rect l="l" t="t" r="r" b="b"/>
              <a:pathLst>
                <a:path w="5286" h="5253" extrusionOk="0">
                  <a:moveTo>
                    <a:pt x="5285" y="1"/>
                  </a:moveTo>
                  <a:lnTo>
                    <a:pt x="1" y="5253"/>
                  </a:lnTo>
                  <a:lnTo>
                    <a:pt x="4144" y="4372"/>
                  </a:lnTo>
                  <a:lnTo>
                    <a:pt x="52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0"/>
            <p:cNvSpPr/>
            <p:nvPr/>
          </p:nvSpPr>
          <p:spPr>
            <a:xfrm>
              <a:off x="2063200" y="1062575"/>
              <a:ext cx="313975" cy="314800"/>
            </a:xfrm>
            <a:custGeom>
              <a:avLst/>
              <a:gdLst/>
              <a:ahLst/>
              <a:cxnLst/>
              <a:rect l="l" t="t" r="r" b="b"/>
              <a:pathLst>
                <a:path w="12559" h="12592" extrusionOk="0">
                  <a:moveTo>
                    <a:pt x="6263" y="1"/>
                  </a:moveTo>
                  <a:cubicBezTo>
                    <a:pt x="2806" y="1"/>
                    <a:pt x="0" y="2806"/>
                    <a:pt x="0" y="6296"/>
                  </a:cubicBezTo>
                  <a:cubicBezTo>
                    <a:pt x="0" y="9787"/>
                    <a:pt x="2806" y="12592"/>
                    <a:pt x="6263" y="12592"/>
                  </a:cubicBezTo>
                  <a:cubicBezTo>
                    <a:pt x="9754" y="12592"/>
                    <a:pt x="12559" y="9787"/>
                    <a:pt x="12559" y="6296"/>
                  </a:cubicBezTo>
                  <a:cubicBezTo>
                    <a:pt x="12559" y="2806"/>
                    <a:pt x="9754" y="1"/>
                    <a:pt x="6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0"/>
            <p:cNvSpPr/>
            <p:nvPr/>
          </p:nvSpPr>
          <p:spPr>
            <a:xfrm>
              <a:off x="2327425" y="1200400"/>
              <a:ext cx="132950" cy="131325"/>
            </a:xfrm>
            <a:custGeom>
              <a:avLst/>
              <a:gdLst/>
              <a:ahLst/>
              <a:cxnLst/>
              <a:rect l="l" t="t" r="r" b="b"/>
              <a:pathLst>
                <a:path w="5318" h="5253" extrusionOk="0">
                  <a:moveTo>
                    <a:pt x="5317" y="0"/>
                  </a:moveTo>
                  <a:lnTo>
                    <a:pt x="0" y="359"/>
                  </a:lnTo>
                  <a:lnTo>
                    <a:pt x="131" y="5252"/>
                  </a:lnTo>
                  <a:lnTo>
                    <a:pt x="531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0"/>
            <p:cNvSpPr/>
            <p:nvPr/>
          </p:nvSpPr>
          <p:spPr>
            <a:xfrm>
              <a:off x="2112125" y="974500"/>
              <a:ext cx="129675" cy="131325"/>
            </a:xfrm>
            <a:custGeom>
              <a:avLst/>
              <a:gdLst/>
              <a:ahLst/>
              <a:cxnLst/>
              <a:rect l="l" t="t" r="r" b="b"/>
              <a:pathLst>
                <a:path w="5187" h="5253" extrusionOk="0">
                  <a:moveTo>
                    <a:pt x="5187" y="1"/>
                  </a:moveTo>
                  <a:lnTo>
                    <a:pt x="0" y="5253"/>
                  </a:lnTo>
                  <a:lnTo>
                    <a:pt x="0" y="5253"/>
                  </a:lnTo>
                  <a:lnTo>
                    <a:pt x="4143" y="4372"/>
                  </a:lnTo>
                  <a:lnTo>
                    <a:pt x="51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0"/>
            <p:cNvSpPr/>
            <p:nvPr/>
          </p:nvSpPr>
          <p:spPr>
            <a:xfrm>
              <a:off x="1379800" y="1062575"/>
              <a:ext cx="314000" cy="314800"/>
            </a:xfrm>
            <a:custGeom>
              <a:avLst/>
              <a:gdLst/>
              <a:ahLst/>
              <a:cxnLst/>
              <a:rect l="l" t="t" r="r" b="b"/>
              <a:pathLst>
                <a:path w="12560" h="12592" extrusionOk="0">
                  <a:moveTo>
                    <a:pt x="6264" y="1"/>
                  </a:moveTo>
                  <a:cubicBezTo>
                    <a:pt x="2806" y="1"/>
                    <a:pt x="1" y="2806"/>
                    <a:pt x="1" y="6296"/>
                  </a:cubicBezTo>
                  <a:cubicBezTo>
                    <a:pt x="1" y="9787"/>
                    <a:pt x="2806" y="12592"/>
                    <a:pt x="6264" y="12592"/>
                  </a:cubicBezTo>
                  <a:cubicBezTo>
                    <a:pt x="9754" y="12592"/>
                    <a:pt x="12559" y="9787"/>
                    <a:pt x="12559" y="6296"/>
                  </a:cubicBezTo>
                  <a:cubicBezTo>
                    <a:pt x="12559" y="2806"/>
                    <a:pt x="9754" y="1"/>
                    <a:pt x="6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0"/>
            <p:cNvSpPr/>
            <p:nvPr/>
          </p:nvSpPr>
          <p:spPr>
            <a:xfrm>
              <a:off x="1645650" y="1189800"/>
              <a:ext cx="137850" cy="138650"/>
            </a:xfrm>
            <a:custGeom>
              <a:avLst/>
              <a:gdLst/>
              <a:ahLst/>
              <a:cxnLst/>
              <a:rect l="l" t="t" r="r" b="b"/>
              <a:pathLst>
                <a:path w="5514" h="5546" extrusionOk="0">
                  <a:moveTo>
                    <a:pt x="5514" y="0"/>
                  </a:moveTo>
                  <a:lnTo>
                    <a:pt x="1" y="588"/>
                  </a:lnTo>
                  <a:lnTo>
                    <a:pt x="197" y="5546"/>
                  </a:lnTo>
                  <a:lnTo>
                    <a:pt x="55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0"/>
            <p:cNvSpPr/>
            <p:nvPr/>
          </p:nvSpPr>
          <p:spPr>
            <a:xfrm>
              <a:off x="1428750" y="979400"/>
              <a:ext cx="122325" cy="126425"/>
            </a:xfrm>
            <a:custGeom>
              <a:avLst/>
              <a:gdLst/>
              <a:ahLst/>
              <a:cxnLst/>
              <a:rect l="l" t="t" r="r" b="b"/>
              <a:pathLst>
                <a:path w="4893" h="5057" extrusionOk="0">
                  <a:moveTo>
                    <a:pt x="4893" y="0"/>
                  </a:moveTo>
                  <a:lnTo>
                    <a:pt x="0" y="5057"/>
                  </a:lnTo>
                  <a:lnTo>
                    <a:pt x="0" y="5057"/>
                  </a:lnTo>
                  <a:lnTo>
                    <a:pt x="4143" y="4176"/>
                  </a:lnTo>
                  <a:lnTo>
                    <a:pt x="48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0"/>
            <p:cNvSpPr/>
            <p:nvPr/>
          </p:nvSpPr>
          <p:spPr>
            <a:xfrm>
              <a:off x="2859125" y="925575"/>
              <a:ext cx="313975" cy="315625"/>
            </a:xfrm>
            <a:custGeom>
              <a:avLst/>
              <a:gdLst/>
              <a:ahLst/>
              <a:cxnLst/>
              <a:rect l="l" t="t" r="r" b="b"/>
              <a:pathLst>
                <a:path w="12559" h="12625" extrusionOk="0">
                  <a:moveTo>
                    <a:pt x="6296" y="1"/>
                  </a:moveTo>
                  <a:cubicBezTo>
                    <a:pt x="2806" y="1"/>
                    <a:pt x="0" y="2838"/>
                    <a:pt x="0" y="6329"/>
                  </a:cubicBezTo>
                  <a:cubicBezTo>
                    <a:pt x="0" y="9787"/>
                    <a:pt x="2806" y="12624"/>
                    <a:pt x="6296" y="12624"/>
                  </a:cubicBezTo>
                  <a:cubicBezTo>
                    <a:pt x="9754" y="12624"/>
                    <a:pt x="12559" y="9787"/>
                    <a:pt x="12559" y="6329"/>
                  </a:cubicBezTo>
                  <a:cubicBezTo>
                    <a:pt x="12559" y="2838"/>
                    <a:pt x="9754" y="1"/>
                    <a:pt x="62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0"/>
            <p:cNvSpPr/>
            <p:nvPr/>
          </p:nvSpPr>
          <p:spPr>
            <a:xfrm>
              <a:off x="3474825" y="968800"/>
              <a:ext cx="136200" cy="150075"/>
            </a:xfrm>
            <a:custGeom>
              <a:avLst/>
              <a:gdLst/>
              <a:ahLst/>
              <a:cxnLst/>
              <a:rect l="l" t="t" r="r" b="b"/>
              <a:pathLst>
                <a:path w="5448" h="6003" extrusionOk="0">
                  <a:moveTo>
                    <a:pt x="5448" y="0"/>
                  </a:moveTo>
                  <a:lnTo>
                    <a:pt x="0" y="5448"/>
                  </a:lnTo>
                  <a:lnTo>
                    <a:pt x="4176" y="6002"/>
                  </a:lnTo>
                  <a:lnTo>
                    <a:pt x="544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0"/>
            <p:cNvSpPr/>
            <p:nvPr/>
          </p:nvSpPr>
          <p:spPr>
            <a:xfrm>
              <a:off x="5882975" y="1190625"/>
              <a:ext cx="137850" cy="138650"/>
            </a:xfrm>
            <a:custGeom>
              <a:avLst/>
              <a:gdLst/>
              <a:ahLst/>
              <a:cxnLst/>
              <a:rect l="l" t="t" r="r" b="b"/>
              <a:pathLst>
                <a:path w="5514" h="5546" extrusionOk="0">
                  <a:moveTo>
                    <a:pt x="5513" y="0"/>
                  </a:moveTo>
                  <a:lnTo>
                    <a:pt x="1240" y="1435"/>
                  </a:lnTo>
                  <a:lnTo>
                    <a:pt x="1" y="5545"/>
                  </a:lnTo>
                  <a:lnTo>
                    <a:pt x="551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0"/>
            <p:cNvSpPr/>
            <p:nvPr/>
          </p:nvSpPr>
          <p:spPr>
            <a:xfrm>
              <a:off x="2198575" y="925575"/>
              <a:ext cx="313975" cy="315625"/>
            </a:xfrm>
            <a:custGeom>
              <a:avLst/>
              <a:gdLst/>
              <a:ahLst/>
              <a:cxnLst/>
              <a:rect l="l" t="t" r="r" b="b"/>
              <a:pathLst>
                <a:path w="12559" h="12625" extrusionOk="0">
                  <a:moveTo>
                    <a:pt x="6296" y="1"/>
                  </a:moveTo>
                  <a:cubicBezTo>
                    <a:pt x="2805" y="1"/>
                    <a:pt x="0" y="2838"/>
                    <a:pt x="0" y="6329"/>
                  </a:cubicBezTo>
                  <a:cubicBezTo>
                    <a:pt x="0" y="9787"/>
                    <a:pt x="2805" y="12624"/>
                    <a:pt x="6296" y="12624"/>
                  </a:cubicBezTo>
                  <a:cubicBezTo>
                    <a:pt x="9753" y="12624"/>
                    <a:pt x="12559" y="9787"/>
                    <a:pt x="12559" y="6329"/>
                  </a:cubicBezTo>
                  <a:cubicBezTo>
                    <a:pt x="12559" y="2838"/>
                    <a:pt x="9753" y="1"/>
                    <a:pt x="62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0"/>
            <p:cNvSpPr/>
            <p:nvPr/>
          </p:nvSpPr>
          <p:spPr>
            <a:xfrm>
              <a:off x="1511100" y="925575"/>
              <a:ext cx="314000" cy="315625"/>
            </a:xfrm>
            <a:custGeom>
              <a:avLst/>
              <a:gdLst/>
              <a:ahLst/>
              <a:cxnLst/>
              <a:rect l="l" t="t" r="r" b="b"/>
              <a:pathLst>
                <a:path w="12560" h="12625" extrusionOk="0">
                  <a:moveTo>
                    <a:pt x="6296" y="1"/>
                  </a:moveTo>
                  <a:cubicBezTo>
                    <a:pt x="2839" y="1"/>
                    <a:pt x="1" y="2838"/>
                    <a:pt x="1" y="6329"/>
                  </a:cubicBezTo>
                  <a:cubicBezTo>
                    <a:pt x="1" y="9787"/>
                    <a:pt x="2839" y="12624"/>
                    <a:pt x="6296" y="12624"/>
                  </a:cubicBezTo>
                  <a:cubicBezTo>
                    <a:pt x="9754" y="12624"/>
                    <a:pt x="12559" y="9787"/>
                    <a:pt x="12559" y="6329"/>
                  </a:cubicBezTo>
                  <a:cubicBezTo>
                    <a:pt x="12559" y="2838"/>
                    <a:pt x="9754" y="1"/>
                    <a:pt x="62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0"/>
            <p:cNvSpPr/>
            <p:nvPr/>
          </p:nvSpPr>
          <p:spPr>
            <a:xfrm>
              <a:off x="3562075" y="925575"/>
              <a:ext cx="2501150" cy="315625"/>
            </a:xfrm>
            <a:custGeom>
              <a:avLst/>
              <a:gdLst/>
              <a:ahLst/>
              <a:cxnLst/>
              <a:rect l="l" t="t" r="r" b="b"/>
              <a:pathLst>
                <a:path w="100046" h="12625" extrusionOk="0">
                  <a:moveTo>
                    <a:pt x="6264" y="1"/>
                  </a:moveTo>
                  <a:cubicBezTo>
                    <a:pt x="2806" y="1"/>
                    <a:pt x="1" y="2838"/>
                    <a:pt x="1" y="6329"/>
                  </a:cubicBezTo>
                  <a:cubicBezTo>
                    <a:pt x="1" y="9787"/>
                    <a:pt x="2806" y="12624"/>
                    <a:pt x="6264" y="12624"/>
                  </a:cubicBezTo>
                  <a:lnTo>
                    <a:pt x="93783" y="12624"/>
                  </a:lnTo>
                  <a:cubicBezTo>
                    <a:pt x="97240" y="12624"/>
                    <a:pt x="100046" y="9787"/>
                    <a:pt x="100046" y="6329"/>
                  </a:cubicBezTo>
                  <a:cubicBezTo>
                    <a:pt x="100046" y="2838"/>
                    <a:pt x="97240" y="1"/>
                    <a:pt x="937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0"/>
            <p:cNvSpPr/>
            <p:nvPr/>
          </p:nvSpPr>
          <p:spPr>
            <a:xfrm>
              <a:off x="1705200" y="3120900"/>
              <a:ext cx="4252825" cy="367800"/>
            </a:xfrm>
            <a:custGeom>
              <a:avLst/>
              <a:gdLst/>
              <a:ahLst/>
              <a:cxnLst/>
              <a:rect l="l" t="t" r="r" b="b"/>
              <a:pathLst>
                <a:path w="170113" h="14712" extrusionOk="0">
                  <a:moveTo>
                    <a:pt x="6296" y="0"/>
                  </a:moveTo>
                  <a:lnTo>
                    <a:pt x="4208" y="2088"/>
                  </a:lnTo>
                  <a:cubicBezTo>
                    <a:pt x="1892" y="2088"/>
                    <a:pt x="0" y="3980"/>
                    <a:pt x="0" y="6296"/>
                  </a:cubicBezTo>
                  <a:lnTo>
                    <a:pt x="653" y="13440"/>
                  </a:lnTo>
                  <a:lnTo>
                    <a:pt x="168156" y="14712"/>
                  </a:lnTo>
                  <a:lnTo>
                    <a:pt x="170113" y="11548"/>
                  </a:lnTo>
                  <a:lnTo>
                    <a:pt x="170113" y="4208"/>
                  </a:lnTo>
                  <a:cubicBezTo>
                    <a:pt x="170113" y="1860"/>
                    <a:pt x="168253" y="0"/>
                    <a:pt x="165937" y="0"/>
                  </a:cubicBezTo>
                  <a:lnTo>
                    <a:pt x="86965" y="0"/>
                  </a:lnTo>
                  <a:lnTo>
                    <a:pt x="83801" y="3295"/>
                  </a:lnTo>
                  <a:lnTo>
                    <a:pt x="806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0"/>
            <p:cNvSpPr/>
            <p:nvPr/>
          </p:nvSpPr>
          <p:spPr>
            <a:xfrm>
              <a:off x="1705200" y="3488675"/>
              <a:ext cx="4252825" cy="1149875"/>
            </a:xfrm>
            <a:custGeom>
              <a:avLst/>
              <a:gdLst/>
              <a:ahLst/>
              <a:cxnLst/>
              <a:rect l="l" t="t" r="r" b="b"/>
              <a:pathLst>
                <a:path w="170113" h="45995" extrusionOk="0">
                  <a:moveTo>
                    <a:pt x="2088" y="1"/>
                  </a:moveTo>
                  <a:lnTo>
                    <a:pt x="0" y="41787"/>
                  </a:lnTo>
                  <a:cubicBezTo>
                    <a:pt x="0" y="44103"/>
                    <a:pt x="1892" y="45995"/>
                    <a:pt x="4208" y="45995"/>
                  </a:cubicBezTo>
                  <a:lnTo>
                    <a:pt x="162382" y="45930"/>
                  </a:lnTo>
                  <a:cubicBezTo>
                    <a:pt x="164698" y="45930"/>
                    <a:pt x="166557" y="44038"/>
                    <a:pt x="166557" y="41722"/>
                  </a:cubicBezTo>
                  <a:lnTo>
                    <a:pt x="170113" y="39047"/>
                  </a:lnTo>
                  <a:lnTo>
                    <a:pt x="170113" y="3132"/>
                  </a:lnTo>
                  <a:lnTo>
                    <a:pt x="1681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0"/>
            <p:cNvSpPr/>
            <p:nvPr/>
          </p:nvSpPr>
          <p:spPr>
            <a:xfrm>
              <a:off x="1653000" y="3488675"/>
              <a:ext cx="4305025" cy="1186575"/>
            </a:xfrm>
            <a:custGeom>
              <a:avLst/>
              <a:gdLst/>
              <a:ahLst/>
              <a:cxnLst/>
              <a:rect l="l" t="t" r="r" b="b"/>
              <a:pathLst>
                <a:path w="172201" h="47463" extrusionOk="0">
                  <a:moveTo>
                    <a:pt x="0" y="1"/>
                  </a:moveTo>
                  <a:lnTo>
                    <a:pt x="0" y="43255"/>
                  </a:lnTo>
                  <a:cubicBezTo>
                    <a:pt x="0" y="45571"/>
                    <a:pt x="1860" y="47463"/>
                    <a:pt x="4176" y="47463"/>
                  </a:cubicBezTo>
                  <a:lnTo>
                    <a:pt x="82724" y="47463"/>
                  </a:lnTo>
                  <a:lnTo>
                    <a:pt x="85171" y="44070"/>
                  </a:lnTo>
                  <a:lnTo>
                    <a:pt x="89053" y="47463"/>
                  </a:lnTo>
                  <a:lnTo>
                    <a:pt x="168025" y="47463"/>
                  </a:lnTo>
                  <a:cubicBezTo>
                    <a:pt x="170341" y="47463"/>
                    <a:pt x="172201" y="45571"/>
                    <a:pt x="172201" y="43255"/>
                  </a:cubicBezTo>
                  <a:lnTo>
                    <a:pt x="172201" y="39047"/>
                  </a:lnTo>
                  <a:lnTo>
                    <a:pt x="10504" y="39047"/>
                  </a:lnTo>
                  <a:cubicBezTo>
                    <a:pt x="9330" y="39047"/>
                    <a:pt x="8384" y="38101"/>
                    <a:pt x="8384" y="36959"/>
                  </a:cubicBezTo>
                  <a:lnTo>
                    <a:pt x="83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0"/>
            <p:cNvSpPr/>
            <p:nvPr/>
          </p:nvSpPr>
          <p:spPr>
            <a:xfrm>
              <a:off x="1941675" y="3777375"/>
              <a:ext cx="1049575" cy="157400"/>
            </a:xfrm>
            <a:custGeom>
              <a:avLst/>
              <a:gdLst/>
              <a:ahLst/>
              <a:cxnLst/>
              <a:rect l="l" t="t" r="r" b="b"/>
              <a:pathLst>
                <a:path w="41983" h="6296" extrusionOk="0">
                  <a:moveTo>
                    <a:pt x="3132" y="0"/>
                  </a:moveTo>
                  <a:cubicBezTo>
                    <a:pt x="1404" y="0"/>
                    <a:pt x="1" y="1403"/>
                    <a:pt x="1" y="3132"/>
                  </a:cubicBezTo>
                  <a:cubicBezTo>
                    <a:pt x="1" y="4893"/>
                    <a:pt x="1404" y="6296"/>
                    <a:pt x="3132" y="6296"/>
                  </a:cubicBezTo>
                  <a:lnTo>
                    <a:pt x="38851" y="6296"/>
                  </a:lnTo>
                  <a:cubicBezTo>
                    <a:pt x="40580" y="6296"/>
                    <a:pt x="41983" y="4893"/>
                    <a:pt x="41983" y="3132"/>
                  </a:cubicBezTo>
                  <a:cubicBezTo>
                    <a:pt x="41983" y="1403"/>
                    <a:pt x="40580" y="0"/>
                    <a:pt x="38851" y="0"/>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0"/>
            <p:cNvSpPr/>
            <p:nvPr/>
          </p:nvSpPr>
          <p:spPr>
            <a:xfrm>
              <a:off x="4084000" y="3777375"/>
              <a:ext cx="1049575" cy="157400"/>
            </a:xfrm>
            <a:custGeom>
              <a:avLst/>
              <a:gdLst/>
              <a:ahLst/>
              <a:cxnLst/>
              <a:rect l="l" t="t" r="r" b="b"/>
              <a:pathLst>
                <a:path w="41983" h="6296" extrusionOk="0">
                  <a:moveTo>
                    <a:pt x="3132" y="0"/>
                  </a:moveTo>
                  <a:cubicBezTo>
                    <a:pt x="1403" y="0"/>
                    <a:pt x="0" y="1403"/>
                    <a:pt x="0" y="3132"/>
                  </a:cubicBezTo>
                  <a:cubicBezTo>
                    <a:pt x="0" y="4893"/>
                    <a:pt x="1403" y="6296"/>
                    <a:pt x="3132" y="6296"/>
                  </a:cubicBezTo>
                  <a:lnTo>
                    <a:pt x="38851" y="6296"/>
                  </a:lnTo>
                  <a:cubicBezTo>
                    <a:pt x="40579" y="6296"/>
                    <a:pt x="41982" y="4893"/>
                    <a:pt x="41982" y="3132"/>
                  </a:cubicBezTo>
                  <a:cubicBezTo>
                    <a:pt x="41982" y="1403"/>
                    <a:pt x="40579" y="0"/>
                    <a:pt x="38851" y="0"/>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0"/>
            <p:cNvSpPr/>
            <p:nvPr/>
          </p:nvSpPr>
          <p:spPr>
            <a:xfrm>
              <a:off x="2610400" y="1891950"/>
              <a:ext cx="786975" cy="836725"/>
            </a:xfrm>
            <a:custGeom>
              <a:avLst/>
              <a:gdLst/>
              <a:ahLst/>
              <a:cxnLst/>
              <a:rect l="l" t="t" r="r" b="b"/>
              <a:pathLst>
                <a:path w="31479" h="33469" extrusionOk="0">
                  <a:moveTo>
                    <a:pt x="18398" y="11808"/>
                  </a:moveTo>
                  <a:cubicBezTo>
                    <a:pt x="17745" y="13766"/>
                    <a:pt x="16865" y="15625"/>
                    <a:pt x="15723" y="17354"/>
                  </a:cubicBezTo>
                  <a:cubicBezTo>
                    <a:pt x="14614" y="15625"/>
                    <a:pt x="13733" y="13766"/>
                    <a:pt x="13081" y="11808"/>
                  </a:cubicBezTo>
                  <a:close/>
                  <a:moveTo>
                    <a:pt x="15723" y="0"/>
                  </a:moveTo>
                  <a:cubicBezTo>
                    <a:pt x="13994" y="0"/>
                    <a:pt x="12591" y="1403"/>
                    <a:pt x="12591" y="3164"/>
                  </a:cubicBezTo>
                  <a:lnTo>
                    <a:pt x="12591" y="5513"/>
                  </a:lnTo>
                  <a:lnTo>
                    <a:pt x="3164" y="5513"/>
                  </a:lnTo>
                  <a:cubicBezTo>
                    <a:pt x="1403" y="5513"/>
                    <a:pt x="0" y="6915"/>
                    <a:pt x="0" y="8644"/>
                  </a:cubicBezTo>
                  <a:cubicBezTo>
                    <a:pt x="0" y="10406"/>
                    <a:pt x="1403" y="11808"/>
                    <a:pt x="3164" y="11808"/>
                  </a:cubicBezTo>
                  <a:lnTo>
                    <a:pt x="6492" y="11808"/>
                  </a:lnTo>
                  <a:cubicBezTo>
                    <a:pt x="7470" y="15625"/>
                    <a:pt x="9199" y="19181"/>
                    <a:pt x="11482" y="22279"/>
                  </a:cubicBezTo>
                  <a:cubicBezTo>
                    <a:pt x="9688" y="23845"/>
                    <a:pt x="7633" y="25183"/>
                    <a:pt x="5382" y="26194"/>
                  </a:cubicBezTo>
                  <a:lnTo>
                    <a:pt x="2577" y="27433"/>
                  </a:lnTo>
                  <a:cubicBezTo>
                    <a:pt x="979" y="28151"/>
                    <a:pt x="261" y="30010"/>
                    <a:pt x="979" y="31576"/>
                  </a:cubicBezTo>
                  <a:cubicBezTo>
                    <a:pt x="1501" y="32750"/>
                    <a:pt x="2642" y="33468"/>
                    <a:pt x="3849" y="33468"/>
                  </a:cubicBezTo>
                  <a:cubicBezTo>
                    <a:pt x="4273" y="33468"/>
                    <a:pt x="4697" y="33370"/>
                    <a:pt x="5122" y="33174"/>
                  </a:cubicBezTo>
                  <a:lnTo>
                    <a:pt x="7927" y="31935"/>
                  </a:lnTo>
                  <a:cubicBezTo>
                    <a:pt x="10830" y="30663"/>
                    <a:pt x="13440" y="28934"/>
                    <a:pt x="15723" y="26911"/>
                  </a:cubicBezTo>
                  <a:cubicBezTo>
                    <a:pt x="18039" y="28934"/>
                    <a:pt x="20649" y="30663"/>
                    <a:pt x="23552" y="31935"/>
                  </a:cubicBezTo>
                  <a:lnTo>
                    <a:pt x="26357" y="33174"/>
                  </a:lnTo>
                  <a:cubicBezTo>
                    <a:pt x="26748" y="33370"/>
                    <a:pt x="27205" y="33468"/>
                    <a:pt x="27629" y="33468"/>
                  </a:cubicBezTo>
                  <a:cubicBezTo>
                    <a:pt x="28836" y="33468"/>
                    <a:pt x="29978" y="32750"/>
                    <a:pt x="30500" y="31576"/>
                  </a:cubicBezTo>
                  <a:cubicBezTo>
                    <a:pt x="31217" y="30010"/>
                    <a:pt x="30500" y="28151"/>
                    <a:pt x="28901" y="27433"/>
                  </a:cubicBezTo>
                  <a:lnTo>
                    <a:pt x="26096" y="26194"/>
                  </a:lnTo>
                  <a:cubicBezTo>
                    <a:pt x="23845" y="25183"/>
                    <a:pt x="21790" y="23845"/>
                    <a:pt x="19996" y="22279"/>
                  </a:cubicBezTo>
                  <a:cubicBezTo>
                    <a:pt x="22280" y="19148"/>
                    <a:pt x="23976" y="15625"/>
                    <a:pt x="24954" y="11808"/>
                  </a:cubicBezTo>
                  <a:lnTo>
                    <a:pt x="28314" y="11808"/>
                  </a:lnTo>
                  <a:cubicBezTo>
                    <a:pt x="30043" y="11808"/>
                    <a:pt x="31478" y="10406"/>
                    <a:pt x="31478" y="8644"/>
                  </a:cubicBezTo>
                  <a:cubicBezTo>
                    <a:pt x="31478" y="6915"/>
                    <a:pt x="30043" y="5513"/>
                    <a:pt x="28314" y="5513"/>
                  </a:cubicBezTo>
                  <a:lnTo>
                    <a:pt x="18887" y="5513"/>
                  </a:lnTo>
                  <a:lnTo>
                    <a:pt x="18887" y="3164"/>
                  </a:lnTo>
                  <a:cubicBezTo>
                    <a:pt x="18887" y="1403"/>
                    <a:pt x="17484" y="0"/>
                    <a:pt x="1572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0"/>
            <p:cNvSpPr/>
            <p:nvPr/>
          </p:nvSpPr>
          <p:spPr>
            <a:xfrm>
              <a:off x="4283800" y="1890300"/>
              <a:ext cx="716025" cy="839175"/>
            </a:xfrm>
            <a:custGeom>
              <a:avLst/>
              <a:gdLst/>
              <a:ahLst/>
              <a:cxnLst/>
              <a:rect l="l" t="t" r="r" b="b"/>
              <a:pathLst>
                <a:path w="28641" h="33567" extrusionOk="0">
                  <a:moveTo>
                    <a:pt x="14288" y="10929"/>
                  </a:moveTo>
                  <a:lnTo>
                    <a:pt x="17974" y="20551"/>
                  </a:lnTo>
                  <a:lnTo>
                    <a:pt x="10667" y="20551"/>
                  </a:lnTo>
                  <a:lnTo>
                    <a:pt x="14288" y="10929"/>
                  </a:lnTo>
                  <a:close/>
                  <a:moveTo>
                    <a:pt x="14288" y="1"/>
                  </a:moveTo>
                  <a:cubicBezTo>
                    <a:pt x="12755" y="1"/>
                    <a:pt x="11384" y="914"/>
                    <a:pt x="10797" y="2349"/>
                  </a:cubicBezTo>
                  <a:cubicBezTo>
                    <a:pt x="10797" y="2349"/>
                    <a:pt x="10765" y="2382"/>
                    <a:pt x="10765" y="2415"/>
                  </a:cubicBezTo>
                  <a:lnTo>
                    <a:pt x="620" y="29293"/>
                  </a:lnTo>
                  <a:cubicBezTo>
                    <a:pt x="0" y="30924"/>
                    <a:pt x="816" y="32751"/>
                    <a:pt x="2447" y="33371"/>
                  </a:cubicBezTo>
                  <a:cubicBezTo>
                    <a:pt x="2838" y="33501"/>
                    <a:pt x="3197" y="33567"/>
                    <a:pt x="3556" y="33567"/>
                  </a:cubicBezTo>
                  <a:cubicBezTo>
                    <a:pt x="4828" y="33567"/>
                    <a:pt x="6035" y="32784"/>
                    <a:pt x="6524" y="31512"/>
                  </a:cubicBezTo>
                  <a:lnTo>
                    <a:pt x="8286" y="26880"/>
                  </a:lnTo>
                  <a:lnTo>
                    <a:pt x="20355" y="26880"/>
                  </a:lnTo>
                  <a:lnTo>
                    <a:pt x="22149" y="31544"/>
                  </a:lnTo>
                  <a:cubicBezTo>
                    <a:pt x="22628" y="32779"/>
                    <a:pt x="23826" y="33546"/>
                    <a:pt x="25099" y="33546"/>
                  </a:cubicBezTo>
                  <a:cubicBezTo>
                    <a:pt x="25474" y="33546"/>
                    <a:pt x="25855" y="33479"/>
                    <a:pt x="26227" y="33338"/>
                  </a:cubicBezTo>
                  <a:cubicBezTo>
                    <a:pt x="27825" y="32719"/>
                    <a:pt x="28640" y="30924"/>
                    <a:pt x="28021" y="29293"/>
                  </a:cubicBezTo>
                  <a:lnTo>
                    <a:pt x="17811" y="2415"/>
                  </a:lnTo>
                  <a:cubicBezTo>
                    <a:pt x="17778" y="2382"/>
                    <a:pt x="17778" y="2349"/>
                    <a:pt x="17778" y="2349"/>
                  </a:cubicBezTo>
                  <a:cubicBezTo>
                    <a:pt x="17191" y="914"/>
                    <a:pt x="15821" y="1"/>
                    <a:pt x="142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0"/>
            <p:cNvSpPr/>
            <p:nvPr/>
          </p:nvSpPr>
          <p:spPr>
            <a:xfrm>
              <a:off x="1653000" y="3120900"/>
              <a:ext cx="4305025" cy="1554350"/>
            </a:xfrm>
            <a:custGeom>
              <a:avLst/>
              <a:gdLst/>
              <a:ahLst/>
              <a:cxnLst/>
              <a:rect l="l" t="t" r="r" b="b"/>
              <a:pathLst>
                <a:path w="172201" h="62174" extrusionOk="0">
                  <a:moveTo>
                    <a:pt x="4176" y="0"/>
                  </a:moveTo>
                  <a:cubicBezTo>
                    <a:pt x="1860" y="0"/>
                    <a:pt x="0" y="1860"/>
                    <a:pt x="0" y="4208"/>
                  </a:cubicBezTo>
                  <a:lnTo>
                    <a:pt x="0" y="11548"/>
                  </a:lnTo>
                  <a:lnTo>
                    <a:pt x="0" y="14712"/>
                  </a:lnTo>
                  <a:lnTo>
                    <a:pt x="0" y="17843"/>
                  </a:lnTo>
                  <a:lnTo>
                    <a:pt x="82724" y="17843"/>
                  </a:lnTo>
                  <a:lnTo>
                    <a:pt x="82724" y="62174"/>
                  </a:lnTo>
                  <a:lnTo>
                    <a:pt x="89053" y="62174"/>
                  </a:lnTo>
                  <a:lnTo>
                    <a:pt x="89053" y="17843"/>
                  </a:lnTo>
                  <a:lnTo>
                    <a:pt x="172201" y="17843"/>
                  </a:lnTo>
                  <a:lnTo>
                    <a:pt x="172201" y="11548"/>
                  </a:lnTo>
                  <a:lnTo>
                    <a:pt x="89053" y="11548"/>
                  </a:lnTo>
                  <a:lnTo>
                    <a:pt x="89053" y="0"/>
                  </a:lnTo>
                  <a:lnTo>
                    <a:pt x="82724" y="0"/>
                  </a:lnTo>
                  <a:lnTo>
                    <a:pt x="82724" y="11548"/>
                  </a:lnTo>
                  <a:lnTo>
                    <a:pt x="9656" y="11548"/>
                  </a:lnTo>
                  <a:cubicBezTo>
                    <a:pt x="8938" y="11548"/>
                    <a:pt x="8384" y="10993"/>
                    <a:pt x="8384" y="10275"/>
                  </a:cubicBezTo>
                  <a:lnTo>
                    <a:pt x="838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0"/>
            <p:cNvSpPr/>
            <p:nvPr/>
          </p:nvSpPr>
          <p:spPr>
            <a:xfrm>
              <a:off x="3611000" y="1876325"/>
              <a:ext cx="667100" cy="513900"/>
            </a:xfrm>
            <a:custGeom>
              <a:avLst/>
              <a:gdLst/>
              <a:ahLst/>
              <a:cxnLst/>
              <a:rect l="l" t="t" r="r" b="b"/>
              <a:pathLst>
                <a:path w="26684" h="20556" extrusionOk="0">
                  <a:moveTo>
                    <a:pt x="16532" y="0"/>
                  </a:moveTo>
                  <a:cubicBezTo>
                    <a:pt x="15751" y="0"/>
                    <a:pt x="14968" y="286"/>
                    <a:pt x="14354" y="853"/>
                  </a:cubicBezTo>
                  <a:cubicBezTo>
                    <a:pt x="13114" y="2060"/>
                    <a:pt x="13049" y="4050"/>
                    <a:pt x="14223" y="5322"/>
                  </a:cubicBezTo>
                  <a:lnTo>
                    <a:pt x="15952" y="7149"/>
                  </a:lnTo>
                  <a:lnTo>
                    <a:pt x="3165" y="7149"/>
                  </a:lnTo>
                  <a:cubicBezTo>
                    <a:pt x="1403" y="7149"/>
                    <a:pt x="1" y="8552"/>
                    <a:pt x="1" y="10281"/>
                  </a:cubicBezTo>
                  <a:cubicBezTo>
                    <a:pt x="1" y="12042"/>
                    <a:pt x="1403" y="13445"/>
                    <a:pt x="3165" y="13445"/>
                  </a:cubicBezTo>
                  <a:lnTo>
                    <a:pt x="15952" y="13445"/>
                  </a:lnTo>
                  <a:lnTo>
                    <a:pt x="14223" y="15271"/>
                  </a:lnTo>
                  <a:cubicBezTo>
                    <a:pt x="13049" y="16544"/>
                    <a:pt x="13114" y="18533"/>
                    <a:pt x="14354" y="19740"/>
                  </a:cubicBezTo>
                  <a:cubicBezTo>
                    <a:pt x="14907" y="20207"/>
                    <a:pt x="15671" y="20555"/>
                    <a:pt x="16511" y="20555"/>
                  </a:cubicBezTo>
                  <a:cubicBezTo>
                    <a:pt x="17254" y="20555"/>
                    <a:pt x="18056" y="20282"/>
                    <a:pt x="18822" y="19577"/>
                  </a:cubicBezTo>
                  <a:lnTo>
                    <a:pt x="25542" y="12466"/>
                  </a:lnTo>
                  <a:cubicBezTo>
                    <a:pt x="26684" y="11227"/>
                    <a:pt x="26684" y="9335"/>
                    <a:pt x="25542" y="8128"/>
                  </a:cubicBezTo>
                  <a:lnTo>
                    <a:pt x="18822" y="984"/>
                  </a:lnTo>
                  <a:cubicBezTo>
                    <a:pt x="18199" y="327"/>
                    <a:pt x="17366" y="0"/>
                    <a:pt x="16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0"/>
            <p:cNvSpPr/>
            <p:nvPr/>
          </p:nvSpPr>
          <p:spPr>
            <a:xfrm>
              <a:off x="3496825" y="2306900"/>
              <a:ext cx="668750" cy="513750"/>
            </a:xfrm>
            <a:custGeom>
              <a:avLst/>
              <a:gdLst/>
              <a:ahLst/>
              <a:cxnLst/>
              <a:rect l="l" t="t" r="r" b="b"/>
              <a:pathLst>
                <a:path w="26750" h="20550" extrusionOk="0">
                  <a:moveTo>
                    <a:pt x="10153" y="0"/>
                  </a:moveTo>
                  <a:cubicBezTo>
                    <a:pt x="9319" y="0"/>
                    <a:pt x="8486" y="327"/>
                    <a:pt x="7862" y="984"/>
                  </a:cubicBezTo>
                  <a:lnTo>
                    <a:pt x="1143" y="8128"/>
                  </a:lnTo>
                  <a:cubicBezTo>
                    <a:pt x="1" y="9335"/>
                    <a:pt x="1" y="11227"/>
                    <a:pt x="1143" y="12434"/>
                  </a:cubicBezTo>
                  <a:lnTo>
                    <a:pt x="7862" y="19578"/>
                  </a:lnTo>
                  <a:cubicBezTo>
                    <a:pt x="8408" y="20123"/>
                    <a:pt x="9258" y="20550"/>
                    <a:pt x="10199" y="20550"/>
                  </a:cubicBezTo>
                  <a:cubicBezTo>
                    <a:pt x="10889" y="20550"/>
                    <a:pt x="11627" y="20320"/>
                    <a:pt x="12331" y="19741"/>
                  </a:cubicBezTo>
                  <a:cubicBezTo>
                    <a:pt x="13603" y="18534"/>
                    <a:pt x="13669" y="16544"/>
                    <a:pt x="12462" y="15272"/>
                  </a:cubicBezTo>
                  <a:lnTo>
                    <a:pt x="10733" y="13445"/>
                  </a:lnTo>
                  <a:lnTo>
                    <a:pt x="23618" y="13445"/>
                  </a:lnTo>
                  <a:cubicBezTo>
                    <a:pt x="25347" y="13445"/>
                    <a:pt x="26749" y="12042"/>
                    <a:pt x="26749" y="10281"/>
                  </a:cubicBezTo>
                  <a:cubicBezTo>
                    <a:pt x="26749" y="8552"/>
                    <a:pt x="25347" y="7149"/>
                    <a:pt x="23618" y="7149"/>
                  </a:cubicBezTo>
                  <a:lnTo>
                    <a:pt x="10733" y="7149"/>
                  </a:lnTo>
                  <a:lnTo>
                    <a:pt x="12462" y="5323"/>
                  </a:lnTo>
                  <a:cubicBezTo>
                    <a:pt x="13669" y="4050"/>
                    <a:pt x="13603" y="2061"/>
                    <a:pt x="12331" y="854"/>
                  </a:cubicBezTo>
                  <a:cubicBezTo>
                    <a:pt x="11716" y="286"/>
                    <a:pt x="10934" y="0"/>
                    <a:pt x="101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 name="Google Shape;515;p40"/>
          <p:cNvGrpSpPr/>
          <p:nvPr/>
        </p:nvGrpSpPr>
        <p:grpSpPr>
          <a:xfrm>
            <a:off x="4273720" y="3042076"/>
            <a:ext cx="596456" cy="600208"/>
            <a:chOff x="1206925" y="238125"/>
            <a:chExt cx="5186575" cy="5219200"/>
          </a:xfrm>
        </p:grpSpPr>
        <p:sp>
          <p:nvSpPr>
            <p:cNvPr id="516" name="Google Shape;516;p40"/>
            <p:cNvSpPr/>
            <p:nvPr/>
          </p:nvSpPr>
          <p:spPr>
            <a:xfrm>
              <a:off x="1272150" y="252800"/>
              <a:ext cx="1485050" cy="1518600"/>
            </a:xfrm>
            <a:custGeom>
              <a:avLst/>
              <a:gdLst/>
              <a:ahLst/>
              <a:cxnLst/>
              <a:rect l="l" t="t" r="r" b="b"/>
              <a:pathLst>
                <a:path w="59402" h="60744" extrusionOk="0">
                  <a:moveTo>
                    <a:pt x="3198" y="0"/>
                  </a:moveTo>
                  <a:cubicBezTo>
                    <a:pt x="1" y="0"/>
                    <a:pt x="1" y="6916"/>
                    <a:pt x="1" y="10112"/>
                  </a:cubicBezTo>
                  <a:lnTo>
                    <a:pt x="490" y="42732"/>
                  </a:lnTo>
                  <a:cubicBezTo>
                    <a:pt x="490" y="45929"/>
                    <a:pt x="3100" y="48506"/>
                    <a:pt x="6297" y="48506"/>
                  </a:cubicBezTo>
                  <a:lnTo>
                    <a:pt x="24564" y="49126"/>
                  </a:lnTo>
                  <a:cubicBezTo>
                    <a:pt x="25379" y="49126"/>
                    <a:pt x="26162" y="49387"/>
                    <a:pt x="26815" y="49843"/>
                  </a:cubicBezTo>
                  <a:lnTo>
                    <a:pt x="39275" y="60380"/>
                  </a:lnTo>
                  <a:cubicBezTo>
                    <a:pt x="39624" y="60630"/>
                    <a:pt x="40012" y="60743"/>
                    <a:pt x="40392" y="60743"/>
                  </a:cubicBezTo>
                  <a:cubicBezTo>
                    <a:pt x="41396" y="60743"/>
                    <a:pt x="42342" y="59950"/>
                    <a:pt x="42342" y="58814"/>
                  </a:cubicBezTo>
                  <a:lnTo>
                    <a:pt x="43157" y="53725"/>
                  </a:lnTo>
                  <a:cubicBezTo>
                    <a:pt x="43157" y="51605"/>
                    <a:pt x="44886" y="49876"/>
                    <a:pt x="47006" y="49876"/>
                  </a:cubicBezTo>
                  <a:lnTo>
                    <a:pt x="53041" y="49843"/>
                  </a:lnTo>
                  <a:cubicBezTo>
                    <a:pt x="56270" y="49843"/>
                    <a:pt x="59402" y="49093"/>
                    <a:pt x="59402" y="45896"/>
                  </a:cubicBezTo>
                  <a:lnTo>
                    <a:pt x="59402" y="5774"/>
                  </a:lnTo>
                  <a:cubicBezTo>
                    <a:pt x="59402" y="2577"/>
                    <a:pt x="56825" y="0"/>
                    <a:pt x="535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0"/>
            <p:cNvSpPr/>
            <p:nvPr/>
          </p:nvSpPr>
          <p:spPr>
            <a:xfrm>
              <a:off x="1206925" y="252800"/>
              <a:ext cx="1551100" cy="1602575"/>
            </a:xfrm>
            <a:custGeom>
              <a:avLst/>
              <a:gdLst/>
              <a:ahLst/>
              <a:cxnLst/>
              <a:rect l="l" t="t" r="r" b="b"/>
              <a:pathLst>
                <a:path w="62044" h="64103" extrusionOk="0">
                  <a:moveTo>
                    <a:pt x="5807" y="0"/>
                  </a:moveTo>
                  <a:cubicBezTo>
                    <a:pt x="2610" y="0"/>
                    <a:pt x="0" y="2577"/>
                    <a:pt x="0" y="5774"/>
                  </a:cubicBezTo>
                  <a:lnTo>
                    <a:pt x="0" y="45896"/>
                  </a:lnTo>
                  <a:cubicBezTo>
                    <a:pt x="0" y="49093"/>
                    <a:pt x="2610" y="51670"/>
                    <a:pt x="5807" y="51670"/>
                  </a:cubicBezTo>
                  <a:lnTo>
                    <a:pt x="26618" y="51670"/>
                  </a:lnTo>
                  <a:cubicBezTo>
                    <a:pt x="27434" y="51670"/>
                    <a:pt x="28249" y="51931"/>
                    <a:pt x="28902" y="52420"/>
                  </a:cubicBezTo>
                  <a:lnTo>
                    <a:pt x="44624" y="63739"/>
                  </a:lnTo>
                  <a:cubicBezTo>
                    <a:pt x="44973" y="63990"/>
                    <a:pt x="45361" y="64103"/>
                    <a:pt x="45741" y="64103"/>
                  </a:cubicBezTo>
                  <a:cubicBezTo>
                    <a:pt x="46745" y="64103"/>
                    <a:pt x="47691" y="63310"/>
                    <a:pt x="47691" y="62174"/>
                  </a:cubicBezTo>
                  <a:lnTo>
                    <a:pt x="47691" y="55519"/>
                  </a:lnTo>
                  <a:cubicBezTo>
                    <a:pt x="47691" y="53399"/>
                    <a:pt x="49419" y="51670"/>
                    <a:pt x="51572" y="51670"/>
                  </a:cubicBezTo>
                  <a:lnTo>
                    <a:pt x="56204" y="51670"/>
                  </a:lnTo>
                  <a:cubicBezTo>
                    <a:pt x="59434" y="51670"/>
                    <a:pt x="62043" y="49093"/>
                    <a:pt x="62043" y="45896"/>
                  </a:cubicBezTo>
                  <a:lnTo>
                    <a:pt x="62043" y="45179"/>
                  </a:lnTo>
                  <a:lnTo>
                    <a:pt x="51572" y="45179"/>
                  </a:lnTo>
                  <a:cubicBezTo>
                    <a:pt x="47169" y="45179"/>
                    <a:pt x="43417" y="47919"/>
                    <a:pt x="41917" y="51768"/>
                  </a:cubicBezTo>
                  <a:cubicBezTo>
                    <a:pt x="41696" y="52298"/>
                    <a:pt x="41191" y="52619"/>
                    <a:pt x="40665" y="52619"/>
                  </a:cubicBezTo>
                  <a:cubicBezTo>
                    <a:pt x="40414" y="52619"/>
                    <a:pt x="40159" y="52546"/>
                    <a:pt x="39927" y="52388"/>
                  </a:cubicBezTo>
                  <a:lnTo>
                    <a:pt x="32686" y="47136"/>
                  </a:lnTo>
                  <a:cubicBezTo>
                    <a:pt x="30924" y="45864"/>
                    <a:pt x="28804" y="45179"/>
                    <a:pt x="26618" y="45179"/>
                  </a:cubicBezTo>
                  <a:lnTo>
                    <a:pt x="8123" y="45179"/>
                  </a:lnTo>
                  <a:cubicBezTo>
                    <a:pt x="7209" y="45179"/>
                    <a:pt x="6492" y="44461"/>
                    <a:pt x="6492" y="43580"/>
                  </a:cubicBezTo>
                  <a:lnTo>
                    <a:pt x="64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0"/>
            <p:cNvSpPr/>
            <p:nvPr/>
          </p:nvSpPr>
          <p:spPr>
            <a:xfrm>
              <a:off x="4891325" y="238125"/>
              <a:ext cx="1502175" cy="1523475"/>
            </a:xfrm>
            <a:custGeom>
              <a:avLst/>
              <a:gdLst/>
              <a:ahLst/>
              <a:cxnLst/>
              <a:rect l="l" t="t" r="r" b="b"/>
              <a:pathLst>
                <a:path w="60087" h="60939" extrusionOk="0">
                  <a:moveTo>
                    <a:pt x="6101" y="0"/>
                  </a:moveTo>
                  <a:lnTo>
                    <a:pt x="4470" y="2153"/>
                  </a:lnTo>
                  <a:cubicBezTo>
                    <a:pt x="1273" y="2153"/>
                    <a:pt x="1" y="5545"/>
                    <a:pt x="1" y="8742"/>
                  </a:cubicBezTo>
                  <a:lnTo>
                    <a:pt x="719" y="44559"/>
                  </a:lnTo>
                  <a:cubicBezTo>
                    <a:pt x="719" y="47723"/>
                    <a:pt x="3296" y="50332"/>
                    <a:pt x="6492" y="50332"/>
                  </a:cubicBezTo>
                  <a:lnTo>
                    <a:pt x="11124" y="50332"/>
                  </a:lnTo>
                  <a:cubicBezTo>
                    <a:pt x="13245" y="50332"/>
                    <a:pt x="14973" y="52061"/>
                    <a:pt x="14973" y="54182"/>
                  </a:cubicBezTo>
                  <a:lnTo>
                    <a:pt x="13636" y="59009"/>
                  </a:lnTo>
                  <a:cubicBezTo>
                    <a:pt x="13636" y="60146"/>
                    <a:pt x="14564" y="60939"/>
                    <a:pt x="15572" y="60939"/>
                  </a:cubicBezTo>
                  <a:cubicBezTo>
                    <a:pt x="15953" y="60939"/>
                    <a:pt x="16345" y="60825"/>
                    <a:pt x="16702" y="60575"/>
                  </a:cubicBezTo>
                  <a:lnTo>
                    <a:pt x="31088" y="50561"/>
                  </a:lnTo>
                  <a:cubicBezTo>
                    <a:pt x="31740" y="50071"/>
                    <a:pt x="32556" y="49811"/>
                    <a:pt x="33371" y="49811"/>
                  </a:cubicBezTo>
                  <a:lnTo>
                    <a:pt x="50823" y="49941"/>
                  </a:lnTo>
                  <a:cubicBezTo>
                    <a:pt x="54019" y="49941"/>
                    <a:pt x="57640" y="49484"/>
                    <a:pt x="57640" y="46288"/>
                  </a:cubicBezTo>
                  <a:lnTo>
                    <a:pt x="60087" y="43972"/>
                  </a:lnTo>
                  <a:lnTo>
                    <a:pt x="60087" y="5774"/>
                  </a:lnTo>
                  <a:cubicBezTo>
                    <a:pt x="60087" y="2577"/>
                    <a:pt x="57477" y="0"/>
                    <a:pt x="543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0"/>
            <p:cNvSpPr/>
            <p:nvPr/>
          </p:nvSpPr>
          <p:spPr>
            <a:xfrm>
              <a:off x="4850550" y="238125"/>
              <a:ext cx="1542950" cy="1602575"/>
            </a:xfrm>
            <a:custGeom>
              <a:avLst/>
              <a:gdLst/>
              <a:ahLst/>
              <a:cxnLst/>
              <a:rect l="l" t="t" r="r" b="b"/>
              <a:pathLst>
                <a:path w="61718" h="64103" extrusionOk="0">
                  <a:moveTo>
                    <a:pt x="5807" y="0"/>
                  </a:moveTo>
                  <a:cubicBezTo>
                    <a:pt x="2611" y="0"/>
                    <a:pt x="1" y="2577"/>
                    <a:pt x="1" y="5774"/>
                  </a:cubicBezTo>
                  <a:lnTo>
                    <a:pt x="1" y="45896"/>
                  </a:lnTo>
                  <a:cubicBezTo>
                    <a:pt x="1" y="49093"/>
                    <a:pt x="2611" y="51670"/>
                    <a:pt x="5807" y="51670"/>
                  </a:cubicBezTo>
                  <a:lnTo>
                    <a:pt x="10407" y="51670"/>
                  </a:lnTo>
                  <a:cubicBezTo>
                    <a:pt x="12560" y="51670"/>
                    <a:pt x="14288" y="53399"/>
                    <a:pt x="14288" y="55552"/>
                  </a:cubicBezTo>
                  <a:lnTo>
                    <a:pt x="14288" y="62173"/>
                  </a:lnTo>
                  <a:cubicBezTo>
                    <a:pt x="14288" y="63310"/>
                    <a:pt x="15216" y="64103"/>
                    <a:pt x="16212" y="64103"/>
                  </a:cubicBezTo>
                  <a:cubicBezTo>
                    <a:pt x="16588" y="64103"/>
                    <a:pt x="16973" y="63990"/>
                    <a:pt x="17322" y="63739"/>
                  </a:cubicBezTo>
                  <a:lnTo>
                    <a:pt x="32980" y="52420"/>
                  </a:lnTo>
                  <a:cubicBezTo>
                    <a:pt x="33632" y="51931"/>
                    <a:pt x="34415" y="51670"/>
                    <a:pt x="35230" y="51670"/>
                  </a:cubicBezTo>
                  <a:lnTo>
                    <a:pt x="55944" y="51670"/>
                  </a:lnTo>
                  <a:cubicBezTo>
                    <a:pt x="59108" y="51670"/>
                    <a:pt x="61718" y="49093"/>
                    <a:pt x="61718" y="45896"/>
                  </a:cubicBezTo>
                  <a:lnTo>
                    <a:pt x="61718" y="43972"/>
                  </a:lnTo>
                  <a:lnTo>
                    <a:pt x="35230" y="43972"/>
                  </a:lnTo>
                  <a:cubicBezTo>
                    <a:pt x="32784" y="43972"/>
                    <a:pt x="30435" y="44722"/>
                    <a:pt x="28445" y="46157"/>
                  </a:cubicBezTo>
                  <a:lnTo>
                    <a:pt x="22378" y="50561"/>
                  </a:lnTo>
                  <a:cubicBezTo>
                    <a:pt x="22165" y="50715"/>
                    <a:pt x="21926" y="50787"/>
                    <a:pt x="21691" y="50787"/>
                  </a:cubicBezTo>
                  <a:cubicBezTo>
                    <a:pt x="21279" y="50787"/>
                    <a:pt x="20878" y="50564"/>
                    <a:pt x="20649" y="50169"/>
                  </a:cubicBezTo>
                  <a:cubicBezTo>
                    <a:pt x="18725" y="46483"/>
                    <a:pt x="14876" y="43972"/>
                    <a:pt x="10407" y="43972"/>
                  </a:cubicBezTo>
                  <a:lnTo>
                    <a:pt x="8482" y="43972"/>
                  </a:lnTo>
                  <a:cubicBezTo>
                    <a:pt x="8058" y="43972"/>
                    <a:pt x="7732" y="43613"/>
                    <a:pt x="7732" y="43189"/>
                  </a:cubicBezTo>
                  <a:lnTo>
                    <a:pt x="773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0"/>
            <p:cNvSpPr/>
            <p:nvPr/>
          </p:nvSpPr>
          <p:spPr>
            <a:xfrm>
              <a:off x="3177150" y="3668100"/>
              <a:ext cx="1451625" cy="1178400"/>
            </a:xfrm>
            <a:custGeom>
              <a:avLst/>
              <a:gdLst/>
              <a:ahLst/>
              <a:cxnLst/>
              <a:rect l="l" t="t" r="r" b="b"/>
              <a:pathLst>
                <a:path w="58065" h="47136" extrusionOk="0">
                  <a:moveTo>
                    <a:pt x="5514" y="0"/>
                  </a:moveTo>
                  <a:lnTo>
                    <a:pt x="8058" y="20061"/>
                  </a:lnTo>
                  <a:lnTo>
                    <a:pt x="1" y="47136"/>
                  </a:lnTo>
                  <a:lnTo>
                    <a:pt x="58064" y="34088"/>
                  </a:lnTo>
                  <a:lnTo>
                    <a:pt x="46289" y="20453"/>
                  </a:lnTo>
                  <a:lnTo>
                    <a:pt x="45832" y="15984"/>
                  </a:lnTo>
                  <a:lnTo>
                    <a:pt x="39862" y="0"/>
                  </a:lnTo>
                  <a:close/>
                </a:path>
              </a:pathLst>
            </a:custGeom>
            <a:solidFill>
              <a:srgbClr val="F2D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0"/>
            <p:cNvSpPr/>
            <p:nvPr/>
          </p:nvSpPr>
          <p:spPr>
            <a:xfrm>
              <a:off x="3073600" y="3668100"/>
              <a:ext cx="1249350" cy="1178400"/>
            </a:xfrm>
            <a:custGeom>
              <a:avLst/>
              <a:gdLst/>
              <a:ahLst/>
              <a:cxnLst/>
              <a:rect l="l" t="t" r="r" b="b"/>
              <a:pathLst>
                <a:path w="49974" h="47136" extrusionOk="0">
                  <a:moveTo>
                    <a:pt x="9656" y="0"/>
                  </a:moveTo>
                  <a:lnTo>
                    <a:pt x="7633" y="17419"/>
                  </a:lnTo>
                  <a:lnTo>
                    <a:pt x="0" y="30108"/>
                  </a:lnTo>
                  <a:lnTo>
                    <a:pt x="4143" y="47136"/>
                  </a:lnTo>
                  <a:lnTo>
                    <a:pt x="12755" y="45211"/>
                  </a:lnTo>
                  <a:cubicBezTo>
                    <a:pt x="12820" y="44787"/>
                    <a:pt x="14744" y="28184"/>
                    <a:pt x="15462" y="22214"/>
                  </a:cubicBezTo>
                  <a:cubicBezTo>
                    <a:pt x="15543" y="21349"/>
                    <a:pt x="16297" y="20730"/>
                    <a:pt x="17129" y="20730"/>
                  </a:cubicBezTo>
                  <a:cubicBezTo>
                    <a:pt x="17301" y="20730"/>
                    <a:pt x="17475" y="20756"/>
                    <a:pt x="17648" y="20812"/>
                  </a:cubicBezTo>
                  <a:cubicBezTo>
                    <a:pt x="21366" y="22084"/>
                    <a:pt x="25118" y="22736"/>
                    <a:pt x="28836" y="22736"/>
                  </a:cubicBezTo>
                  <a:cubicBezTo>
                    <a:pt x="35850" y="22736"/>
                    <a:pt x="42993" y="20420"/>
                    <a:pt x="49974" y="15984"/>
                  </a:cubicBezTo>
                  <a:lnTo>
                    <a:pt x="48376" y="522"/>
                  </a:lnTo>
                  <a:lnTo>
                    <a:pt x="9656" y="0"/>
                  </a:ln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0"/>
            <p:cNvSpPr/>
            <p:nvPr/>
          </p:nvSpPr>
          <p:spPr>
            <a:xfrm>
              <a:off x="3023850" y="4332725"/>
              <a:ext cx="1679125" cy="1124600"/>
            </a:xfrm>
            <a:custGeom>
              <a:avLst/>
              <a:gdLst/>
              <a:ahLst/>
              <a:cxnLst/>
              <a:rect l="l" t="t" r="r" b="b"/>
              <a:pathLst>
                <a:path w="67165" h="44984" extrusionOk="0">
                  <a:moveTo>
                    <a:pt x="8547" y="0"/>
                  </a:moveTo>
                  <a:lnTo>
                    <a:pt x="3426" y="3882"/>
                  </a:lnTo>
                  <a:lnTo>
                    <a:pt x="0" y="40677"/>
                  </a:lnTo>
                  <a:lnTo>
                    <a:pt x="5154" y="44983"/>
                  </a:lnTo>
                  <a:lnTo>
                    <a:pt x="56498" y="44983"/>
                  </a:lnTo>
                  <a:lnTo>
                    <a:pt x="62826" y="40123"/>
                  </a:lnTo>
                  <a:lnTo>
                    <a:pt x="67165" y="18202"/>
                  </a:lnTo>
                  <a:lnTo>
                    <a:pt x="53138" y="229"/>
                  </a:lnTo>
                  <a:cubicBezTo>
                    <a:pt x="47242" y="6125"/>
                    <a:pt x="39170" y="9045"/>
                    <a:pt x="31078" y="9045"/>
                  </a:cubicBezTo>
                  <a:cubicBezTo>
                    <a:pt x="22828" y="9045"/>
                    <a:pt x="14557" y="6011"/>
                    <a:pt x="85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0"/>
            <p:cNvSpPr/>
            <p:nvPr/>
          </p:nvSpPr>
          <p:spPr>
            <a:xfrm>
              <a:off x="2023225" y="4362900"/>
              <a:ext cx="1129500" cy="1094425"/>
            </a:xfrm>
            <a:custGeom>
              <a:avLst/>
              <a:gdLst/>
              <a:ahLst/>
              <a:cxnLst/>
              <a:rect l="l" t="t" r="r" b="b"/>
              <a:pathLst>
                <a:path w="45180" h="43777" extrusionOk="0">
                  <a:moveTo>
                    <a:pt x="35850" y="0"/>
                  </a:moveTo>
                  <a:lnTo>
                    <a:pt x="21726" y="6655"/>
                  </a:lnTo>
                  <a:cubicBezTo>
                    <a:pt x="12396" y="9493"/>
                    <a:pt x="5840" y="15984"/>
                    <a:pt x="4144" y="25639"/>
                  </a:cubicBezTo>
                  <a:lnTo>
                    <a:pt x="458" y="37611"/>
                  </a:lnTo>
                  <a:cubicBezTo>
                    <a:pt x="1" y="40188"/>
                    <a:pt x="1991" y="42504"/>
                    <a:pt x="4568" y="42504"/>
                  </a:cubicBezTo>
                  <a:lnTo>
                    <a:pt x="6101" y="43776"/>
                  </a:lnTo>
                  <a:lnTo>
                    <a:pt x="45179" y="43776"/>
                  </a:lnTo>
                  <a:lnTo>
                    <a:pt x="45179" y="35328"/>
                  </a:lnTo>
                  <a:lnTo>
                    <a:pt x="38949" y="27923"/>
                  </a:lnTo>
                  <a:lnTo>
                    <a:pt x="3585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0"/>
            <p:cNvSpPr/>
            <p:nvPr/>
          </p:nvSpPr>
          <p:spPr>
            <a:xfrm>
              <a:off x="4436300" y="4438725"/>
              <a:ext cx="1185750" cy="1018600"/>
            </a:xfrm>
            <a:custGeom>
              <a:avLst/>
              <a:gdLst/>
              <a:ahLst/>
              <a:cxnLst/>
              <a:rect l="l" t="t" r="r" b="b"/>
              <a:pathLst>
                <a:path w="47430" h="40744" extrusionOk="0">
                  <a:moveTo>
                    <a:pt x="19702" y="1"/>
                  </a:moveTo>
                  <a:lnTo>
                    <a:pt x="14973" y="5742"/>
                  </a:lnTo>
                  <a:lnTo>
                    <a:pt x="2544" y="25640"/>
                  </a:lnTo>
                  <a:lnTo>
                    <a:pt x="0" y="32295"/>
                  </a:lnTo>
                  <a:lnTo>
                    <a:pt x="0" y="40743"/>
                  </a:lnTo>
                  <a:lnTo>
                    <a:pt x="45146" y="40743"/>
                  </a:lnTo>
                  <a:cubicBezTo>
                    <a:pt x="46451" y="40743"/>
                    <a:pt x="47429" y="39569"/>
                    <a:pt x="47201" y="38297"/>
                  </a:cubicBezTo>
                  <a:lnTo>
                    <a:pt x="44461" y="22443"/>
                  </a:lnTo>
                  <a:cubicBezTo>
                    <a:pt x="42797" y="12821"/>
                    <a:pt x="35849" y="4959"/>
                    <a:pt x="26553" y="2121"/>
                  </a:cubicBezTo>
                  <a:lnTo>
                    <a:pt x="1970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0"/>
            <p:cNvSpPr/>
            <p:nvPr/>
          </p:nvSpPr>
          <p:spPr>
            <a:xfrm>
              <a:off x="2361675" y="2460350"/>
              <a:ext cx="2864850" cy="637725"/>
            </a:xfrm>
            <a:custGeom>
              <a:avLst/>
              <a:gdLst/>
              <a:ahLst/>
              <a:cxnLst/>
              <a:rect l="l" t="t" r="r" b="b"/>
              <a:pathLst>
                <a:path w="114594" h="25509" extrusionOk="0">
                  <a:moveTo>
                    <a:pt x="10699" y="0"/>
                  </a:moveTo>
                  <a:cubicBezTo>
                    <a:pt x="4795" y="0"/>
                    <a:pt x="0" y="4795"/>
                    <a:pt x="0" y="10732"/>
                  </a:cubicBezTo>
                  <a:cubicBezTo>
                    <a:pt x="0" y="18887"/>
                    <a:pt x="6622" y="25509"/>
                    <a:pt x="14744" y="25509"/>
                  </a:cubicBezTo>
                  <a:lnTo>
                    <a:pt x="99850" y="25509"/>
                  </a:lnTo>
                  <a:cubicBezTo>
                    <a:pt x="108004" y="25509"/>
                    <a:pt x="114594" y="18887"/>
                    <a:pt x="114594" y="10732"/>
                  </a:cubicBezTo>
                  <a:cubicBezTo>
                    <a:pt x="114594" y="4795"/>
                    <a:pt x="109831" y="0"/>
                    <a:pt x="103927" y="0"/>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0"/>
            <p:cNvSpPr/>
            <p:nvPr/>
          </p:nvSpPr>
          <p:spPr>
            <a:xfrm>
              <a:off x="1966150" y="4362900"/>
              <a:ext cx="1185750" cy="1094425"/>
            </a:xfrm>
            <a:custGeom>
              <a:avLst/>
              <a:gdLst/>
              <a:ahLst/>
              <a:cxnLst/>
              <a:rect l="l" t="t" r="r" b="b"/>
              <a:pathLst>
                <a:path w="47430" h="43777" extrusionOk="0">
                  <a:moveTo>
                    <a:pt x="38133" y="0"/>
                  </a:moveTo>
                  <a:lnTo>
                    <a:pt x="20942" y="5187"/>
                  </a:lnTo>
                  <a:cubicBezTo>
                    <a:pt x="11613" y="7992"/>
                    <a:pt x="4633" y="15854"/>
                    <a:pt x="2969" y="25509"/>
                  </a:cubicBezTo>
                  <a:lnTo>
                    <a:pt x="229" y="41330"/>
                  </a:lnTo>
                  <a:cubicBezTo>
                    <a:pt x="0" y="42602"/>
                    <a:pt x="1012" y="43776"/>
                    <a:pt x="2284" y="43776"/>
                  </a:cubicBezTo>
                  <a:lnTo>
                    <a:pt x="8384" y="43776"/>
                  </a:lnTo>
                  <a:lnTo>
                    <a:pt x="11222" y="26944"/>
                  </a:lnTo>
                  <a:cubicBezTo>
                    <a:pt x="12298" y="20747"/>
                    <a:pt x="16604" y="15593"/>
                    <a:pt x="22410" y="13505"/>
                  </a:cubicBezTo>
                  <a:cubicBezTo>
                    <a:pt x="22552" y="13459"/>
                    <a:pt x="22692" y="13438"/>
                    <a:pt x="22829" y="13438"/>
                  </a:cubicBezTo>
                  <a:cubicBezTo>
                    <a:pt x="23573" y="13438"/>
                    <a:pt x="24189" y="14070"/>
                    <a:pt x="24107" y="14842"/>
                  </a:cubicBezTo>
                  <a:cubicBezTo>
                    <a:pt x="23976" y="16082"/>
                    <a:pt x="23878" y="17354"/>
                    <a:pt x="23846" y="18659"/>
                  </a:cubicBezTo>
                  <a:cubicBezTo>
                    <a:pt x="23748" y="21986"/>
                    <a:pt x="25640" y="25085"/>
                    <a:pt x="28641" y="26488"/>
                  </a:cubicBezTo>
                  <a:lnTo>
                    <a:pt x="47430" y="35328"/>
                  </a:lnTo>
                  <a:lnTo>
                    <a:pt x="47430" y="27923"/>
                  </a:lnTo>
                  <a:lnTo>
                    <a:pt x="381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0"/>
            <p:cNvSpPr/>
            <p:nvPr/>
          </p:nvSpPr>
          <p:spPr>
            <a:xfrm>
              <a:off x="2728650" y="4103575"/>
              <a:ext cx="535800" cy="957400"/>
            </a:xfrm>
            <a:custGeom>
              <a:avLst/>
              <a:gdLst/>
              <a:ahLst/>
              <a:cxnLst/>
              <a:rect l="l" t="t" r="r" b="b"/>
              <a:pathLst>
                <a:path w="21432" h="38296" extrusionOk="0">
                  <a:moveTo>
                    <a:pt x="21431" y="0"/>
                  </a:moveTo>
                  <a:cubicBezTo>
                    <a:pt x="5415" y="6655"/>
                    <a:pt x="359" y="18267"/>
                    <a:pt x="33" y="29228"/>
                  </a:cubicBezTo>
                  <a:cubicBezTo>
                    <a:pt x="0" y="29880"/>
                    <a:pt x="392" y="30532"/>
                    <a:pt x="1011" y="30793"/>
                  </a:cubicBezTo>
                  <a:lnTo>
                    <a:pt x="16962" y="38296"/>
                  </a:lnTo>
                  <a:lnTo>
                    <a:pt x="2143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0"/>
            <p:cNvSpPr/>
            <p:nvPr/>
          </p:nvSpPr>
          <p:spPr>
            <a:xfrm>
              <a:off x="4436300" y="4308250"/>
              <a:ext cx="592875" cy="937850"/>
            </a:xfrm>
            <a:custGeom>
              <a:avLst/>
              <a:gdLst/>
              <a:ahLst/>
              <a:cxnLst/>
              <a:rect l="l" t="t" r="r" b="b"/>
              <a:pathLst>
                <a:path w="23715" h="37514" extrusionOk="0">
                  <a:moveTo>
                    <a:pt x="2838" y="1"/>
                  </a:moveTo>
                  <a:lnTo>
                    <a:pt x="0" y="30109"/>
                  </a:lnTo>
                  <a:lnTo>
                    <a:pt x="0" y="37514"/>
                  </a:lnTo>
                  <a:lnTo>
                    <a:pt x="18822" y="28674"/>
                  </a:lnTo>
                  <a:cubicBezTo>
                    <a:pt x="21823" y="27271"/>
                    <a:pt x="23715" y="24205"/>
                    <a:pt x="23617" y="20845"/>
                  </a:cubicBezTo>
                  <a:cubicBezTo>
                    <a:pt x="23454" y="15006"/>
                    <a:pt x="22149" y="9787"/>
                    <a:pt x="19702" y="5220"/>
                  </a:cubicBezTo>
                  <a:lnTo>
                    <a:pt x="283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0"/>
            <p:cNvSpPr/>
            <p:nvPr/>
          </p:nvSpPr>
          <p:spPr>
            <a:xfrm>
              <a:off x="4330275" y="4154950"/>
              <a:ext cx="529275" cy="906025"/>
            </a:xfrm>
            <a:custGeom>
              <a:avLst/>
              <a:gdLst/>
              <a:ahLst/>
              <a:cxnLst/>
              <a:rect l="l" t="t" r="r" b="b"/>
              <a:pathLst>
                <a:path w="21171" h="36241" extrusionOk="0">
                  <a:moveTo>
                    <a:pt x="0" y="0"/>
                  </a:moveTo>
                  <a:lnTo>
                    <a:pt x="4241" y="36241"/>
                  </a:lnTo>
                  <a:lnTo>
                    <a:pt x="20192" y="28738"/>
                  </a:lnTo>
                  <a:cubicBezTo>
                    <a:pt x="20812" y="28445"/>
                    <a:pt x="21171" y="27825"/>
                    <a:pt x="21171" y="27173"/>
                  </a:cubicBezTo>
                  <a:cubicBezTo>
                    <a:pt x="20845" y="16343"/>
                    <a:pt x="16017" y="6655"/>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0"/>
            <p:cNvSpPr/>
            <p:nvPr/>
          </p:nvSpPr>
          <p:spPr>
            <a:xfrm>
              <a:off x="2691125" y="1263200"/>
              <a:ext cx="2206750" cy="2784925"/>
            </a:xfrm>
            <a:custGeom>
              <a:avLst/>
              <a:gdLst/>
              <a:ahLst/>
              <a:cxnLst/>
              <a:rect l="l" t="t" r="r" b="b"/>
              <a:pathLst>
                <a:path w="88270" h="111397" extrusionOk="0">
                  <a:moveTo>
                    <a:pt x="43809" y="0"/>
                  </a:moveTo>
                  <a:cubicBezTo>
                    <a:pt x="43809" y="0"/>
                    <a:pt x="15267" y="3686"/>
                    <a:pt x="7829" y="16375"/>
                  </a:cubicBezTo>
                  <a:cubicBezTo>
                    <a:pt x="2708" y="25183"/>
                    <a:pt x="1" y="36502"/>
                    <a:pt x="1" y="49648"/>
                  </a:cubicBezTo>
                  <a:cubicBezTo>
                    <a:pt x="1" y="68404"/>
                    <a:pt x="359" y="76265"/>
                    <a:pt x="7992" y="86867"/>
                  </a:cubicBezTo>
                  <a:cubicBezTo>
                    <a:pt x="18496" y="101481"/>
                    <a:pt x="31609" y="111397"/>
                    <a:pt x="44135" y="111397"/>
                  </a:cubicBezTo>
                  <a:cubicBezTo>
                    <a:pt x="56629" y="111397"/>
                    <a:pt x="69742" y="101481"/>
                    <a:pt x="80278" y="86867"/>
                  </a:cubicBezTo>
                  <a:cubicBezTo>
                    <a:pt x="87911" y="76265"/>
                    <a:pt x="88270" y="68404"/>
                    <a:pt x="88270" y="49648"/>
                  </a:cubicBezTo>
                  <a:cubicBezTo>
                    <a:pt x="88270" y="37154"/>
                    <a:pt x="85823" y="26324"/>
                    <a:pt x="81159" y="17713"/>
                  </a:cubicBezTo>
                  <a:cubicBezTo>
                    <a:pt x="73852" y="4208"/>
                    <a:pt x="43809" y="0"/>
                    <a:pt x="43809" y="0"/>
                  </a:cubicBezTo>
                  <a:close/>
                </a:path>
              </a:pathLst>
            </a:custGeom>
            <a:solidFill>
              <a:srgbClr val="F2D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0"/>
            <p:cNvSpPr/>
            <p:nvPr/>
          </p:nvSpPr>
          <p:spPr>
            <a:xfrm>
              <a:off x="2828950" y="1170225"/>
              <a:ext cx="1931125" cy="615725"/>
            </a:xfrm>
            <a:custGeom>
              <a:avLst/>
              <a:gdLst/>
              <a:ahLst/>
              <a:cxnLst/>
              <a:rect l="l" t="t" r="r" b="b"/>
              <a:pathLst>
                <a:path w="77245" h="24629" extrusionOk="0">
                  <a:moveTo>
                    <a:pt x="38622" y="1"/>
                  </a:moveTo>
                  <a:cubicBezTo>
                    <a:pt x="20290" y="1"/>
                    <a:pt x="6981" y="9167"/>
                    <a:pt x="0" y="24629"/>
                  </a:cubicBezTo>
                  <a:cubicBezTo>
                    <a:pt x="8645" y="14288"/>
                    <a:pt x="21790" y="8384"/>
                    <a:pt x="38622" y="8384"/>
                  </a:cubicBezTo>
                  <a:cubicBezTo>
                    <a:pt x="55421" y="8384"/>
                    <a:pt x="68567" y="14288"/>
                    <a:pt x="77244" y="24629"/>
                  </a:cubicBezTo>
                  <a:cubicBezTo>
                    <a:pt x="70263" y="9167"/>
                    <a:pt x="56922" y="1"/>
                    <a:pt x="38622" y="1"/>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0"/>
            <p:cNvSpPr/>
            <p:nvPr/>
          </p:nvSpPr>
          <p:spPr>
            <a:xfrm>
              <a:off x="3570225" y="2815575"/>
              <a:ext cx="458350" cy="190350"/>
            </a:xfrm>
            <a:custGeom>
              <a:avLst/>
              <a:gdLst/>
              <a:ahLst/>
              <a:cxnLst/>
              <a:rect l="l" t="t" r="r" b="b"/>
              <a:pathLst>
                <a:path w="18334" h="7614" extrusionOk="0">
                  <a:moveTo>
                    <a:pt x="3583" y="0"/>
                  </a:moveTo>
                  <a:cubicBezTo>
                    <a:pt x="2441" y="0"/>
                    <a:pt x="1336" y="627"/>
                    <a:pt x="784" y="1710"/>
                  </a:cubicBezTo>
                  <a:cubicBezTo>
                    <a:pt x="1" y="3243"/>
                    <a:pt x="621" y="5135"/>
                    <a:pt x="2154" y="5950"/>
                  </a:cubicBezTo>
                  <a:cubicBezTo>
                    <a:pt x="4339" y="7059"/>
                    <a:pt x="6753" y="7614"/>
                    <a:pt x="9167" y="7614"/>
                  </a:cubicBezTo>
                  <a:cubicBezTo>
                    <a:pt x="11581" y="7614"/>
                    <a:pt x="13995" y="7059"/>
                    <a:pt x="16180" y="5950"/>
                  </a:cubicBezTo>
                  <a:cubicBezTo>
                    <a:pt x="17713" y="5135"/>
                    <a:pt x="18333" y="3243"/>
                    <a:pt x="17550" y="1710"/>
                  </a:cubicBezTo>
                  <a:cubicBezTo>
                    <a:pt x="16998" y="627"/>
                    <a:pt x="15893" y="0"/>
                    <a:pt x="14740" y="0"/>
                  </a:cubicBezTo>
                  <a:cubicBezTo>
                    <a:pt x="14259" y="0"/>
                    <a:pt x="13770" y="109"/>
                    <a:pt x="13310" y="340"/>
                  </a:cubicBezTo>
                  <a:cubicBezTo>
                    <a:pt x="12021" y="1008"/>
                    <a:pt x="10594" y="1343"/>
                    <a:pt x="9163" y="1343"/>
                  </a:cubicBezTo>
                  <a:cubicBezTo>
                    <a:pt x="7732" y="1343"/>
                    <a:pt x="6296" y="1008"/>
                    <a:pt x="4992" y="340"/>
                  </a:cubicBezTo>
                  <a:cubicBezTo>
                    <a:pt x="4541" y="109"/>
                    <a:pt x="4059" y="0"/>
                    <a:pt x="3583" y="0"/>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0"/>
            <p:cNvSpPr/>
            <p:nvPr/>
          </p:nvSpPr>
          <p:spPr>
            <a:xfrm>
              <a:off x="3476450" y="3286450"/>
              <a:ext cx="645075" cy="255275"/>
            </a:xfrm>
            <a:custGeom>
              <a:avLst/>
              <a:gdLst/>
              <a:ahLst/>
              <a:cxnLst/>
              <a:rect l="l" t="t" r="r" b="b"/>
              <a:pathLst>
                <a:path w="25803" h="10211" extrusionOk="0">
                  <a:moveTo>
                    <a:pt x="1338" y="0"/>
                  </a:moveTo>
                  <a:cubicBezTo>
                    <a:pt x="555" y="0"/>
                    <a:pt x="0" y="750"/>
                    <a:pt x="229" y="1501"/>
                  </a:cubicBezTo>
                  <a:cubicBezTo>
                    <a:pt x="425" y="2218"/>
                    <a:pt x="751" y="3066"/>
                    <a:pt x="1240" y="4012"/>
                  </a:cubicBezTo>
                  <a:cubicBezTo>
                    <a:pt x="3034" y="7503"/>
                    <a:pt x="12722" y="10210"/>
                    <a:pt x="12722" y="10210"/>
                  </a:cubicBezTo>
                  <a:cubicBezTo>
                    <a:pt x="12722" y="10210"/>
                    <a:pt x="22834" y="7437"/>
                    <a:pt x="24628" y="3980"/>
                  </a:cubicBezTo>
                  <a:cubicBezTo>
                    <a:pt x="25085" y="3034"/>
                    <a:pt x="25411" y="2186"/>
                    <a:pt x="25607" y="1501"/>
                  </a:cubicBezTo>
                  <a:cubicBezTo>
                    <a:pt x="25803" y="750"/>
                    <a:pt x="25248" y="0"/>
                    <a:pt x="24498" y="0"/>
                  </a:cubicBezTo>
                  <a:close/>
                </a:path>
              </a:pathLst>
            </a:custGeom>
            <a:solidFill>
              <a:srgbClr val="FA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0"/>
            <p:cNvSpPr/>
            <p:nvPr/>
          </p:nvSpPr>
          <p:spPr>
            <a:xfrm>
              <a:off x="3501725" y="3376150"/>
              <a:ext cx="594525" cy="208775"/>
            </a:xfrm>
            <a:custGeom>
              <a:avLst/>
              <a:gdLst/>
              <a:ahLst/>
              <a:cxnLst/>
              <a:rect l="l" t="t" r="r" b="b"/>
              <a:pathLst>
                <a:path w="23781" h="8351" extrusionOk="0">
                  <a:moveTo>
                    <a:pt x="1" y="0"/>
                  </a:moveTo>
                  <a:lnTo>
                    <a:pt x="1" y="0"/>
                  </a:lnTo>
                  <a:cubicBezTo>
                    <a:pt x="1697" y="3523"/>
                    <a:pt x="5546" y="8351"/>
                    <a:pt x="11907" y="8351"/>
                  </a:cubicBezTo>
                  <a:cubicBezTo>
                    <a:pt x="18268" y="8351"/>
                    <a:pt x="22117" y="3523"/>
                    <a:pt x="23781" y="0"/>
                  </a:cubicBezTo>
                  <a:lnTo>
                    <a:pt x="23781" y="0"/>
                  </a:lnTo>
                  <a:cubicBezTo>
                    <a:pt x="20682" y="1468"/>
                    <a:pt x="16735" y="2512"/>
                    <a:pt x="11907" y="2512"/>
                  </a:cubicBezTo>
                  <a:cubicBezTo>
                    <a:pt x="7079" y="2512"/>
                    <a:pt x="3132" y="1468"/>
                    <a:pt x="1" y="0"/>
                  </a:cubicBez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0"/>
            <p:cNvSpPr/>
            <p:nvPr/>
          </p:nvSpPr>
          <p:spPr>
            <a:xfrm>
              <a:off x="3972275" y="2053600"/>
              <a:ext cx="552100" cy="205500"/>
            </a:xfrm>
            <a:custGeom>
              <a:avLst/>
              <a:gdLst/>
              <a:ahLst/>
              <a:cxnLst/>
              <a:rect l="l" t="t" r="r" b="b"/>
              <a:pathLst>
                <a:path w="22084" h="8220" extrusionOk="0">
                  <a:moveTo>
                    <a:pt x="11038" y="1"/>
                  </a:moveTo>
                  <a:cubicBezTo>
                    <a:pt x="7870" y="1"/>
                    <a:pt x="4698" y="792"/>
                    <a:pt x="1990" y="2374"/>
                  </a:cubicBezTo>
                  <a:cubicBezTo>
                    <a:pt x="490" y="3255"/>
                    <a:pt x="0" y="5179"/>
                    <a:pt x="881" y="6680"/>
                  </a:cubicBezTo>
                  <a:cubicBezTo>
                    <a:pt x="1470" y="7661"/>
                    <a:pt x="2524" y="8219"/>
                    <a:pt x="3597" y="8219"/>
                  </a:cubicBezTo>
                  <a:cubicBezTo>
                    <a:pt x="4130" y="8219"/>
                    <a:pt x="4667" y="8081"/>
                    <a:pt x="5154" y="7789"/>
                  </a:cubicBezTo>
                  <a:cubicBezTo>
                    <a:pt x="6883" y="6778"/>
                    <a:pt x="8955" y="6272"/>
                    <a:pt x="11026" y="6272"/>
                  </a:cubicBezTo>
                  <a:cubicBezTo>
                    <a:pt x="13097" y="6272"/>
                    <a:pt x="15169" y="6778"/>
                    <a:pt x="16897" y="7789"/>
                  </a:cubicBezTo>
                  <a:cubicBezTo>
                    <a:pt x="17419" y="8083"/>
                    <a:pt x="17941" y="8213"/>
                    <a:pt x="18496" y="8213"/>
                  </a:cubicBezTo>
                  <a:cubicBezTo>
                    <a:pt x="19572" y="8213"/>
                    <a:pt x="20616" y="7658"/>
                    <a:pt x="21203" y="6680"/>
                  </a:cubicBezTo>
                  <a:cubicBezTo>
                    <a:pt x="22084" y="5179"/>
                    <a:pt x="21562" y="3255"/>
                    <a:pt x="20062" y="2374"/>
                  </a:cubicBezTo>
                  <a:cubicBezTo>
                    <a:pt x="17370" y="792"/>
                    <a:pt x="14206" y="1"/>
                    <a:pt x="11038" y="1"/>
                  </a:cubicBez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0"/>
            <p:cNvSpPr/>
            <p:nvPr/>
          </p:nvSpPr>
          <p:spPr>
            <a:xfrm>
              <a:off x="3064625" y="2053600"/>
              <a:ext cx="552125" cy="205500"/>
            </a:xfrm>
            <a:custGeom>
              <a:avLst/>
              <a:gdLst/>
              <a:ahLst/>
              <a:cxnLst/>
              <a:rect l="l" t="t" r="r" b="b"/>
              <a:pathLst>
                <a:path w="22085" h="8220" extrusionOk="0">
                  <a:moveTo>
                    <a:pt x="11038" y="1"/>
                  </a:moveTo>
                  <a:cubicBezTo>
                    <a:pt x="7870" y="1"/>
                    <a:pt x="4698" y="792"/>
                    <a:pt x="1990" y="2374"/>
                  </a:cubicBezTo>
                  <a:cubicBezTo>
                    <a:pt x="490" y="3255"/>
                    <a:pt x="0" y="5179"/>
                    <a:pt x="881" y="6680"/>
                  </a:cubicBezTo>
                  <a:cubicBezTo>
                    <a:pt x="1448" y="7661"/>
                    <a:pt x="2495" y="8219"/>
                    <a:pt x="3575" y="8219"/>
                  </a:cubicBezTo>
                  <a:cubicBezTo>
                    <a:pt x="4112" y="8219"/>
                    <a:pt x="4656" y="8081"/>
                    <a:pt x="5154" y="7789"/>
                  </a:cubicBezTo>
                  <a:cubicBezTo>
                    <a:pt x="6883" y="6778"/>
                    <a:pt x="8955" y="6272"/>
                    <a:pt x="11026" y="6272"/>
                  </a:cubicBezTo>
                  <a:cubicBezTo>
                    <a:pt x="13097" y="6272"/>
                    <a:pt x="15169" y="6778"/>
                    <a:pt x="16898" y="7789"/>
                  </a:cubicBezTo>
                  <a:cubicBezTo>
                    <a:pt x="17387" y="8083"/>
                    <a:pt x="17941" y="8213"/>
                    <a:pt x="18496" y="8213"/>
                  </a:cubicBezTo>
                  <a:cubicBezTo>
                    <a:pt x="19572" y="8213"/>
                    <a:pt x="20616" y="7658"/>
                    <a:pt x="21203" y="6680"/>
                  </a:cubicBezTo>
                  <a:cubicBezTo>
                    <a:pt x="22084" y="5179"/>
                    <a:pt x="21562" y="3255"/>
                    <a:pt x="20062" y="2374"/>
                  </a:cubicBezTo>
                  <a:cubicBezTo>
                    <a:pt x="17371" y="792"/>
                    <a:pt x="14206" y="1"/>
                    <a:pt x="11038" y="1"/>
                  </a:cubicBez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0"/>
            <p:cNvSpPr/>
            <p:nvPr/>
          </p:nvSpPr>
          <p:spPr>
            <a:xfrm>
              <a:off x="4169625" y="2336375"/>
              <a:ext cx="157400" cy="328675"/>
            </a:xfrm>
            <a:custGeom>
              <a:avLst/>
              <a:gdLst/>
              <a:ahLst/>
              <a:cxnLst/>
              <a:rect l="l" t="t" r="r" b="b"/>
              <a:pathLst>
                <a:path w="6296" h="13147" extrusionOk="0">
                  <a:moveTo>
                    <a:pt x="3132" y="1"/>
                  </a:moveTo>
                  <a:cubicBezTo>
                    <a:pt x="1403" y="1"/>
                    <a:pt x="0" y="1436"/>
                    <a:pt x="0" y="3165"/>
                  </a:cubicBezTo>
                  <a:lnTo>
                    <a:pt x="0" y="9983"/>
                  </a:lnTo>
                  <a:cubicBezTo>
                    <a:pt x="0" y="11711"/>
                    <a:pt x="1403" y="13147"/>
                    <a:pt x="3132" y="13147"/>
                  </a:cubicBezTo>
                  <a:cubicBezTo>
                    <a:pt x="4893" y="13147"/>
                    <a:pt x="6296" y="11711"/>
                    <a:pt x="6296" y="9983"/>
                  </a:cubicBezTo>
                  <a:lnTo>
                    <a:pt x="6296" y="3165"/>
                  </a:lnTo>
                  <a:cubicBezTo>
                    <a:pt x="6296" y="1436"/>
                    <a:pt x="4893" y="1"/>
                    <a:pt x="3132" y="1"/>
                  </a:cubicBez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0"/>
            <p:cNvSpPr/>
            <p:nvPr/>
          </p:nvSpPr>
          <p:spPr>
            <a:xfrm>
              <a:off x="3261975" y="2336375"/>
              <a:ext cx="157425" cy="328675"/>
            </a:xfrm>
            <a:custGeom>
              <a:avLst/>
              <a:gdLst/>
              <a:ahLst/>
              <a:cxnLst/>
              <a:rect l="l" t="t" r="r" b="b"/>
              <a:pathLst>
                <a:path w="6297" h="13147" extrusionOk="0">
                  <a:moveTo>
                    <a:pt x="3132" y="1"/>
                  </a:moveTo>
                  <a:cubicBezTo>
                    <a:pt x="1403" y="1"/>
                    <a:pt x="0" y="1436"/>
                    <a:pt x="0" y="3165"/>
                  </a:cubicBezTo>
                  <a:lnTo>
                    <a:pt x="0" y="9983"/>
                  </a:lnTo>
                  <a:cubicBezTo>
                    <a:pt x="0" y="11711"/>
                    <a:pt x="1403" y="13147"/>
                    <a:pt x="3132" y="13147"/>
                  </a:cubicBezTo>
                  <a:cubicBezTo>
                    <a:pt x="4861" y="13147"/>
                    <a:pt x="6296" y="11711"/>
                    <a:pt x="6296" y="9983"/>
                  </a:cubicBezTo>
                  <a:lnTo>
                    <a:pt x="6296" y="3165"/>
                  </a:lnTo>
                  <a:cubicBezTo>
                    <a:pt x="6296" y="1436"/>
                    <a:pt x="4861" y="1"/>
                    <a:pt x="3132" y="1"/>
                  </a:cubicBez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0"/>
            <p:cNvSpPr/>
            <p:nvPr/>
          </p:nvSpPr>
          <p:spPr>
            <a:xfrm>
              <a:off x="1587750" y="465625"/>
              <a:ext cx="788625" cy="837550"/>
            </a:xfrm>
            <a:custGeom>
              <a:avLst/>
              <a:gdLst/>
              <a:ahLst/>
              <a:cxnLst/>
              <a:rect l="l" t="t" r="r" b="b"/>
              <a:pathLst>
                <a:path w="31545" h="33502" extrusionOk="0">
                  <a:moveTo>
                    <a:pt x="18464" y="11809"/>
                  </a:moveTo>
                  <a:cubicBezTo>
                    <a:pt x="17811" y="13799"/>
                    <a:pt x="16931" y="15658"/>
                    <a:pt x="15789" y="17387"/>
                  </a:cubicBezTo>
                  <a:cubicBezTo>
                    <a:pt x="14647" y="15658"/>
                    <a:pt x="13734" y="13799"/>
                    <a:pt x="13081" y="11809"/>
                  </a:cubicBezTo>
                  <a:close/>
                  <a:moveTo>
                    <a:pt x="15789" y="1"/>
                  </a:moveTo>
                  <a:cubicBezTo>
                    <a:pt x="14060" y="1"/>
                    <a:pt x="12625" y="1404"/>
                    <a:pt x="12625" y="3132"/>
                  </a:cubicBezTo>
                  <a:lnTo>
                    <a:pt x="12625" y="5514"/>
                  </a:lnTo>
                  <a:lnTo>
                    <a:pt x="3165" y="5514"/>
                  </a:lnTo>
                  <a:cubicBezTo>
                    <a:pt x="1404" y="5514"/>
                    <a:pt x="1" y="6916"/>
                    <a:pt x="1" y="8645"/>
                  </a:cubicBezTo>
                  <a:cubicBezTo>
                    <a:pt x="1" y="10407"/>
                    <a:pt x="1404" y="11809"/>
                    <a:pt x="3165" y="11809"/>
                  </a:cubicBezTo>
                  <a:lnTo>
                    <a:pt x="6525" y="11809"/>
                  </a:lnTo>
                  <a:cubicBezTo>
                    <a:pt x="7503" y="15626"/>
                    <a:pt x="9232" y="19181"/>
                    <a:pt x="11548" y="22313"/>
                  </a:cubicBezTo>
                  <a:cubicBezTo>
                    <a:pt x="9722" y="23879"/>
                    <a:pt x="7667" y="25216"/>
                    <a:pt x="5383" y="26227"/>
                  </a:cubicBezTo>
                  <a:lnTo>
                    <a:pt x="2578" y="27499"/>
                  </a:lnTo>
                  <a:cubicBezTo>
                    <a:pt x="979" y="28185"/>
                    <a:pt x="262" y="30044"/>
                    <a:pt x="979" y="31642"/>
                  </a:cubicBezTo>
                  <a:cubicBezTo>
                    <a:pt x="1501" y="32817"/>
                    <a:pt x="2643" y="33502"/>
                    <a:pt x="3850" y="33502"/>
                  </a:cubicBezTo>
                  <a:cubicBezTo>
                    <a:pt x="4274" y="33502"/>
                    <a:pt x="4698" y="33404"/>
                    <a:pt x="5122" y="33241"/>
                  </a:cubicBezTo>
                  <a:lnTo>
                    <a:pt x="7928" y="31968"/>
                  </a:lnTo>
                  <a:cubicBezTo>
                    <a:pt x="10831" y="30696"/>
                    <a:pt x="13473" y="28967"/>
                    <a:pt x="15789" y="26945"/>
                  </a:cubicBezTo>
                  <a:cubicBezTo>
                    <a:pt x="18072" y="28967"/>
                    <a:pt x="20714" y="30696"/>
                    <a:pt x="23618" y="31968"/>
                  </a:cubicBezTo>
                  <a:lnTo>
                    <a:pt x="26456" y="33241"/>
                  </a:lnTo>
                  <a:cubicBezTo>
                    <a:pt x="26847" y="33404"/>
                    <a:pt x="27304" y="33502"/>
                    <a:pt x="27728" y="33502"/>
                  </a:cubicBezTo>
                  <a:cubicBezTo>
                    <a:pt x="28935" y="33502"/>
                    <a:pt x="30076" y="32817"/>
                    <a:pt x="30598" y="31642"/>
                  </a:cubicBezTo>
                  <a:cubicBezTo>
                    <a:pt x="31283" y="30044"/>
                    <a:pt x="30598" y="28185"/>
                    <a:pt x="29000" y="27499"/>
                  </a:cubicBezTo>
                  <a:lnTo>
                    <a:pt x="26195" y="26227"/>
                  </a:lnTo>
                  <a:cubicBezTo>
                    <a:pt x="23911" y="25216"/>
                    <a:pt x="21856" y="23879"/>
                    <a:pt x="20029" y="22313"/>
                  </a:cubicBezTo>
                  <a:cubicBezTo>
                    <a:pt x="22345" y="19181"/>
                    <a:pt x="24042" y="15626"/>
                    <a:pt x="25020" y="11809"/>
                  </a:cubicBezTo>
                  <a:lnTo>
                    <a:pt x="28413" y="11809"/>
                  </a:lnTo>
                  <a:cubicBezTo>
                    <a:pt x="30142" y="11809"/>
                    <a:pt x="31544" y="10407"/>
                    <a:pt x="31544" y="8645"/>
                  </a:cubicBezTo>
                  <a:cubicBezTo>
                    <a:pt x="31544" y="6916"/>
                    <a:pt x="30142" y="5514"/>
                    <a:pt x="28413" y="5514"/>
                  </a:cubicBezTo>
                  <a:lnTo>
                    <a:pt x="18920" y="5514"/>
                  </a:lnTo>
                  <a:lnTo>
                    <a:pt x="18920" y="3132"/>
                  </a:lnTo>
                  <a:cubicBezTo>
                    <a:pt x="18920" y="1404"/>
                    <a:pt x="17518" y="1"/>
                    <a:pt x="157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0"/>
            <p:cNvSpPr/>
            <p:nvPr/>
          </p:nvSpPr>
          <p:spPr>
            <a:xfrm>
              <a:off x="5247700" y="464000"/>
              <a:ext cx="717675" cy="840800"/>
            </a:xfrm>
            <a:custGeom>
              <a:avLst/>
              <a:gdLst/>
              <a:ahLst/>
              <a:cxnLst/>
              <a:rect l="l" t="t" r="r" b="b"/>
              <a:pathLst>
                <a:path w="28707" h="33632" extrusionOk="0">
                  <a:moveTo>
                    <a:pt x="14321" y="10863"/>
                  </a:moveTo>
                  <a:lnTo>
                    <a:pt x="18040" y="20616"/>
                  </a:lnTo>
                  <a:lnTo>
                    <a:pt x="10635" y="20616"/>
                  </a:lnTo>
                  <a:lnTo>
                    <a:pt x="14321" y="10863"/>
                  </a:lnTo>
                  <a:close/>
                  <a:moveTo>
                    <a:pt x="14288" y="1"/>
                  </a:moveTo>
                  <a:cubicBezTo>
                    <a:pt x="12755" y="1"/>
                    <a:pt x="11418" y="914"/>
                    <a:pt x="10831" y="2349"/>
                  </a:cubicBezTo>
                  <a:cubicBezTo>
                    <a:pt x="10798" y="2382"/>
                    <a:pt x="10798" y="2415"/>
                    <a:pt x="10798" y="2415"/>
                  </a:cubicBezTo>
                  <a:lnTo>
                    <a:pt x="588" y="29359"/>
                  </a:lnTo>
                  <a:cubicBezTo>
                    <a:pt x="1" y="30990"/>
                    <a:pt x="816" y="32816"/>
                    <a:pt x="2415" y="33403"/>
                  </a:cubicBezTo>
                  <a:cubicBezTo>
                    <a:pt x="2806" y="33567"/>
                    <a:pt x="3165" y="33632"/>
                    <a:pt x="3556" y="33632"/>
                  </a:cubicBezTo>
                  <a:cubicBezTo>
                    <a:pt x="4796" y="33632"/>
                    <a:pt x="6003" y="32849"/>
                    <a:pt x="6492" y="31577"/>
                  </a:cubicBezTo>
                  <a:lnTo>
                    <a:pt x="8254" y="26912"/>
                  </a:lnTo>
                  <a:lnTo>
                    <a:pt x="20421" y="26912"/>
                  </a:lnTo>
                  <a:lnTo>
                    <a:pt x="22215" y="31609"/>
                  </a:lnTo>
                  <a:cubicBezTo>
                    <a:pt x="22694" y="32844"/>
                    <a:pt x="23892" y="33611"/>
                    <a:pt x="25149" y="33611"/>
                  </a:cubicBezTo>
                  <a:cubicBezTo>
                    <a:pt x="25520" y="33611"/>
                    <a:pt x="25896" y="33545"/>
                    <a:pt x="26260" y="33403"/>
                  </a:cubicBezTo>
                  <a:cubicBezTo>
                    <a:pt x="27891" y="32784"/>
                    <a:pt x="28706" y="30990"/>
                    <a:pt x="28087" y="29359"/>
                  </a:cubicBezTo>
                  <a:lnTo>
                    <a:pt x="17811" y="2415"/>
                  </a:lnTo>
                  <a:cubicBezTo>
                    <a:pt x="17811" y="2382"/>
                    <a:pt x="17779" y="2382"/>
                    <a:pt x="17779" y="2349"/>
                  </a:cubicBezTo>
                  <a:cubicBezTo>
                    <a:pt x="17191" y="947"/>
                    <a:pt x="15821" y="1"/>
                    <a:pt x="14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 name="Google Shape;541;p40"/>
          <p:cNvGrpSpPr/>
          <p:nvPr/>
        </p:nvGrpSpPr>
        <p:grpSpPr>
          <a:xfrm>
            <a:off x="4270539" y="1263965"/>
            <a:ext cx="602818" cy="600369"/>
            <a:chOff x="1190625" y="248725"/>
            <a:chExt cx="5219200" cy="5198000"/>
          </a:xfrm>
        </p:grpSpPr>
        <p:sp>
          <p:nvSpPr>
            <p:cNvPr id="542" name="Google Shape;542;p40"/>
            <p:cNvSpPr/>
            <p:nvPr/>
          </p:nvSpPr>
          <p:spPr>
            <a:xfrm>
              <a:off x="3571875" y="4232425"/>
              <a:ext cx="481975" cy="732325"/>
            </a:xfrm>
            <a:custGeom>
              <a:avLst/>
              <a:gdLst/>
              <a:ahLst/>
              <a:cxnLst/>
              <a:rect l="l" t="t" r="r" b="b"/>
              <a:pathLst>
                <a:path w="19279" h="29293" extrusionOk="0">
                  <a:moveTo>
                    <a:pt x="0" y="0"/>
                  </a:moveTo>
                  <a:lnTo>
                    <a:pt x="2773" y="17256"/>
                  </a:lnTo>
                  <a:lnTo>
                    <a:pt x="0" y="29293"/>
                  </a:lnTo>
                  <a:lnTo>
                    <a:pt x="19278" y="29293"/>
                  </a:lnTo>
                  <a:lnTo>
                    <a:pt x="16995" y="25900"/>
                  </a:lnTo>
                  <a:lnTo>
                    <a:pt x="19278" y="22606"/>
                  </a:lnTo>
                  <a:lnTo>
                    <a:pt x="1927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0"/>
            <p:cNvSpPr/>
            <p:nvPr/>
          </p:nvSpPr>
          <p:spPr>
            <a:xfrm>
              <a:off x="3571875" y="4232425"/>
              <a:ext cx="481975" cy="816325"/>
            </a:xfrm>
            <a:custGeom>
              <a:avLst/>
              <a:gdLst/>
              <a:ahLst/>
              <a:cxnLst/>
              <a:rect l="l" t="t" r="r" b="b"/>
              <a:pathLst>
                <a:path w="19279" h="32653" extrusionOk="0">
                  <a:moveTo>
                    <a:pt x="0" y="0"/>
                  </a:moveTo>
                  <a:lnTo>
                    <a:pt x="0" y="22606"/>
                  </a:lnTo>
                  <a:lnTo>
                    <a:pt x="0" y="29293"/>
                  </a:lnTo>
                  <a:lnTo>
                    <a:pt x="9101" y="32653"/>
                  </a:lnTo>
                  <a:lnTo>
                    <a:pt x="19278" y="29293"/>
                  </a:lnTo>
                  <a:lnTo>
                    <a:pt x="19278" y="22606"/>
                  </a:lnTo>
                  <a:lnTo>
                    <a:pt x="10047" y="22606"/>
                  </a:lnTo>
                  <a:cubicBezTo>
                    <a:pt x="8905" y="22606"/>
                    <a:pt x="7959" y="21660"/>
                    <a:pt x="7959" y="20518"/>
                  </a:cubicBezTo>
                  <a:lnTo>
                    <a:pt x="795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0"/>
            <p:cNvSpPr/>
            <p:nvPr/>
          </p:nvSpPr>
          <p:spPr>
            <a:xfrm>
              <a:off x="1256675" y="248725"/>
              <a:ext cx="1514400" cy="1547925"/>
            </a:xfrm>
            <a:custGeom>
              <a:avLst/>
              <a:gdLst/>
              <a:ahLst/>
              <a:cxnLst/>
              <a:rect l="l" t="t" r="r" b="b"/>
              <a:pathLst>
                <a:path w="60576" h="61917" extrusionOk="0">
                  <a:moveTo>
                    <a:pt x="3295" y="0"/>
                  </a:moveTo>
                  <a:cubicBezTo>
                    <a:pt x="0" y="0"/>
                    <a:pt x="33" y="7046"/>
                    <a:pt x="33" y="10308"/>
                  </a:cubicBezTo>
                  <a:lnTo>
                    <a:pt x="490" y="43548"/>
                  </a:lnTo>
                  <a:cubicBezTo>
                    <a:pt x="490" y="46810"/>
                    <a:pt x="3164" y="49452"/>
                    <a:pt x="6426" y="49452"/>
                  </a:cubicBezTo>
                  <a:lnTo>
                    <a:pt x="25020" y="50072"/>
                  </a:lnTo>
                  <a:cubicBezTo>
                    <a:pt x="25868" y="50072"/>
                    <a:pt x="26683" y="50333"/>
                    <a:pt x="27336" y="50822"/>
                  </a:cubicBezTo>
                  <a:lnTo>
                    <a:pt x="40057" y="61554"/>
                  </a:lnTo>
                  <a:cubicBezTo>
                    <a:pt x="40414" y="61803"/>
                    <a:pt x="40810" y="61917"/>
                    <a:pt x="41196" y="61917"/>
                  </a:cubicBezTo>
                  <a:cubicBezTo>
                    <a:pt x="42224" y="61917"/>
                    <a:pt x="43189" y="61117"/>
                    <a:pt x="43189" y="59955"/>
                  </a:cubicBezTo>
                  <a:lnTo>
                    <a:pt x="43972" y="54769"/>
                  </a:lnTo>
                  <a:cubicBezTo>
                    <a:pt x="43972" y="52583"/>
                    <a:pt x="45733" y="50822"/>
                    <a:pt x="47919" y="50822"/>
                  </a:cubicBezTo>
                  <a:lnTo>
                    <a:pt x="54084" y="50822"/>
                  </a:lnTo>
                  <a:cubicBezTo>
                    <a:pt x="57346" y="50822"/>
                    <a:pt x="60575" y="50039"/>
                    <a:pt x="60575" y="46777"/>
                  </a:cubicBezTo>
                  <a:lnTo>
                    <a:pt x="60575" y="5904"/>
                  </a:lnTo>
                  <a:cubicBezTo>
                    <a:pt x="60575" y="2642"/>
                    <a:pt x="57900" y="0"/>
                    <a:pt x="546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0"/>
            <p:cNvSpPr/>
            <p:nvPr/>
          </p:nvSpPr>
          <p:spPr>
            <a:xfrm>
              <a:off x="1190625" y="248725"/>
              <a:ext cx="1580450" cy="1633225"/>
            </a:xfrm>
            <a:custGeom>
              <a:avLst/>
              <a:gdLst/>
              <a:ahLst/>
              <a:cxnLst/>
              <a:rect l="l" t="t" r="r" b="b"/>
              <a:pathLst>
                <a:path w="63218" h="65329" extrusionOk="0">
                  <a:moveTo>
                    <a:pt x="5937" y="0"/>
                  </a:moveTo>
                  <a:cubicBezTo>
                    <a:pt x="2642" y="0"/>
                    <a:pt x="0" y="2642"/>
                    <a:pt x="0" y="5904"/>
                  </a:cubicBezTo>
                  <a:lnTo>
                    <a:pt x="0" y="46777"/>
                  </a:lnTo>
                  <a:cubicBezTo>
                    <a:pt x="0" y="50039"/>
                    <a:pt x="2642" y="52681"/>
                    <a:pt x="5937" y="52681"/>
                  </a:cubicBezTo>
                  <a:lnTo>
                    <a:pt x="27140" y="52681"/>
                  </a:lnTo>
                  <a:cubicBezTo>
                    <a:pt x="27955" y="52681"/>
                    <a:pt x="28771" y="52942"/>
                    <a:pt x="29456" y="53431"/>
                  </a:cubicBezTo>
                  <a:lnTo>
                    <a:pt x="45439" y="64946"/>
                  </a:lnTo>
                  <a:cubicBezTo>
                    <a:pt x="45802" y="65209"/>
                    <a:pt x="46208" y="65329"/>
                    <a:pt x="46605" y="65329"/>
                  </a:cubicBezTo>
                  <a:cubicBezTo>
                    <a:pt x="47635" y="65329"/>
                    <a:pt x="48604" y="64525"/>
                    <a:pt x="48604" y="63348"/>
                  </a:cubicBezTo>
                  <a:lnTo>
                    <a:pt x="48604" y="56596"/>
                  </a:lnTo>
                  <a:cubicBezTo>
                    <a:pt x="48604" y="54443"/>
                    <a:pt x="50365" y="52681"/>
                    <a:pt x="52551" y="52681"/>
                  </a:cubicBezTo>
                  <a:lnTo>
                    <a:pt x="57280" y="52681"/>
                  </a:lnTo>
                  <a:cubicBezTo>
                    <a:pt x="60542" y="52681"/>
                    <a:pt x="63217" y="50039"/>
                    <a:pt x="63217" y="46777"/>
                  </a:cubicBezTo>
                  <a:lnTo>
                    <a:pt x="63217" y="46059"/>
                  </a:lnTo>
                  <a:lnTo>
                    <a:pt x="52551" y="46059"/>
                  </a:lnTo>
                  <a:cubicBezTo>
                    <a:pt x="48082" y="46059"/>
                    <a:pt x="44233" y="48832"/>
                    <a:pt x="42699" y="52779"/>
                  </a:cubicBezTo>
                  <a:cubicBezTo>
                    <a:pt x="42482" y="53301"/>
                    <a:pt x="41975" y="53620"/>
                    <a:pt x="41457" y="53620"/>
                  </a:cubicBezTo>
                  <a:cubicBezTo>
                    <a:pt x="41199" y="53620"/>
                    <a:pt x="40938" y="53540"/>
                    <a:pt x="40710" y="53366"/>
                  </a:cubicBezTo>
                  <a:lnTo>
                    <a:pt x="33305" y="48049"/>
                  </a:lnTo>
                  <a:cubicBezTo>
                    <a:pt x="31511" y="46777"/>
                    <a:pt x="29358" y="46059"/>
                    <a:pt x="27140" y="46059"/>
                  </a:cubicBezTo>
                  <a:lnTo>
                    <a:pt x="8253" y="46059"/>
                  </a:lnTo>
                  <a:cubicBezTo>
                    <a:pt x="7339" y="46059"/>
                    <a:pt x="6622" y="45309"/>
                    <a:pt x="6622" y="44396"/>
                  </a:cubicBezTo>
                  <a:lnTo>
                    <a:pt x="66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0"/>
            <p:cNvSpPr/>
            <p:nvPr/>
          </p:nvSpPr>
          <p:spPr>
            <a:xfrm>
              <a:off x="4879100" y="248725"/>
              <a:ext cx="1530725" cy="1552500"/>
            </a:xfrm>
            <a:custGeom>
              <a:avLst/>
              <a:gdLst/>
              <a:ahLst/>
              <a:cxnLst/>
              <a:rect l="l" t="t" r="r" b="b"/>
              <a:pathLst>
                <a:path w="61229" h="62100" extrusionOk="0">
                  <a:moveTo>
                    <a:pt x="6198" y="0"/>
                  </a:moveTo>
                  <a:lnTo>
                    <a:pt x="4567" y="2218"/>
                  </a:lnTo>
                  <a:cubicBezTo>
                    <a:pt x="1305" y="2218"/>
                    <a:pt x="1" y="5643"/>
                    <a:pt x="1" y="8905"/>
                  </a:cubicBezTo>
                  <a:lnTo>
                    <a:pt x="718" y="45407"/>
                  </a:lnTo>
                  <a:cubicBezTo>
                    <a:pt x="718" y="48669"/>
                    <a:pt x="3360" y="51278"/>
                    <a:pt x="6622" y="51278"/>
                  </a:cubicBezTo>
                  <a:lnTo>
                    <a:pt x="11320" y="51278"/>
                  </a:lnTo>
                  <a:cubicBezTo>
                    <a:pt x="13505" y="51278"/>
                    <a:pt x="15267" y="53040"/>
                    <a:pt x="15267" y="55225"/>
                  </a:cubicBezTo>
                  <a:lnTo>
                    <a:pt x="13897" y="60118"/>
                  </a:lnTo>
                  <a:cubicBezTo>
                    <a:pt x="13897" y="61296"/>
                    <a:pt x="14832" y="62099"/>
                    <a:pt x="15842" y="62099"/>
                  </a:cubicBezTo>
                  <a:cubicBezTo>
                    <a:pt x="16232" y="62099"/>
                    <a:pt x="16633" y="61980"/>
                    <a:pt x="16996" y="61717"/>
                  </a:cubicBezTo>
                  <a:lnTo>
                    <a:pt x="31675" y="51539"/>
                  </a:lnTo>
                  <a:cubicBezTo>
                    <a:pt x="32360" y="51050"/>
                    <a:pt x="33175" y="50789"/>
                    <a:pt x="33991" y="50789"/>
                  </a:cubicBezTo>
                  <a:lnTo>
                    <a:pt x="51801" y="50920"/>
                  </a:lnTo>
                  <a:cubicBezTo>
                    <a:pt x="55063" y="50920"/>
                    <a:pt x="58749" y="50430"/>
                    <a:pt x="58749" y="47168"/>
                  </a:cubicBezTo>
                  <a:lnTo>
                    <a:pt x="61228" y="44820"/>
                  </a:lnTo>
                  <a:lnTo>
                    <a:pt x="61228" y="5904"/>
                  </a:lnTo>
                  <a:cubicBezTo>
                    <a:pt x="61228" y="2642"/>
                    <a:pt x="58586" y="0"/>
                    <a:pt x="553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0"/>
            <p:cNvSpPr/>
            <p:nvPr/>
          </p:nvSpPr>
          <p:spPr>
            <a:xfrm>
              <a:off x="4837525" y="248725"/>
              <a:ext cx="1572300" cy="1633225"/>
            </a:xfrm>
            <a:custGeom>
              <a:avLst/>
              <a:gdLst/>
              <a:ahLst/>
              <a:cxnLst/>
              <a:rect l="l" t="t" r="r" b="b"/>
              <a:pathLst>
                <a:path w="62892" h="65329" extrusionOk="0">
                  <a:moveTo>
                    <a:pt x="5904" y="0"/>
                  </a:moveTo>
                  <a:cubicBezTo>
                    <a:pt x="2642" y="0"/>
                    <a:pt x="0" y="2642"/>
                    <a:pt x="0" y="5904"/>
                  </a:cubicBezTo>
                  <a:lnTo>
                    <a:pt x="0" y="46777"/>
                  </a:lnTo>
                  <a:cubicBezTo>
                    <a:pt x="0" y="50039"/>
                    <a:pt x="2642" y="52681"/>
                    <a:pt x="5904" y="52681"/>
                  </a:cubicBezTo>
                  <a:lnTo>
                    <a:pt x="10634" y="52681"/>
                  </a:lnTo>
                  <a:cubicBezTo>
                    <a:pt x="12787" y="52681"/>
                    <a:pt x="14548" y="54443"/>
                    <a:pt x="14548" y="56596"/>
                  </a:cubicBezTo>
                  <a:lnTo>
                    <a:pt x="14548" y="63348"/>
                  </a:lnTo>
                  <a:cubicBezTo>
                    <a:pt x="14548" y="64525"/>
                    <a:pt x="15500" y="65329"/>
                    <a:pt x="16521" y="65329"/>
                  </a:cubicBezTo>
                  <a:cubicBezTo>
                    <a:pt x="16914" y="65329"/>
                    <a:pt x="17317" y="65209"/>
                    <a:pt x="17680" y="64946"/>
                  </a:cubicBezTo>
                  <a:lnTo>
                    <a:pt x="33598" y="53431"/>
                  </a:lnTo>
                  <a:cubicBezTo>
                    <a:pt x="34251" y="52942"/>
                    <a:pt x="35066" y="52681"/>
                    <a:pt x="35915" y="52681"/>
                  </a:cubicBezTo>
                  <a:lnTo>
                    <a:pt x="56987" y="52681"/>
                  </a:lnTo>
                  <a:cubicBezTo>
                    <a:pt x="60249" y="52681"/>
                    <a:pt x="62891" y="50039"/>
                    <a:pt x="62891" y="46777"/>
                  </a:cubicBezTo>
                  <a:lnTo>
                    <a:pt x="62891" y="44820"/>
                  </a:lnTo>
                  <a:lnTo>
                    <a:pt x="35915" y="44820"/>
                  </a:lnTo>
                  <a:cubicBezTo>
                    <a:pt x="33403" y="44820"/>
                    <a:pt x="31022" y="45570"/>
                    <a:pt x="28966" y="47038"/>
                  </a:cubicBezTo>
                  <a:lnTo>
                    <a:pt x="22801" y="51539"/>
                  </a:lnTo>
                  <a:cubicBezTo>
                    <a:pt x="22590" y="51692"/>
                    <a:pt x="22350" y="51764"/>
                    <a:pt x="22112" y="51764"/>
                  </a:cubicBezTo>
                  <a:cubicBezTo>
                    <a:pt x="21687" y="51764"/>
                    <a:pt x="21270" y="51534"/>
                    <a:pt x="21040" y="51115"/>
                  </a:cubicBezTo>
                  <a:cubicBezTo>
                    <a:pt x="19083" y="47364"/>
                    <a:pt x="15136" y="44820"/>
                    <a:pt x="10634" y="44820"/>
                  </a:cubicBezTo>
                  <a:lnTo>
                    <a:pt x="8644" y="44820"/>
                  </a:lnTo>
                  <a:cubicBezTo>
                    <a:pt x="8220" y="44820"/>
                    <a:pt x="7861" y="44461"/>
                    <a:pt x="7861" y="44037"/>
                  </a:cubicBezTo>
                  <a:lnTo>
                    <a:pt x="78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0"/>
            <p:cNvSpPr/>
            <p:nvPr/>
          </p:nvSpPr>
          <p:spPr>
            <a:xfrm>
              <a:off x="2847700" y="4964725"/>
              <a:ext cx="2020825" cy="428975"/>
            </a:xfrm>
            <a:custGeom>
              <a:avLst/>
              <a:gdLst/>
              <a:ahLst/>
              <a:cxnLst/>
              <a:rect l="l" t="t" r="r" b="b"/>
              <a:pathLst>
                <a:path w="80833" h="17159" extrusionOk="0">
                  <a:moveTo>
                    <a:pt x="8873" y="1"/>
                  </a:moveTo>
                  <a:cubicBezTo>
                    <a:pt x="7601" y="1"/>
                    <a:pt x="6361" y="196"/>
                    <a:pt x="5220" y="555"/>
                  </a:cubicBezTo>
                  <a:cubicBezTo>
                    <a:pt x="66" y="2121"/>
                    <a:pt x="1" y="6786"/>
                    <a:pt x="1" y="12429"/>
                  </a:cubicBezTo>
                  <a:cubicBezTo>
                    <a:pt x="1" y="16148"/>
                    <a:pt x="33" y="17159"/>
                    <a:pt x="3752" y="17159"/>
                  </a:cubicBezTo>
                  <a:lnTo>
                    <a:pt x="73656" y="16930"/>
                  </a:lnTo>
                  <a:cubicBezTo>
                    <a:pt x="77375" y="16930"/>
                    <a:pt x="79397" y="12233"/>
                    <a:pt x="79658" y="11874"/>
                  </a:cubicBezTo>
                  <a:cubicBezTo>
                    <a:pt x="79887" y="11483"/>
                    <a:pt x="80833" y="11157"/>
                    <a:pt x="80767" y="10896"/>
                  </a:cubicBezTo>
                  <a:cubicBezTo>
                    <a:pt x="79952" y="4763"/>
                    <a:pt x="74700" y="1"/>
                    <a:pt x="683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0"/>
            <p:cNvSpPr/>
            <p:nvPr/>
          </p:nvSpPr>
          <p:spPr>
            <a:xfrm>
              <a:off x="2755550" y="4978600"/>
              <a:ext cx="2114600" cy="468125"/>
            </a:xfrm>
            <a:custGeom>
              <a:avLst/>
              <a:gdLst/>
              <a:ahLst/>
              <a:cxnLst/>
              <a:rect l="l" t="t" r="r" b="b"/>
              <a:pathLst>
                <a:path w="84584" h="18725" extrusionOk="0">
                  <a:moveTo>
                    <a:pt x="8906" y="0"/>
                  </a:moveTo>
                  <a:lnTo>
                    <a:pt x="8906" y="0"/>
                  </a:lnTo>
                  <a:cubicBezTo>
                    <a:pt x="6916" y="587"/>
                    <a:pt x="5122" y="1697"/>
                    <a:pt x="3687" y="3132"/>
                  </a:cubicBezTo>
                  <a:cubicBezTo>
                    <a:pt x="1403" y="5415"/>
                    <a:pt x="1" y="8547"/>
                    <a:pt x="1" y="12004"/>
                  </a:cubicBezTo>
                  <a:cubicBezTo>
                    <a:pt x="1" y="15723"/>
                    <a:pt x="3002" y="18724"/>
                    <a:pt x="6688" y="18724"/>
                  </a:cubicBezTo>
                  <a:lnTo>
                    <a:pt x="77864" y="18724"/>
                  </a:lnTo>
                  <a:cubicBezTo>
                    <a:pt x="79723" y="18724"/>
                    <a:pt x="81420" y="17974"/>
                    <a:pt x="82627" y="16767"/>
                  </a:cubicBezTo>
                  <a:cubicBezTo>
                    <a:pt x="83834" y="15527"/>
                    <a:pt x="84584" y="13864"/>
                    <a:pt x="84584" y="12004"/>
                  </a:cubicBezTo>
                  <a:cubicBezTo>
                    <a:pt x="84584" y="11450"/>
                    <a:pt x="84551" y="10895"/>
                    <a:pt x="84453" y="10341"/>
                  </a:cubicBezTo>
                  <a:lnTo>
                    <a:pt x="12135" y="10341"/>
                  </a:lnTo>
                  <a:cubicBezTo>
                    <a:pt x="10047" y="10341"/>
                    <a:pt x="8384" y="8645"/>
                    <a:pt x="8384" y="6589"/>
                  </a:cubicBezTo>
                  <a:lnTo>
                    <a:pt x="8384" y="3654"/>
                  </a:lnTo>
                  <a:cubicBezTo>
                    <a:pt x="8384" y="2382"/>
                    <a:pt x="8547" y="1142"/>
                    <a:pt x="89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0"/>
            <p:cNvSpPr/>
            <p:nvPr/>
          </p:nvSpPr>
          <p:spPr>
            <a:xfrm>
              <a:off x="2399175" y="2630775"/>
              <a:ext cx="2826550" cy="1794125"/>
            </a:xfrm>
            <a:custGeom>
              <a:avLst/>
              <a:gdLst/>
              <a:ahLst/>
              <a:cxnLst/>
              <a:rect l="l" t="t" r="r" b="b"/>
              <a:pathLst>
                <a:path w="113062" h="71765" extrusionOk="0">
                  <a:moveTo>
                    <a:pt x="6296" y="1"/>
                  </a:moveTo>
                  <a:cubicBezTo>
                    <a:pt x="2839" y="1"/>
                    <a:pt x="1" y="2806"/>
                    <a:pt x="1" y="6264"/>
                  </a:cubicBezTo>
                  <a:lnTo>
                    <a:pt x="2643" y="13799"/>
                  </a:lnTo>
                  <a:cubicBezTo>
                    <a:pt x="2643" y="42570"/>
                    <a:pt x="21595" y="67035"/>
                    <a:pt x="49420" y="70557"/>
                  </a:cubicBezTo>
                  <a:cubicBezTo>
                    <a:pt x="51736" y="70851"/>
                    <a:pt x="54117" y="71764"/>
                    <a:pt x="56531" y="71764"/>
                  </a:cubicBezTo>
                  <a:cubicBezTo>
                    <a:pt x="87715" y="71764"/>
                    <a:pt x="113061" y="46419"/>
                    <a:pt x="113061" y="15234"/>
                  </a:cubicBezTo>
                  <a:lnTo>
                    <a:pt x="113061" y="6264"/>
                  </a:lnTo>
                  <a:cubicBezTo>
                    <a:pt x="113061" y="2806"/>
                    <a:pt x="110256" y="1"/>
                    <a:pt x="106798" y="1"/>
                  </a:cubicBezTo>
                  <a:cubicBezTo>
                    <a:pt x="103308" y="1"/>
                    <a:pt x="100502" y="2806"/>
                    <a:pt x="100502" y="6264"/>
                  </a:cubicBezTo>
                  <a:lnTo>
                    <a:pt x="102329" y="14973"/>
                  </a:lnTo>
                  <a:cubicBezTo>
                    <a:pt x="102329" y="22247"/>
                    <a:pt x="101644" y="31348"/>
                    <a:pt x="98480" y="37416"/>
                  </a:cubicBezTo>
                  <a:cubicBezTo>
                    <a:pt x="93489" y="47006"/>
                    <a:pt x="83051" y="53399"/>
                    <a:pt x="72808" y="57216"/>
                  </a:cubicBezTo>
                  <a:cubicBezTo>
                    <a:pt x="70851" y="57966"/>
                    <a:pt x="67883" y="57770"/>
                    <a:pt x="65795" y="58227"/>
                  </a:cubicBezTo>
                  <a:cubicBezTo>
                    <a:pt x="62794" y="58880"/>
                    <a:pt x="59695" y="59206"/>
                    <a:pt x="56531" y="59206"/>
                  </a:cubicBezTo>
                  <a:cubicBezTo>
                    <a:pt x="32294" y="59206"/>
                    <a:pt x="12559" y="39503"/>
                    <a:pt x="12559" y="15234"/>
                  </a:cubicBezTo>
                  <a:lnTo>
                    <a:pt x="12559" y="6264"/>
                  </a:lnTo>
                  <a:cubicBezTo>
                    <a:pt x="12559" y="2806"/>
                    <a:pt x="9754" y="1"/>
                    <a:pt x="62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0"/>
            <p:cNvSpPr/>
            <p:nvPr/>
          </p:nvSpPr>
          <p:spPr>
            <a:xfrm>
              <a:off x="3891525" y="2630775"/>
              <a:ext cx="1255900" cy="1480150"/>
            </a:xfrm>
            <a:custGeom>
              <a:avLst/>
              <a:gdLst/>
              <a:ahLst/>
              <a:cxnLst/>
              <a:rect l="l" t="t" r="r" b="b"/>
              <a:pathLst>
                <a:path w="50236" h="59206" extrusionOk="0">
                  <a:moveTo>
                    <a:pt x="47104" y="1"/>
                  </a:moveTo>
                  <a:cubicBezTo>
                    <a:pt x="43614" y="1"/>
                    <a:pt x="40808" y="2806"/>
                    <a:pt x="40808" y="6264"/>
                  </a:cubicBezTo>
                  <a:lnTo>
                    <a:pt x="40808" y="15234"/>
                  </a:lnTo>
                  <a:cubicBezTo>
                    <a:pt x="40808" y="38427"/>
                    <a:pt x="22770" y="57477"/>
                    <a:pt x="1" y="59108"/>
                  </a:cubicBezTo>
                  <a:cubicBezTo>
                    <a:pt x="1012" y="59173"/>
                    <a:pt x="2089" y="59206"/>
                    <a:pt x="3133" y="59206"/>
                  </a:cubicBezTo>
                  <a:cubicBezTo>
                    <a:pt x="27369" y="59206"/>
                    <a:pt x="47104" y="39503"/>
                    <a:pt x="47104" y="15234"/>
                  </a:cubicBezTo>
                  <a:lnTo>
                    <a:pt x="47104" y="6264"/>
                  </a:lnTo>
                  <a:cubicBezTo>
                    <a:pt x="47104" y="3948"/>
                    <a:pt x="48376" y="1925"/>
                    <a:pt x="50236" y="816"/>
                  </a:cubicBezTo>
                  <a:cubicBezTo>
                    <a:pt x="49322" y="294"/>
                    <a:pt x="48246" y="1"/>
                    <a:pt x="4710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0"/>
            <p:cNvSpPr/>
            <p:nvPr/>
          </p:nvSpPr>
          <p:spPr>
            <a:xfrm>
              <a:off x="2399175" y="2630775"/>
              <a:ext cx="1492375" cy="1794125"/>
            </a:xfrm>
            <a:custGeom>
              <a:avLst/>
              <a:gdLst/>
              <a:ahLst/>
              <a:cxnLst/>
              <a:rect l="l" t="t" r="r" b="b"/>
              <a:pathLst>
                <a:path w="59695" h="71765" extrusionOk="0">
                  <a:moveTo>
                    <a:pt x="6296" y="1"/>
                  </a:moveTo>
                  <a:cubicBezTo>
                    <a:pt x="2839" y="1"/>
                    <a:pt x="1" y="2806"/>
                    <a:pt x="1" y="6264"/>
                  </a:cubicBezTo>
                  <a:lnTo>
                    <a:pt x="1" y="15234"/>
                  </a:lnTo>
                  <a:cubicBezTo>
                    <a:pt x="1" y="46419"/>
                    <a:pt x="25379" y="71764"/>
                    <a:pt x="56531" y="71764"/>
                  </a:cubicBezTo>
                  <a:cubicBezTo>
                    <a:pt x="57607" y="71764"/>
                    <a:pt x="58651" y="71732"/>
                    <a:pt x="59695" y="71699"/>
                  </a:cubicBezTo>
                  <a:cubicBezTo>
                    <a:pt x="29978" y="70068"/>
                    <a:pt x="6296" y="45375"/>
                    <a:pt x="6296" y="15234"/>
                  </a:cubicBezTo>
                  <a:lnTo>
                    <a:pt x="6296" y="6264"/>
                  </a:lnTo>
                  <a:cubicBezTo>
                    <a:pt x="6296" y="3948"/>
                    <a:pt x="7568" y="1925"/>
                    <a:pt x="9428" y="816"/>
                  </a:cubicBezTo>
                  <a:cubicBezTo>
                    <a:pt x="8514" y="294"/>
                    <a:pt x="7438" y="1"/>
                    <a:pt x="62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0"/>
            <p:cNvSpPr/>
            <p:nvPr/>
          </p:nvSpPr>
          <p:spPr>
            <a:xfrm>
              <a:off x="2273600" y="2442400"/>
              <a:ext cx="3103800" cy="455075"/>
            </a:xfrm>
            <a:custGeom>
              <a:avLst/>
              <a:gdLst/>
              <a:ahLst/>
              <a:cxnLst/>
              <a:rect l="l" t="t" r="r" b="b"/>
              <a:pathLst>
                <a:path w="124152" h="18203" extrusionOk="0">
                  <a:moveTo>
                    <a:pt x="6067" y="0"/>
                  </a:moveTo>
                  <a:lnTo>
                    <a:pt x="4208" y="2121"/>
                  </a:lnTo>
                  <a:cubicBezTo>
                    <a:pt x="1892" y="2121"/>
                    <a:pt x="0" y="4013"/>
                    <a:pt x="0" y="6329"/>
                  </a:cubicBezTo>
                  <a:lnTo>
                    <a:pt x="685" y="14027"/>
                  </a:lnTo>
                  <a:cubicBezTo>
                    <a:pt x="685" y="16310"/>
                    <a:pt x="2577" y="18202"/>
                    <a:pt x="4893" y="18202"/>
                  </a:cubicBezTo>
                  <a:lnTo>
                    <a:pt x="117986" y="17159"/>
                  </a:lnTo>
                  <a:cubicBezTo>
                    <a:pt x="120270" y="17159"/>
                    <a:pt x="122162" y="15267"/>
                    <a:pt x="122162" y="12951"/>
                  </a:cubicBezTo>
                  <a:lnTo>
                    <a:pt x="124151" y="11711"/>
                  </a:lnTo>
                  <a:lnTo>
                    <a:pt x="124151" y="4176"/>
                  </a:lnTo>
                  <a:cubicBezTo>
                    <a:pt x="124151" y="1860"/>
                    <a:pt x="122292" y="0"/>
                    <a:pt x="1199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0"/>
            <p:cNvSpPr/>
            <p:nvPr/>
          </p:nvSpPr>
          <p:spPr>
            <a:xfrm>
              <a:off x="2236900" y="2442400"/>
              <a:ext cx="3140500" cy="481175"/>
            </a:xfrm>
            <a:custGeom>
              <a:avLst/>
              <a:gdLst/>
              <a:ahLst/>
              <a:cxnLst/>
              <a:rect l="l" t="t" r="r" b="b"/>
              <a:pathLst>
                <a:path w="125620" h="19247" extrusionOk="0">
                  <a:moveTo>
                    <a:pt x="4208" y="0"/>
                  </a:moveTo>
                  <a:cubicBezTo>
                    <a:pt x="1892" y="0"/>
                    <a:pt x="0" y="1860"/>
                    <a:pt x="0" y="4176"/>
                  </a:cubicBezTo>
                  <a:lnTo>
                    <a:pt x="0" y="15071"/>
                  </a:lnTo>
                  <a:cubicBezTo>
                    <a:pt x="0" y="17387"/>
                    <a:pt x="1892" y="19246"/>
                    <a:pt x="4208" y="19246"/>
                  </a:cubicBezTo>
                  <a:lnTo>
                    <a:pt x="121444" y="19246"/>
                  </a:lnTo>
                  <a:cubicBezTo>
                    <a:pt x="123760" y="19246"/>
                    <a:pt x="125619" y="17387"/>
                    <a:pt x="125619" y="15071"/>
                  </a:cubicBezTo>
                  <a:lnTo>
                    <a:pt x="125619" y="11711"/>
                  </a:lnTo>
                  <a:lnTo>
                    <a:pt x="9656" y="11711"/>
                  </a:lnTo>
                  <a:cubicBezTo>
                    <a:pt x="8481" y="11711"/>
                    <a:pt x="7535" y="10765"/>
                    <a:pt x="7535" y="9623"/>
                  </a:cubicBezTo>
                  <a:lnTo>
                    <a:pt x="75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0"/>
            <p:cNvSpPr/>
            <p:nvPr/>
          </p:nvSpPr>
          <p:spPr>
            <a:xfrm>
              <a:off x="5264825" y="476250"/>
              <a:ext cx="717675" cy="839975"/>
            </a:xfrm>
            <a:custGeom>
              <a:avLst/>
              <a:gdLst/>
              <a:ahLst/>
              <a:cxnLst/>
              <a:rect l="l" t="t" r="r" b="b"/>
              <a:pathLst>
                <a:path w="28707" h="33599" extrusionOk="0">
                  <a:moveTo>
                    <a:pt x="14321" y="10862"/>
                  </a:moveTo>
                  <a:lnTo>
                    <a:pt x="18040" y="20583"/>
                  </a:lnTo>
                  <a:lnTo>
                    <a:pt x="10635" y="20583"/>
                  </a:lnTo>
                  <a:lnTo>
                    <a:pt x="14321" y="10862"/>
                  </a:lnTo>
                  <a:close/>
                  <a:moveTo>
                    <a:pt x="14321" y="0"/>
                  </a:moveTo>
                  <a:cubicBezTo>
                    <a:pt x="12788" y="0"/>
                    <a:pt x="11418" y="913"/>
                    <a:pt x="10831" y="2316"/>
                  </a:cubicBezTo>
                  <a:cubicBezTo>
                    <a:pt x="10831" y="2349"/>
                    <a:pt x="10798" y="2381"/>
                    <a:pt x="10798" y="2414"/>
                  </a:cubicBezTo>
                  <a:lnTo>
                    <a:pt x="621" y="29325"/>
                  </a:lnTo>
                  <a:cubicBezTo>
                    <a:pt x="1" y="30956"/>
                    <a:pt x="816" y="32783"/>
                    <a:pt x="2447" y="33370"/>
                  </a:cubicBezTo>
                  <a:cubicBezTo>
                    <a:pt x="2818" y="33511"/>
                    <a:pt x="3196" y="33578"/>
                    <a:pt x="3568" y="33578"/>
                  </a:cubicBezTo>
                  <a:cubicBezTo>
                    <a:pt x="4832" y="33578"/>
                    <a:pt x="6013" y="32804"/>
                    <a:pt x="6492" y="31543"/>
                  </a:cubicBezTo>
                  <a:lnTo>
                    <a:pt x="8254" y="26879"/>
                  </a:lnTo>
                  <a:lnTo>
                    <a:pt x="20421" y="26879"/>
                  </a:lnTo>
                  <a:lnTo>
                    <a:pt x="22215" y="31576"/>
                  </a:lnTo>
                  <a:cubicBezTo>
                    <a:pt x="22704" y="32816"/>
                    <a:pt x="23879" y="33598"/>
                    <a:pt x="25151" y="33598"/>
                  </a:cubicBezTo>
                  <a:cubicBezTo>
                    <a:pt x="25542" y="33598"/>
                    <a:pt x="25901" y="33533"/>
                    <a:pt x="26260" y="33370"/>
                  </a:cubicBezTo>
                  <a:cubicBezTo>
                    <a:pt x="27891" y="32750"/>
                    <a:pt x="28706" y="30956"/>
                    <a:pt x="28087" y="29325"/>
                  </a:cubicBezTo>
                  <a:lnTo>
                    <a:pt x="17811" y="2414"/>
                  </a:lnTo>
                  <a:cubicBezTo>
                    <a:pt x="17811" y="2381"/>
                    <a:pt x="17811" y="2349"/>
                    <a:pt x="17779" y="2316"/>
                  </a:cubicBezTo>
                  <a:cubicBezTo>
                    <a:pt x="17224" y="913"/>
                    <a:pt x="15854" y="0"/>
                    <a:pt x="14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0"/>
            <p:cNvSpPr/>
            <p:nvPr/>
          </p:nvSpPr>
          <p:spPr>
            <a:xfrm>
              <a:off x="3129050" y="877450"/>
              <a:ext cx="1410825" cy="2842050"/>
            </a:xfrm>
            <a:custGeom>
              <a:avLst/>
              <a:gdLst/>
              <a:ahLst/>
              <a:cxnLst/>
              <a:rect l="l" t="t" r="r" b="b"/>
              <a:pathLst>
                <a:path w="56433" h="113682" extrusionOk="0">
                  <a:moveTo>
                    <a:pt x="27336" y="1"/>
                  </a:moveTo>
                  <a:cubicBezTo>
                    <a:pt x="20257" y="1"/>
                    <a:pt x="13733" y="2545"/>
                    <a:pt x="8677" y="6786"/>
                  </a:cubicBezTo>
                  <a:cubicBezTo>
                    <a:pt x="2316" y="12103"/>
                    <a:pt x="2414" y="23292"/>
                    <a:pt x="2414" y="32295"/>
                  </a:cubicBezTo>
                  <a:lnTo>
                    <a:pt x="0" y="88009"/>
                  </a:lnTo>
                  <a:cubicBezTo>
                    <a:pt x="0" y="104091"/>
                    <a:pt x="11059" y="113681"/>
                    <a:pt x="27140" y="113681"/>
                  </a:cubicBezTo>
                  <a:cubicBezTo>
                    <a:pt x="36274" y="113681"/>
                    <a:pt x="44624" y="112572"/>
                    <a:pt x="49941" y="106016"/>
                  </a:cubicBezTo>
                  <a:cubicBezTo>
                    <a:pt x="52910" y="102362"/>
                    <a:pt x="55030" y="97958"/>
                    <a:pt x="55943" y="93163"/>
                  </a:cubicBezTo>
                  <a:cubicBezTo>
                    <a:pt x="56270" y="91369"/>
                    <a:pt x="48604" y="87912"/>
                    <a:pt x="48604" y="86020"/>
                  </a:cubicBezTo>
                  <a:lnTo>
                    <a:pt x="56433" y="78191"/>
                  </a:lnTo>
                  <a:lnTo>
                    <a:pt x="56433" y="29098"/>
                  </a:lnTo>
                  <a:cubicBezTo>
                    <a:pt x="56433" y="13049"/>
                    <a:pt x="43417" y="1"/>
                    <a:pt x="2733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0"/>
            <p:cNvSpPr/>
            <p:nvPr/>
          </p:nvSpPr>
          <p:spPr>
            <a:xfrm>
              <a:off x="3085000" y="997350"/>
              <a:ext cx="1454875" cy="2799625"/>
            </a:xfrm>
            <a:custGeom>
              <a:avLst/>
              <a:gdLst/>
              <a:ahLst/>
              <a:cxnLst/>
              <a:rect l="l" t="t" r="r" b="b"/>
              <a:pathLst>
                <a:path w="58195" h="111985" extrusionOk="0">
                  <a:moveTo>
                    <a:pt x="13147" y="0"/>
                  </a:moveTo>
                  <a:lnTo>
                    <a:pt x="13147" y="0"/>
                  </a:lnTo>
                  <a:cubicBezTo>
                    <a:pt x="11483" y="1077"/>
                    <a:pt x="9917" y="2349"/>
                    <a:pt x="8515" y="3751"/>
                  </a:cubicBezTo>
                  <a:cubicBezTo>
                    <a:pt x="3263" y="9003"/>
                    <a:pt x="1" y="16277"/>
                    <a:pt x="1" y="24302"/>
                  </a:cubicBezTo>
                  <a:lnTo>
                    <a:pt x="1" y="68404"/>
                  </a:lnTo>
                  <a:lnTo>
                    <a:pt x="1" y="82887"/>
                  </a:lnTo>
                  <a:cubicBezTo>
                    <a:pt x="1" y="84714"/>
                    <a:pt x="197" y="86541"/>
                    <a:pt x="523" y="88367"/>
                  </a:cubicBezTo>
                  <a:cubicBezTo>
                    <a:pt x="3100" y="101807"/>
                    <a:pt x="14908" y="111984"/>
                    <a:pt x="29098" y="111984"/>
                  </a:cubicBezTo>
                  <a:cubicBezTo>
                    <a:pt x="39275" y="111984"/>
                    <a:pt x="48246" y="106765"/>
                    <a:pt x="53432" y="98838"/>
                  </a:cubicBezTo>
                  <a:lnTo>
                    <a:pt x="53432" y="98838"/>
                  </a:lnTo>
                  <a:cubicBezTo>
                    <a:pt x="48866" y="101872"/>
                    <a:pt x="43385" y="103601"/>
                    <a:pt x="37481" y="103601"/>
                  </a:cubicBezTo>
                  <a:cubicBezTo>
                    <a:pt x="27239" y="103601"/>
                    <a:pt x="18203" y="98316"/>
                    <a:pt x="13016" y="90292"/>
                  </a:cubicBezTo>
                  <a:cubicBezTo>
                    <a:pt x="12494" y="89444"/>
                    <a:pt x="13082" y="88367"/>
                    <a:pt x="14093" y="88367"/>
                  </a:cubicBezTo>
                  <a:lnTo>
                    <a:pt x="57705" y="88367"/>
                  </a:lnTo>
                  <a:cubicBezTo>
                    <a:pt x="58032" y="86573"/>
                    <a:pt x="58195" y="84747"/>
                    <a:pt x="58195" y="82887"/>
                  </a:cubicBezTo>
                  <a:lnTo>
                    <a:pt x="58195" y="68828"/>
                  </a:lnTo>
                  <a:lnTo>
                    <a:pt x="8384" y="68469"/>
                  </a:lnTo>
                  <a:lnTo>
                    <a:pt x="8384" y="15951"/>
                  </a:lnTo>
                  <a:cubicBezTo>
                    <a:pt x="8384" y="10047"/>
                    <a:pt x="10146" y="4567"/>
                    <a:pt x="1314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0"/>
            <p:cNvSpPr/>
            <p:nvPr/>
          </p:nvSpPr>
          <p:spPr>
            <a:xfrm>
              <a:off x="3004275" y="2337200"/>
              <a:ext cx="1640800" cy="638550"/>
            </a:xfrm>
            <a:custGeom>
              <a:avLst/>
              <a:gdLst/>
              <a:ahLst/>
              <a:cxnLst/>
              <a:rect l="l" t="t" r="r" b="b"/>
              <a:pathLst>
                <a:path w="65632" h="25542" extrusionOk="0">
                  <a:moveTo>
                    <a:pt x="7014" y="1"/>
                  </a:moveTo>
                  <a:lnTo>
                    <a:pt x="4209" y="2088"/>
                  </a:lnTo>
                  <a:cubicBezTo>
                    <a:pt x="1893" y="2088"/>
                    <a:pt x="1" y="3980"/>
                    <a:pt x="1" y="6296"/>
                  </a:cubicBezTo>
                  <a:lnTo>
                    <a:pt x="1142" y="21367"/>
                  </a:lnTo>
                  <a:cubicBezTo>
                    <a:pt x="1142" y="23683"/>
                    <a:pt x="3002" y="25542"/>
                    <a:pt x="5318" y="25542"/>
                  </a:cubicBezTo>
                  <a:lnTo>
                    <a:pt x="59336" y="25542"/>
                  </a:lnTo>
                  <a:cubicBezTo>
                    <a:pt x="61652" y="25542"/>
                    <a:pt x="63544" y="23683"/>
                    <a:pt x="63544" y="21367"/>
                  </a:cubicBezTo>
                  <a:lnTo>
                    <a:pt x="65632" y="19279"/>
                  </a:lnTo>
                  <a:lnTo>
                    <a:pt x="65632" y="4208"/>
                  </a:lnTo>
                  <a:cubicBezTo>
                    <a:pt x="65632" y="1892"/>
                    <a:pt x="63740" y="1"/>
                    <a:pt x="6142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0"/>
            <p:cNvSpPr/>
            <p:nvPr/>
          </p:nvSpPr>
          <p:spPr>
            <a:xfrm>
              <a:off x="2970025" y="2337200"/>
              <a:ext cx="1675050" cy="690750"/>
            </a:xfrm>
            <a:custGeom>
              <a:avLst/>
              <a:gdLst/>
              <a:ahLst/>
              <a:cxnLst/>
              <a:rect l="l" t="t" r="r" b="b"/>
              <a:pathLst>
                <a:path w="67002" h="27630" extrusionOk="0">
                  <a:moveTo>
                    <a:pt x="4176" y="1"/>
                  </a:moveTo>
                  <a:cubicBezTo>
                    <a:pt x="1860" y="1"/>
                    <a:pt x="1" y="1892"/>
                    <a:pt x="1" y="4208"/>
                  </a:cubicBezTo>
                  <a:lnTo>
                    <a:pt x="1" y="23454"/>
                  </a:lnTo>
                  <a:cubicBezTo>
                    <a:pt x="1" y="25770"/>
                    <a:pt x="1860" y="27630"/>
                    <a:pt x="4176" y="27630"/>
                  </a:cubicBezTo>
                  <a:lnTo>
                    <a:pt x="62794" y="27630"/>
                  </a:lnTo>
                  <a:cubicBezTo>
                    <a:pt x="65110" y="27630"/>
                    <a:pt x="67002" y="25770"/>
                    <a:pt x="67002" y="23454"/>
                  </a:cubicBezTo>
                  <a:lnTo>
                    <a:pt x="67002" y="19279"/>
                  </a:lnTo>
                  <a:lnTo>
                    <a:pt x="10047" y="19279"/>
                  </a:lnTo>
                  <a:cubicBezTo>
                    <a:pt x="9134" y="19279"/>
                    <a:pt x="8384" y="18529"/>
                    <a:pt x="8384" y="17583"/>
                  </a:cubicBezTo>
                  <a:lnTo>
                    <a:pt x="838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0"/>
            <p:cNvSpPr/>
            <p:nvPr/>
          </p:nvSpPr>
          <p:spPr>
            <a:xfrm>
              <a:off x="1607325" y="477050"/>
              <a:ext cx="788625" cy="837550"/>
            </a:xfrm>
            <a:custGeom>
              <a:avLst/>
              <a:gdLst/>
              <a:ahLst/>
              <a:cxnLst/>
              <a:rect l="l" t="t" r="r" b="b"/>
              <a:pathLst>
                <a:path w="31545" h="33502" extrusionOk="0">
                  <a:moveTo>
                    <a:pt x="18464" y="11809"/>
                  </a:moveTo>
                  <a:cubicBezTo>
                    <a:pt x="17811" y="13799"/>
                    <a:pt x="16898" y="15658"/>
                    <a:pt x="15789" y="17387"/>
                  </a:cubicBezTo>
                  <a:cubicBezTo>
                    <a:pt x="14647" y="15658"/>
                    <a:pt x="13734" y="13799"/>
                    <a:pt x="13081" y="11809"/>
                  </a:cubicBezTo>
                  <a:close/>
                  <a:moveTo>
                    <a:pt x="15756" y="1"/>
                  </a:moveTo>
                  <a:cubicBezTo>
                    <a:pt x="14027" y="1"/>
                    <a:pt x="12625" y="1436"/>
                    <a:pt x="12625" y="3165"/>
                  </a:cubicBezTo>
                  <a:lnTo>
                    <a:pt x="12625" y="5513"/>
                  </a:lnTo>
                  <a:lnTo>
                    <a:pt x="3165" y="5513"/>
                  </a:lnTo>
                  <a:cubicBezTo>
                    <a:pt x="1403" y="5513"/>
                    <a:pt x="1" y="6916"/>
                    <a:pt x="1" y="8678"/>
                  </a:cubicBezTo>
                  <a:cubicBezTo>
                    <a:pt x="1" y="10406"/>
                    <a:pt x="1403" y="11809"/>
                    <a:pt x="3165" y="11809"/>
                  </a:cubicBezTo>
                  <a:lnTo>
                    <a:pt x="6525" y="11809"/>
                  </a:lnTo>
                  <a:cubicBezTo>
                    <a:pt x="7503" y="15626"/>
                    <a:pt x="9232" y="19181"/>
                    <a:pt x="11516" y="22313"/>
                  </a:cubicBezTo>
                  <a:cubicBezTo>
                    <a:pt x="9721" y="23878"/>
                    <a:pt x="7666" y="25216"/>
                    <a:pt x="5383" y="26227"/>
                  </a:cubicBezTo>
                  <a:lnTo>
                    <a:pt x="2578" y="27499"/>
                  </a:lnTo>
                  <a:cubicBezTo>
                    <a:pt x="979" y="28184"/>
                    <a:pt x="262" y="30044"/>
                    <a:pt x="979" y="31642"/>
                  </a:cubicBezTo>
                  <a:cubicBezTo>
                    <a:pt x="1501" y="32816"/>
                    <a:pt x="2643" y="33501"/>
                    <a:pt x="3850" y="33501"/>
                  </a:cubicBezTo>
                  <a:cubicBezTo>
                    <a:pt x="4274" y="33501"/>
                    <a:pt x="4698" y="33403"/>
                    <a:pt x="5122" y="33240"/>
                  </a:cubicBezTo>
                  <a:lnTo>
                    <a:pt x="7927" y="31968"/>
                  </a:lnTo>
                  <a:cubicBezTo>
                    <a:pt x="10831" y="30696"/>
                    <a:pt x="13473" y="28967"/>
                    <a:pt x="15756" y="26945"/>
                  </a:cubicBezTo>
                  <a:cubicBezTo>
                    <a:pt x="18072" y="28967"/>
                    <a:pt x="20714" y="30696"/>
                    <a:pt x="23618" y="31968"/>
                  </a:cubicBezTo>
                  <a:lnTo>
                    <a:pt x="26423" y="33240"/>
                  </a:lnTo>
                  <a:cubicBezTo>
                    <a:pt x="26847" y="33403"/>
                    <a:pt x="27271" y="33501"/>
                    <a:pt x="27695" y="33501"/>
                  </a:cubicBezTo>
                  <a:cubicBezTo>
                    <a:pt x="28902" y="33501"/>
                    <a:pt x="30044" y="32816"/>
                    <a:pt x="30566" y="31642"/>
                  </a:cubicBezTo>
                  <a:cubicBezTo>
                    <a:pt x="31283" y="30044"/>
                    <a:pt x="30566" y="28184"/>
                    <a:pt x="28967" y="27499"/>
                  </a:cubicBezTo>
                  <a:lnTo>
                    <a:pt x="26162" y="26227"/>
                  </a:lnTo>
                  <a:cubicBezTo>
                    <a:pt x="23878" y="25216"/>
                    <a:pt x="21823" y="23878"/>
                    <a:pt x="20029" y="22313"/>
                  </a:cubicBezTo>
                  <a:cubicBezTo>
                    <a:pt x="22313" y="19181"/>
                    <a:pt x="24042" y="15626"/>
                    <a:pt x="25020" y="11809"/>
                  </a:cubicBezTo>
                  <a:lnTo>
                    <a:pt x="28380" y="11809"/>
                  </a:lnTo>
                  <a:cubicBezTo>
                    <a:pt x="30142" y="11809"/>
                    <a:pt x="31544" y="10406"/>
                    <a:pt x="31544" y="8678"/>
                  </a:cubicBezTo>
                  <a:cubicBezTo>
                    <a:pt x="31544" y="6916"/>
                    <a:pt x="30142" y="5513"/>
                    <a:pt x="28380" y="5513"/>
                  </a:cubicBezTo>
                  <a:lnTo>
                    <a:pt x="18920" y="5513"/>
                  </a:lnTo>
                  <a:lnTo>
                    <a:pt x="18920" y="3165"/>
                  </a:lnTo>
                  <a:cubicBezTo>
                    <a:pt x="18920" y="1436"/>
                    <a:pt x="17518" y="1"/>
                    <a:pt x="157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 name="Google Shape;561;p40"/>
          <p:cNvGrpSpPr/>
          <p:nvPr/>
        </p:nvGrpSpPr>
        <p:grpSpPr>
          <a:xfrm>
            <a:off x="6658429" y="3041884"/>
            <a:ext cx="696241" cy="600400"/>
            <a:chOff x="1190625" y="597750"/>
            <a:chExt cx="5219200" cy="4500750"/>
          </a:xfrm>
        </p:grpSpPr>
        <p:sp>
          <p:nvSpPr>
            <p:cNvPr id="562" name="Google Shape;562;p40"/>
            <p:cNvSpPr/>
            <p:nvPr/>
          </p:nvSpPr>
          <p:spPr>
            <a:xfrm>
              <a:off x="1325175" y="673600"/>
              <a:ext cx="5007975" cy="3248950"/>
            </a:xfrm>
            <a:custGeom>
              <a:avLst/>
              <a:gdLst/>
              <a:ahLst/>
              <a:cxnLst/>
              <a:rect l="l" t="t" r="r" b="b"/>
              <a:pathLst>
                <a:path w="200319" h="129958" extrusionOk="0">
                  <a:moveTo>
                    <a:pt x="5839" y="0"/>
                  </a:moveTo>
                  <a:cubicBezTo>
                    <a:pt x="1338" y="0"/>
                    <a:pt x="0" y="4045"/>
                    <a:pt x="0" y="8546"/>
                  </a:cubicBezTo>
                  <a:lnTo>
                    <a:pt x="131" y="129958"/>
                  </a:lnTo>
                  <a:lnTo>
                    <a:pt x="200319" y="129958"/>
                  </a:lnTo>
                  <a:lnTo>
                    <a:pt x="200319" y="8155"/>
                  </a:lnTo>
                  <a:cubicBezTo>
                    <a:pt x="200319" y="3653"/>
                    <a:pt x="196665" y="0"/>
                    <a:pt x="1921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0"/>
            <p:cNvSpPr/>
            <p:nvPr/>
          </p:nvSpPr>
          <p:spPr>
            <a:xfrm>
              <a:off x="1907425" y="1076450"/>
              <a:ext cx="1194725" cy="1070775"/>
            </a:xfrm>
            <a:custGeom>
              <a:avLst/>
              <a:gdLst/>
              <a:ahLst/>
              <a:cxnLst/>
              <a:rect l="l" t="t" r="r" b="b"/>
              <a:pathLst>
                <a:path w="47789" h="42831" extrusionOk="0">
                  <a:moveTo>
                    <a:pt x="5383" y="0"/>
                  </a:moveTo>
                  <a:cubicBezTo>
                    <a:pt x="4829" y="0"/>
                    <a:pt x="4274" y="65"/>
                    <a:pt x="3720" y="163"/>
                  </a:cubicBezTo>
                  <a:cubicBezTo>
                    <a:pt x="1" y="946"/>
                    <a:pt x="229" y="9851"/>
                    <a:pt x="229" y="13798"/>
                  </a:cubicBezTo>
                  <a:lnTo>
                    <a:pt x="653" y="40873"/>
                  </a:lnTo>
                  <a:lnTo>
                    <a:pt x="44103" y="42830"/>
                  </a:lnTo>
                  <a:lnTo>
                    <a:pt x="47789" y="17256"/>
                  </a:lnTo>
                  <a:lnTo>
                    <a:pt x="441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0"/>
            <p:cNvSpPr/>
            <p:nvPr/>
          </p:nvSpPr>
          <p:spPr>
            <a:xfrm>
              <a:off x="3009975" y="1076450"/>
              <a:ext cx="2752325" cy="1070775"/>
            </a:xfrm>
            <a:custGeom>
              <a:avLst/>
              <a:gdLst/>
              <a:ahLst/>
              <a:cxnLst/>
              <a:rect l="l" t="t" r="r" b="b"/>
              <a:pathLst>
                <a:path w="110093" h="42831" extrusionOk="0">
                  <a:moveTo>
                    <a:pt x="1" y="0"/>
                  </a:moveTo>
                  <a:lnTo>
                    <a:pt x="1" y="42830"/>
                  </a:lnTo>
                  <a:lnTo>
                    <a:pt x="106472" y="40938"/>
                  </a:lnTo>
                  <a:lnTo>
                    <a:pt x="110093" y="36306"/>
                  </a:lnTo>
                  <a:lnTo>
                    <a:pt x="110093" y="8155"/>
                  </a:lnTo>
                  <a:cubicBezTo>
                    <a:pt x="110093" y="3654"/>
                    <a:pt x="106440" y="0"/>
                    <a:pt x="1019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0"/>
            <p:cNvSpPr/>
            <p:nvPr/>
          </p:nvSpPr>
          <p:spPr>
            <a:xfrm>
              <a:off x="1838125" y="1080525"/>
              <a:ext cx="1290125" cy="1148250"/>
            </a:xfrm>
            <a:custGeom>
              <a:avLst/>
              <a:gdLst/>
              <a:ahLst/>
              <a:cxnLst/>
              <a:rect l="l" t="t" r="r" b="b"/>
              <a:pathLst>
                <a:path w="51605" h="45930" extrusionOk="0">
                  <a:moveTo>
                    <a:pt x="6524" y="0"/>
                  </a:moveTo>
                  <a:cubicBezTo>
                    <a:pt x="2805" y="751"/>
                    <a:pt x="0" y="4045"/>
                    <a:pt x="0" y="7992"/>
                  </a:cubicBezTo>
                  <a:lnTo>
                    <a:pt x="0" y="42667"/>
                  </a:lnTo>
                  <a:lnTo>
                    <a:pt x="23813" y="45929"/>
                  </a:lnTo>
                  <a:lnTo>
                    <a:pt x="46875" y="42667"/>
                  </a:lnTo>
                  <a:lnTo>
                    <a:pt x="51605" y="39405"/>
                  </a:lnTo>
                  <a:lnTo>
                    <a:pt x="46875" y="36143"/>
                  </a:lnTo>
                  <a:lnTo>
                    <a:pt x="10993" y="36143"/>
                  </a:lnTo>
                  <a:cubicBezTo>
                    <a:pt x="8514" y="36143"/>
                    <a:pt x="6524" y="34121"/>
                    <a:pt x="6524" y="31642"/>
                  </a:cubicBezTo>
                  <a:lnTo>
                    <a:pt x="65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0"/>
            <p:cNvSpPr/>
            <p:nvPr/>
          </p:nvSpPr>
          <p:spPr>
            <a:xfrm>
              <a:off x="3009975" y="1984100"/>
              <a:ext cx="2752325" cy="280550"/>
            </a:xfrm>
            <a:custGeom>
              <a:avLst/>
              <a:gdLst/>
              <a:ahLst/>
              <a:cxnLst/>
              <a:rect l="l" t="t" r="r" b="b"/>
              <a:pathLst>
                <a:path w="110093" h="11222" extrusionOk="0">
                  <a:moveTo>
                    <a:pt x="1" y="0"/>
                  </a:moveTo>
                  <a:lnTo>
                    <a:pt x="1" y="6524"/>
                  </a:lnTo>
                  <a:lnTo>
                    <a:pt x="47300" y="11221"/>
                  </a:lnTo>
                  <a:lnTo>
                    <a:pt x="110093" y="6524"/>
                  </a:lnTo>
                  <a:lnTo>
                    <a:pt x="1100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0"/>
            <p:cNvSpPr/>
            <p:nvPr/>
          </p:nvSpPr>
          <p:spPr>
            <a:xfrm>
              <a:off x="5732925" y="3102125"/>
              <a:ext cx="9825" cy="17150"/>
            </a:xfrm>
            <a:custGeom>
              <a:avLst/>
              <a:gdLst/>
              <a:ahLst/>
              <a:cxnLst/>
              <a:rect l="l" t="t" r="r" b="b"/>
              <a:pathLst>
                <a:path w="393" h="686" extrusionOk="0">
                  <a:moveTo>
                    <a:pt x="1" y="686"/>
                  </a:moveTo>
                  <a:cubicBezTo>
                    <a:pt x="131" y="458"/>
                    <a:pt x="262" y="229"/>
                    <a:pt x="392" y="1"/>
                  </a:cubicBezTo>
                  <a:cubicBezTo>
                    <a:pt x="262" y="229"/>
                    <a:pt x="131" y="458"/>
                    <a:pt x="1" y="686"/>
                  </a:cubicBezTo>
                  <a:close/>
                </a:path>
              </a:pathLst>
            </a:custGeom>
            <a:solidFill>
              <a:srgbClr val="3F59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0"/>
            <p:cNvSpPr/>
            <p:nvPr/>
          </p:nvSpPr>
          <p:spPr>
            <a:xfrm>
              <a:off x="1327625" y="3574300"/>
              <a:ext cx="1217550" cy="348250"/>
            </a:xfrm>
            <a:custGeom>
              <a:avLst/>
              <a:gdLst/>
              <a:ahLst/>
              <a:cxnLst/>
              <a:rect l="l" t="t" r="r" b="b"/>
              <a:pathLst>
                <a:path w="48702" h="13930" extrusionOk="0">
                  <a:moveTo>
                    <a:pt x="0" y="1"/>
                  </a:moveTo>
                  <a:lnTo>
                    <a:pt x="33" y="13930"/>
                  </a:lnTo>
                  <a:lnTo>
                    <a:pt x="41623" y="13930"/>
                  </a:lnTo>
                  <a:lnTo>
                    <a:pt x="48702" y="5579"/>
                  </a:lnTo>
                  <a:lnTo>
                    <a:pt x="416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0"/>
            <p:cNvSpPr/>
            <p:nvPr/>
          </p:nvSpPr>
          <p:spPr>
            <a:xfrm>
              <a:off x="2368200" y="3574300"/>
              <a:ext cx="3964950" cy="348250"/>
            </a:xfrm>
            <a:custGeom>
              <a:avLst/>
              <a:gdLst/>
              <a:ahLst/>
              <a:cxnLst/>
              <a:rect l="l" t="t" r="r" b="b"/>
              <a:pathLst>
                <a:path w="158598" h="13930" extrusionOk="0">
                  <a:moveTo>
                    <a:pt x="0" y="1"/>
                  </a:moveTo>
                  <a:lnTo>
                    <a:pt x="0" y="13930"/>
                  </a:lnTo>
                  <a:lnTo>
                    <a:pt x="158598" y="13930"/>
                  </a:lnTo>
                  <a:lnTo>
                    <a:pt x="1585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0"/>
            <p:cNvSpPr/>
            <p:nvPr/>
          </p:nvSpPr>
          <p:spPr>
            <a:xfrm>
              <a:off x="1267275" y="673600"/>
              <a:ext cx="203900" cy="3248950"/>
            </a:xfrm>
            <a:custGeom>
              <a:avLst/>
              <a:gdLst/>
              <a:ahLst/>
              <a:cxnLst/>
              <a:rect l="l" t="t" r="r" b="b"/>
              <a:pathLst>
                <a:path w="8156" h="129958" extrusionOk="0">
                  <a:moveTo>
                    <a:pt x="8155" y="0"/>
                  </a:moveTo>
                  <a:cubicBezTo>
                    <a:pt x="3654" y="0"/>
                    <a:pt x="0" y="3653"/>
                    <a:pt x="0" y="8155"/>
                  </a:cubicBezTo>
                  <a:lnTo>
                    <a:pt x="0" y="129958"/>
                  </a:lnTo>
                  <a:lnTo>
                    <a:pt x="2447" y="129958"/>
                  </a:lnTo>
                  <a:lnTo>
                    <a:pt x="2414" y="116029"/>
                  </a:lnTo>
                  <a:lnTo>
                    <a:pt x="8155" y="116029"/>
                  </a:lnTo>
                  <a:lnTo>
                    <a:pt x="815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0"/>
            <p:cNvSpPr/>
            <p:nvPr/>
          </p:nvSpPr>
          <p:spPr>
            <a:xfrm>
              <a:off x="1327625" y="3574300"/>
              <a:ext cx="1142525" cy="348250"/>
            </a:xfrm>
            <a:custGeom>
              <a:avLst/>
              <a:gdLst/>
              <a:ahLst/>
              <a:cxnLst/>
              <a:rect l="l" t="t" r="r" b="b"/>
              <a:pathLst>
                <a:path w="45701" h="13930" extrusionOk="0">
                  <a:moveTo>
                    <a:pt x="0" y="1"/>
                  </a:moveTo>
                  <a:lnTo>
                    <a:pt x="33" y="13930"/>
                  </a:lnTo>
                  <a:lnTo>
                    <a:pt x="41623" y="13930"/>
                  </a:lnTo>
                  <a:lnTo>
                    <a:pt x="45701" y="10668"/>
                  </a:lnTo>
                  <a:lnTo>
                    <a:pt x="41623" y="7406"/>
                  </a:lnTo>
                  <a:lnTo>
                    <a:pt x="7372" y="7406"/>
                  </a:lnTo>
                  <a:cubicBezTo>
                    <a:pt x="6459" y="7406"/>
                    <a:pt x="5741" y="6655"/>
                    <a:pt x="5741" y="5775"/>
                  </a:cubicBezTo>
                  <a:lnTo>
                    <a:pt x="5741" y="1"/>
                  </a:ln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0"/>
            <p:cNvSpPr/>
            <p:nvPr/>
          </p:nvSpPr>
          <p:spPr>
            <a:xfrm>
              <a:off x="2368200" y="3759425"/>
              <a:ext cx="3964950" cy="163125"/>
            </a:xfrm>
            <a:custGeom>
              <a:avLst/>
              <a:gdLst/>
              <a:ahLst/>
              <a:cxnLst/>
              <a:rect l="l" t="t" r="r" b="b"/>
              <a:pathLst>
                <a:path w="158598" h="6525" extrusionOk="0">
                  <a:moveTo>
                    <a:pt x="0" y="1"/>
                  </a:moveTo>
                  <a:lnTo>
                    <a:pt x="0" y="6525"/>
                  </a:lnTo>
                  <a:lnTo>
                    <a:pt x="158598" y="6525"/>
                  </a:lnTo>
                  <a:lnTo>
                    <a:pt x="1585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0"/>
            <p:cNvSpPr/>
            <p:nvPr/>
          </p:nvSpPr>
          <p:spPr>
            <a:xfrm>
              <a:off x="3416925" y="4097050"/>
              <a:ext cx="766575" cy="658950"/>
            </a:xfrm>
            <a:custGeom>
              <a:avLst/>
              <a:gdLst/>
              <a:ahLst/>
              <a:cxnLst/>
              <a:rect l="l" t="t" r="r" b="b"/>
              <a:pathLst>
                <a:path w="30663" h="26358" extrusionOk="0">
                  <a:moveTo>
                    <a:pt x="14973" y="0"/>
                  </a:moveTo>
                  <a:lnTo>
                    <a:pt x="5350" y="9688"/>
                  </a:lnTo>
                  <a:lnTo>
                    <a:pt x="0" y="26357"/>
                  </a:lnTo>
                  <a:lnTo>
                    <a:pt x="30663" y="26357"/>
                  </a:lnTo>
                  <a:lnTo>
                    <a:pt x="27009" y="14973"/>
                  </a:lnTo>
                  <a:lnTo>
                    <a:pt x="25313" y="9688"/>
                  </a:lnTo>
                  <a:lnTo>
                    <a:pt x="149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0"/>
            <p:cNvSpPr/>
            <p:nvPr/>
          </p:nvSpPr>
          <p:spPr>
            <a:xfrm>
              <a:off x="3027925" y="4711100"/>
              <a:ext cx="1592700" cy="375175"/>
            </a:xfrm>
            <a:custGeom>
              <a:avLst/>
              <a:gdLst/>
              <a:ahLst/>
              <a:cxnLst/>
              <a:rect l="l" t="t" r="r" b="b"/>
              <a:pathLst>
                <a:path w="63708" h="15007" extrusionOk="0">
                  <a:moveTo>
                    <a:pt x="14451" y="1"/>
                  </a:moveTo>
                  <a:lnTo>
                    <a:pt x="9787" y="1730"/>
                  </a:lnTo>
                  <a:cubicBezTo>
                    <a:pt x="9199" y="1730"/>
                    <a:pt x="1" y="5253"/>
                    <a:pt x="1" y="10929"/>
                  </a:cubicBezTo>
                  <a:cubicBezTo>
                    <a:pt x="1" y="13179"/>
                    <a:pt x="1827" y="15006"/>
                    <a:pt x="4078" y="15006"/>
                  </a:cubicBezTo>
                  <a:lnTo>
                    <a:pt x="58292" y="14582"/>
                  </a:lnTo>
                  <a:cubicBezTo>
                    <a:pt x="60543" y="14582"/>
                    <a:pt x="62370" y="12755"/>
                    <a:pt x="62370" y="10505"/>
                  </a:cubicBezTo>
                  <a:cubicBezTo>
                    <a:pt x="62370" y="9656"/>
                    <a:pt x="63707" y="9754"/>
                    <a:pt x="63511" y="8971"/>
                  </a:cubicBezTo>
                  <a:cubicBezTo>
                    <a:pt x="63348" y="8123"/>
                    <a:pt x="63055" y="7308"/>
                    <a:pt x="62696" y="6558"/>
                  </a:cubicBezTo>
                  <a:cubicBezTo>
                    <a:pt x="60902" y="2676"/>
                    <a:pt x="56955" y="1"/>
                    <a:pt x="523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0"/>
            <p:cNvSpPr/>
            <p:nvPr/>
          </p:nvSpPr>
          <p:spPr>
            <a:xfrm>
              <a:off x="2977375" y="4711100"/>
              <a:ext cx="1645675" cy="387400"/>
            </a:xfrm>
            <a:custGeom>
              <a:avLst/>
              <a:gdLst/>
              <a:ahLst/>
              <a:cxnLst/>
              <a:rect l="l" t="t" r="r" b="b"/>
              <a:pathLst>
                <a:path w="65827" h="15496" extrusionOk="0">
                  <a:moveTo>
                    <a:pt x="11417" y="1"/>
                  </a:moveTo>
                  <a:cubicBezTo>
                    <a:pt x="10797" y="1"/>
                    <a:pt x="10210" y="66"/>
                    <a:pt x="9623" y="164"/>
                  </a:cubicBezTo>
                  <a:cubicBezTo>
                    <a:pt x="4175" y="1012"/>
                    <a:pt x="0" y="5709"/>
                    <a:pt x="33" y="11418"/>
                  </a:cubicBezTo>
                  <a:cubicBezTo>
                    <a:pt x="33" y="13669"/>
                    <a:pt x="1859" y="15495"/>
                    <a:pt x="4110" y="15495"/>
                  </a:cubicBezTo>
                  <a:lnTo>
                    <a:pt x="61750" y="15495"/>
                  </a:lnTo>
                  <a:cubicBezTo>
                    <a:pt x="64000" y="15495"/>
                    <a:pt x="65827" y="13636"/>
                    <a:pt x="65827" y="11385"/>
                  </a:cubicBezTo>
                  <a:cubicBezTo>
                    <a:pt x="65794" y="10537"/>
                    <a:pt x="65729" y="9722"/>
                    <a:pt x="65533" y="8971"/>
                  </a:cubicBezTo>
                  <a:lnTo>
                    <a:pt x="16277" y="8971"/>
                  </a:lnTo>
                  <a:cubicBezTo>
                    <a:pt x="13570" y="8971"/>
                    <a:pt x="12037" y="5873"/>
                    <a:pt x="13668" y="3720"/>
                  </a:cubicBezTo>
                  <a:lnTo>
                    <a:pt x="164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0"/>
            <p:cNvSpPr/>
            <p:nvPr/>
          </p:nvSpPr>
          <p:spPr>
            <a:xfrm>
              <a:off x="1267275" y="3922525"/>
              <a:ext cx="5065875" cy="378425"/>
            </a:xfrm>
            <a:custGeom>
              <a:avLst/>
              <a:gdLst/>
              <a:ahLst/>
              <a:cxnLst/>
              <a:rect l="l" t="t" r="r" b="b"/>
              <a:pathLst>
                <a:path w="202635" h="15137" extrusionOk="0">
                  <a:moveTo>
                    <a:pt x="0" y="1"/>
                  </a:moveTo>
                  <a:lnTo>
                    <a:pt x="2023" y="6981"/>
                  </a:lnTo>
                  <a:cubicBezTo>
                    <a:pt x="2023" y="11483"/>
                    <a:pt x="5676" y="15136"/>
                    <a:pt x="10178" y="15136"/>
                  </a:cubicBezTo>
                  <a:lnTo>
                    <a:pt x="191903" y="15071"/>
                  </a:lnTo>
                  <a:cubicBezTo>
                    <a:pt x="196437" y="15071"/>
                    <a:pt x="202635" y="13016"/>
                    <a:pt x="202635" y="8514"/>
                  </a:cubicBezTo>
                  <a:lnTo>
                    <a:pt x="20263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0"/>
            <p:cNvSpPr/>
            <p:nvPr/>
          </p:nvSpPr>
          <p:spPr>
            <a:xfrm>
              <a:off x="1865025" y="2147200"/>
              <a:ext cx="1360275" cy="1038950"/>
            </a:xfrm>
            <a:custGeom>
              <a:avLst/>
              <a:gdLst/>
              <a:ahLst/>
              <a:cxnLst/>
              <a:rect l="l" t="t" r="r" b="b"/>
              <a:pathLst>
                <a:path w="54411" h="41558" extrusionOk="0">
                  <a:moveTo>
                    <a:pt x="5448" y="0"/>
                  </a:moveTo>
                  <a:lnTo>
                    <a:pt x="1" y="1729"/>
                  </a:lnTo>
                  <a:lnTo>
                    <a:pt x="1305" y="33403"/>
                  </a:lnTo>
                  <a:cubicBezTo>
                    <a:pt x="1305" y="37904"/>
                    <a:pt x="4959" y="41558"/>
                    <a:pt x="9460" y="41558"/>
                  </a:cubicBezTo>
                  <a:lnTo>
                    <a:pt x="45799" y="40742"/>
                  </a:lnTo>
                  <a:lnTo>
                    <a:pt x="54411" y="18920"/>
                  </a:lnTo>
                  <a:lnTo>
                    <a:pt x="457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0"/>
            <p:cNvSpPr/>
            <p:nvPr/>
          </p:nvSpPr>
          <p:spPr>
            <a:xfrm>
              <a:off x="3009975" y="2147200"/>
              <a:ext cx="2752325" cy="1018575"/>
            </a:xfrm>
            <a:custGeom>
              <a:avLst/>
              <a:gdLst/>
              <a:ahLst/>
              <a:cxnLst/>
              <a:rect l="l" t="t" r="r" b="b"/>
              <a:pathLst>
                <a:path w="110093" h="40743" extrusionOk="0">
                  <a:moveTo>
                    <a:pt x="1" y="0"/>
                  </a:moveTo>
                  <a:lnTo>
                    <a:pt x="1" y="36273"/>
                  </a:lnTo>
                  <a:lnTo>
                    <a:pt x="3067" y="40449"/>
                  </a:lnTo>
                  <a:lnTo>
                    <a:pt x="97861" y="40742"/>
                  </a:lnTo>
                  <a:cubicBezTo>
                    <a:pt x="101808" y="40742"/>
                    <a:pt x="109180" y="39992"/>
                    <a:pt x="109930" y="36273"/>
                  </a:cubicBezTo>
                  <a:cubicBezTo>
                    <a:pt x="110060" y="35751"/>
                    <a:pt x="110093" y="35197"/>
                    <a:pt x="110093" y="34642"/>
                  </a:cubicBezTo>
                  <a:lnTo>
                    <a:pt x="1100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0"/>
            <p:cNvSpPr/>
            <p:nvPr/>
          </p:nvSpPr>
          <p:spPr>
            <a:xfrm>
              <a:off x="1838125" y="2147200"/>
              <a:ext cx="1264025" cy="1069950"/>
            </a:xfrm>
            <a:custGeom>
              <a:avLst/>
              <a:gdLst/>
              <a:ahLst/>
              <a:cxnLst/>
              <a:rect l="l" t="t" r="r" b="b"/>
              <a:pathLst>
                <a:path w="50561" h="42798" extrusionOk="0">
                  <a:moveTo>
                    <a:pt x="0" y="0"/>
                  </a:moveTo>
                  <a:lnTo>
                    <a:pt x="0" y="34642"/>
                  </a:lnTo>
                  <a:cubicBezTo>
                    <a:pt x="0" y="39144"/>
                    <a:pt x="3654" y="42797"/>
                    <a:pt x="8155" y="42797"/>
                  </a:cubicBezTo>
                  <a:lnTo>
                    <a:pt x="46875" y="42797"/>
                  </a:lnTo>
                  <a:lnTo>
                    <a:pt x="50561" y="39535"/>
                  </a:lnTo>
                  <a:lnTo>
                    <a:pt x="46875" y="36273"/>
                  </a:lnTo>
                  <a:lnTo>
                    <a:pt x="10993" y="36273"/>
                  </a:lnTo>
                  <a:cubicBezTo>
                    <a:pt x="8514" y="36273"/>
                    <a:pt x="6524" y="34284"/>
                    <a:pt x="6524" y="31804"/>
                  </a:cubicBezTo>
                  <a:lnTo>
                    <a:pt x="65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0"/>
            <p:cNvSpPr/>
            <p:nvPr/>
          </p:nvSpPr>
          <p:spPr>
            <a:xfrm>
              <a:off x="3009975" y="3054025"/>
              <a:ext cx="2748250" cy="163125"/>
            </a:xfrm>
            <a:custGeom>
              <a:avLst/>
              <a:gdLst/>
              <a:ahLst/>
              <a:cxnLst/>
              <a:rect l="l" t="t" r="r" b="b"/>
              <a:pathLst>
                <a:path w="109930" h="6525" extrusionOk="0">
                  <a:moveTo>
                    <a:pt x="1" y="0"/>
                  </a:moveTo>
                  <a:lnTo>
                    <a:pt x="1" y="6524"/>
                  </a:lnTo>
                  <a:lnTo>
                    <a:pt x="102362" y="6524"/>
                  </a:lnTo>
                  <a:cubicBezTo>
                    <a:pt x="102493" y="6524"/>
                    <a:pt x="102590" y="6492"/>
                    <a:pt x="102721" y="6492"/>
                  </a:cubicBezTo>
                  <a:cubicBezTo>
                    <a:pt x="102786" y="6492"/>
                    <a:pt x="102884" y="6459"/>
                    <a:pt x="102949" y="6459"/>
                  </a:cubicBezTo>
                  <a:cubicBezTo>
                    <a:pt x="103047" y="6459"/>
                    <a:pt x="103145" y="6427"/>
                    <a:pt x="103243" y="6427"/>
                  </a:cubicBezTo>
                  <a:cubicBezTo>
                    <a:pt x="103341" y="6394"/>
                    <a:pt x="103471" y="6394"/>
                    <a:pt x="103569" y="6361"/>
                  </a:cubicBezTo>
                  <a:cubicBezTo>
                    <a:pt x="103667" y="6361"/>
                    <a:pt x="103732" y="6329"/>
                    <a:pt x="103830" y="6296"/>
                  </a:cubicBezTo>
                  <a:cubicBezTo>
                    <a:pt x="103895" y="6296"/>
                    <a:pt x="103993" y="6263"/>
                    <a:pt x="104091" y="6231"/>
                  </a:cubicBezTo>
                  <a:cubicBezTo>
                    <a:pt x="104580" y="6100"/>
                    <a:pt x="105070" y="5937"/>
                    <a:pt x="105526" y="5709"/>
                  </a:cubicBezTo>
                  <a:cubicBezTo>
                    <a:pt x="105624" y="5644"/>
                    <a:pt x="105722" y="5611"/>
                    <a:pt x="105820" y="5546"/>
                  </a:cubicBezTo>
                  <a:cubicBezTo>
                    <a:pt x="105950" y="5481"/>
                    <a:pt x="106048" y="5415"/>
                    <a:pt x="106146" y="5383"/>
                  </a:cubicBezTo>
                  <a:cubicBezTo>
                    <a:pt x="106244" y="5285"/>
                    <a:pt x="106374" y="5220"/>
                    <a:pt x="106505" y="5122"/>
                  </a:cubicBezTo>
                  <a:cubicBezTo>
                    <a:pt x="106603" y="5056"/>
                    <a:pt x="106700" y="4991"/>
                    <a:pt x="106798" y="4926"/>
                  </a:cubicBezTo>
                  <a:cubicBezTo>
                    <a:pt x="106929" y="4828"/>
                    <a:pt x="107027" y="4763"/>
                    <a:pt x="107157" y="4665"/>
                  </a:cubicBezTo>
                  <a:cubicBezTo>
                    <a:pt x="107222" y="4567"/>
                    <a:pt x="107320" y="4502"/>
                    <a:pt x="107418" y="4404"/>
                  </a:cubicBezTo>
                  <a:cubicBezTo>
                    <a:pt x="107516" y="4306"/>
                    <a:pt x="107614" y="4241"/>
                    <a:pt x="107712" y="4143"/>
                  </a:cubicBezTo>
                  <a:cubicBezTo>
                    <a:pt x="107810" y="4045"/>
                    <a:pt x="107907" y="3947"/>
                    <a:pt x="108005" y="3817"/>
                  </a:cubicBezTo>
                  <a:cubicBezTo>
                    <a:pt x="108103" y="3752"/>
                    <a:pt x="108168" y="3654"/>
                    <a:pt x="108234" y="3556"/>
                  </a:cubicBezTo>
                  <a:cubicBezTo>
                    <a:pt x="108331" y="3458"/>
                    <a:pt x="108397" y="3360"/>
                    <a:pt x="108495" y="3262"/>
                  </a:cubicBezTo>
                  <a:cubicBezTo>
                    <a:pt x="108560" y="3132"/>
                    <a:pt x="108625" y="3034"/>
                    <a:pt x="108723" y="2936"/>
                  </a:cubicBezTo>
                  <a:cubicBezTo>
                    <a:pt x="108788" y="2806"/>
                    <a:pt x="108853" y="2708"/>
                    <a:pt x="108919" y="2610"/>
                  </a:cubicBezTo>
                  <a:cubicBezTo>
                    <a:pt x="109049" y="2382"/>
                    <a:pt x="109180" y="2153"/>
                    <a:pt x="109310" y="1925"/>
                  </a:cubicBezTo>
                  <a:cubicBezTo>
                    <a:pt x="109310" y="1892"/>
                    <a:pt x="109310" y="1892"/>
                    <a:pt x="109310" y="1892"/>
                  </a:cubicBezTo>
                  <a:cubicBezTo>
                    <a:pt x="109375" y="1762"/>
                    <a:pt x="109408" y="1664"/>
                    <a:pt x="109473" y="1534"/>
                  </a:cubicBezTo>
                  <a:cubicBezTo>
                    <a:pt x="109506" y="1436"/>
                    <a:pt x="109571" y="1305"/>
                    <a:pt x="109604" y="1207"/>
                  </a:cubicBezTo>
                  <a:cubicBezTo>
                    <a:pt x="109734" y="816"/>
                    <a:pt x="109865" y="424"/>
                    <a:pt x="1099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0"/>
            <p:cNvSpPr/>
            <p:nvPr/>
          </p:nvSpPr>
          <p:spPr>
            <a:xfrm>
              <a:off x="1190625" y="597750"/>
              <a:ext cx="5219200" cy="3817350"/>
            </a:xfrm>
            <a:custGeom>
              <a:avLst/>
              <a:gdLst/>
              <a:ahLst/>
              <a:cxnLst/>
              <a:rect l="l" t="t" r="r" b="b"/>
              <a:pathLst>
                <a:path w="208768" h="152694" extrusionOk="0">
                  <a:moveTo>
                    <a:pt x="197546" y="6100"/>
                  </a:moveTo>
                  <a:cubicBezTo>
                    <a:pt x="200351" y="6100"/>
                    <a:pt x="202667" y="8384"/>
                    <a:pt x="202667" y="11189"/>
                  </a:cubicBezTo>
                  <a:lnTo>
                    <a:pt x="202667" y="141505"/>
                  </a:lnTo>
                  <a:cubicBezTo>
                    <a:pt x="202667" y="144311"/>
                    <a:pt x="200351" y="146594"/>
                    <a:pt x="197546" y="146594"/>
                  </a:cubicBezTo>
                  <a:lnTo>
                    <a:pt x="11221" y="146594"/>
                  </a:lnTo>
                  <a:cubicBezTo>
                    <a:pt x="8416" y="146594"/>
                    <a:pt x="6133" y="144311"/>
                    <a:pt x="6133" y="141505"/>
                  </a:cubicBezTo>
                  <a:lnTo>
                    <a:pt x="6133" y="11189"/>
                  </a:lnTo>
                  <a:cubicBezTo>
                    <a:pt x="6133" y="8384"/>
                    <a:pt x="8416" y="6100"/>
                    <a:pt x="11221" y="6100"/>
                  </a:cubicBezTo>
                  <a:close/>
                  <a:moveTo>
                    <a:pt x="11221" y="0"/>
                  </a:moveTo>
                  <a:cubicBezTo>
                    <a:pt x="5023" y="0"/>
                    <a:pt x="0" y="5024"/>
                    <a:pt x="0" y="11189"/>
                  </a:cubicBezTo>
                  <a:lnTo>
                    <a:pt x="0" y="141505"/>
                  </a:lnTo>
                  <a:cubicBezTo>
                    <a:pt x="0" y="147670"/>
                    <a:pt x="5023" y="152694"/>
                    <a:pt x="11221" y="152694"/>
                  </a:cubicBezTo>
                  <a:lnTo>
                    <a:pt x="197546" y="152694"/>
                  </a:lnTo>
                  <a:cubicBezTo>
                    <a:pt x="203744" y="152694"/>
                    <a:pt x="208767" y="147670"/>
                    <a:pt x="208767" y="141505"/>
                  </a:cubicBezTo>
                  <a:lnTo>
                    <a:pt x="208767" y="11189"/>
                  </a:lnTo>
                  <a:cubicBezTo>
                    <a:pt x="208767" y="5024"/>
                    <a:pt x="203744" y="0"/>
                    <a:pt x="19754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0"/>
            <p:cNvSpPr/>
            <p:nvPr/>
          </p:nvSpPr>
          <p:spPr>
            <a:xfrm>
              <a:off x="2015900" y="1233025"/>
              <a:ext cx="714400" cy="757625"/>
            </a:xfrm>
            <a:custGeom>
              <a:avLst/>
              <a:gdLst/>
              <a:ahLst/>
              <a:cxnLst/>
              <a:rect l="l" t="t" r="r" b="b"/>
              <a:pathLst>
                <a:path w="28576" h="30305" extrusionOk="0">
                  <a:moveTo>
                    <a:pt x="16310" y="10993"/>
                  </a:moveTo>
                  <a:cubicBezTo>
                    <a:pt x="15788" y="12494"/>
                    <a:pt x="15103" y="13896"/>
                    <a:pt x="14288" y="15234"/>
                  </a:cubicBezTo>
                  <a:cubicBezTo>
                    <a:pt x="13472" y="13896"/>
                    <a:pt x="12787" y="12494"/>
                    <a:pt x="12265" y="10993"/>
                  </a:cubicBezTo>
                  <a:close/>
                  <a:moveTo>
                    <a:pt x="14288" y="0"/>
                  </a:moveTo>
                  <a:cubicBezTo>
                    <a:pt x="12592" y="0"/>
                    <a:pt x="11222" y="1370"/>
                    <a:pt x="11222" y="3034"/>
                  </a:cubicBezTo>
                  <a:lnTo>
                    <a:pt x="11222" y="4893"/>
                  </a:lnTo>
                  <a:lnTo>
                    <a:pt x="3067" y="4893"/>
                  </a:lnTo>
                  <a:cubicBezTo>
                    <a:pt x="1370" y="4893"/>
                    <a:pt x="0" y="6263"/>
                    <a:pt x="0" y="7959"/>
                  </a:cubicBezTo>
                  <a:cubicBezTo>
                    <a:pt x="0" y="9623"/>
                    <a:pt x="1370" y="10993"/>
                    <a:pt x="3067" y="10993"/>
                  </a:cubicBezTo>
                  <a:lnTo>
                    <a:pt x="5872" y="10993"/>
                  </a:lnTo>
                  <a:cubicBezTo>
                    <a:pt x="6720" y="14288"/>
                    <a:pt x="8188" y="17354"/>
                    <a:pt x="10145" y="20029"/>
                  </a:cubicBezTo>
                  <a:cubicBezTo>
                    <a:pt x="8612" y="21366"/>
                    <a:pt x="6850" y="22475"/>
                    <a:pt x="4926" y="23323"/>
                  </a:cubicBezTo>
                  <a:lnTo>
                    <a:pt x="2447" y="24465"/>
                  </a:lnTo>
                  <a:cubicBezTo>
                    <a:pt x="881" y="25150"/>
                    <a:pt x="196" y="26944"/>
                    <a:pt x="881" y="28477"/>
                  </a:cubicBezTo>
                  <a:cubicBezTo>
                    <a:pt x="1403" y="29619"/>
                    <a:pt x="2512" y="30304"/>
                    <a:pt x="3686" y="30304"/>
                  </a:cubicBezTo>
                  <a:cubicBezTo>
                    <a:pt x="4078" y="30304"/>
                    <a:pt x="4502" y="30206"/>
                    <a:pt x="4926" y="30043"/>
                  </a:cubicBezTo>
                  <a:lnTo>
                    <a:pt x="7438" y="28934"/>
                  </a:lnTo>
                  <a:cubicBezTo>
                    <a:pt x="9949" y="27792"/>
                    <a:pt x="12265" y="26324"/>
                    <a:pt x="14288" y="24563"/>
                  </a:cubicBezTo>
                  <a:cubicBezTo>
                    <a:pt x="16310" y="26324"/>
                    <a:pt x="18626" y="27792"/>
                    <a:pt x="21138" y="28934"/>
                  </a:cubicBezTo>
                  <a:lnTo>
                    <a:pt x="23650" y="30043"/>
                  </a:lnTo>
                  <a:cubicBezTo>
                    <a:pt x="24074" y="30206"/>
                    <a:pt x="24498" y="30304"/>
                    <a:pt x="24889" y="30304"/>
                  </a:cubicBezTo>
                  <a:cubicBezTo>
                    <a:pt x="26064" y="30304"/>
                    <a:pt x="27173" y="29619"/>
                    <a:pt x="27695" y="28477"/>
                  </a:cubicBezTo>
                  <a:cubicBezTo>
                    <a:pt x="28380" y="26944"/>
                    <a:pt x="27695" y="25150"/>
                    <a:pt x="26129" y="24465"/>
                  </a:cubicBezTo>
                  <a:lnTo>
                    <a:pt x="23650" y="23323"/>
                  </a:lnTo>
                  <a:cubicBezTo>
                    <a:pt x="21725" y="22475"/>
                    <a:pt x="19964" y="21366"/>
                    <a:pt x="18431" y="20029"/>
                  </a:cubicBezTo>
                  <a:cubicBezTo>
                    <a:pt x="20388" y="17354"/>
                    <a:pt x="21856" y="14288"/>
                    <a:pt x="22704" y="10993"/>
                  </a:cubicBezTo>
                  <a:lnTo>
                    <a:pt x="25509" y="10993"/>
                  </a:lnTo>
                  <a:cubicBezTo>
                    <a:pt x="27205" y="10993"/>
                    <a:pt x="28575" y="9623"/>
                    <a:pt x="28575" y="7959"/>
                  </a:cubicBezTo>
                  <a:cubicBezTo>
                    <a:pt x="28575" y="6263"/>
                    <a:pt x="27205" y="4893"/>
                    <a:pt x="25509" y="4893"/>
                  </a:cubicBezTo>
                  <a:lnTo>
                    <a:pt x="17354" y="4893"/>
                  </a:lnTo>
                  <a:lnTo>
                    <a:pt x="17354" y="3034"/>
                  </a:lnTo>
                  <a:cubicBezTo>
                    <a:pt x="17354" y="1370"/>
                    <a:pt x="15984" y="0"/>
                    <a:pt x="14288" y="0"/>
                  </a:cubicBezTo>
                  <a:close/>
                </a:path>
              </a:pathLst>
            </a:custGeom>
            <a:solidFill>
              <a:srgbClr val="FFBF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0"/>
            <p:cNvSpPr/>
            <p:nvPr/>
          </p:nvSpPr>
          <p:spPr>
            <a:xfrm>
              <a:off x="2062375" y="2321700"/>
              <a:ext cx="621425" cy="720425"/>
            </a:xfrm>
            <a:custGeom>
              <a:avLst/>
              <a:gdLst/>
              <a:ahLst/>
              <a:cxnLst/>
              <a:rect l="l" t="t" r="r" b="b"/>
              <a:pathLst>
                <a:path w="24857" h="28817" extrusionOk="0">
                  <a:moveTo>
                    <a:pt x="12396" y="10765"/>
                  </a:moveTo>
                  <a:lnTo>
                    <a:pt x="14843" y="17126"/>
                  </a:lnTo>
                  <a:lnTo>
                    <a:pt x="9982" y="17126"/>
                  </a:lnTo>
                  <a:lnTo>
                    <a:pt x="12396" y="10765"/>
                  </a:lnTo>
                  <a:close/>
                  <a:moveTo>
                    <a:pt x="12396" y="1"/>
                  </a:moveTo>
                  <a:cubicBezTo>
                    <a:pt x="10928" y="1"/>
                    <a:pt x="9656" y="881"/>
                    <a:pt x="9102" y="2219"/>
                  </a:cubicBezTo>
                  <a:cubicBezTo>
                    <a:pt x="9069" y="2252"/>
                    <a:pt x="9069" y="2284"/>
                    <a:pt x="9069" y="2317"/>
                  </a:cubicBezTo>
                  <a:lnTo>
                    <a:pt x="588" y="24661"/>
                  </a:lnTo>
                  <a:cubicBezTo>
                    <a:pt x="1" y="26260"/>
                    <a:pt x="784" y="28021"/>
                    <a:pt x="2382" y="28608"/>
                  </a:cubicBezTo>
                  <a:cubicBezTo>
                    <a:pt x="2739" y="28750"/>
                    <a:pt x="3107" y="28817"/>
                    <a:pt x="3469" y="28817"/>
                  </a:cubicBezTo>
                  <a:cubicBezTo>
                    <a:pt x="4693" y="28817"/>
                    <a:pt x="5851" y="28055"/>
                    <a:pt x="6329" y="26847"/>
                  </a:cubicBezTo>
                  <a:lnTo>
                    <a:pt x="7666" y="23259"/>
                  </a:lnTo>
                  <a:lnTo>
                    <a:pt x="17159" y="23259"/>
                  </a:lnTo>
                  <a:lnTo>
                    <a:pt x="18529" y="26847"/>
                  </a:lnTo>
                  <a:cubicBezTo>
                    <a:pt x="19018" y="28054"/>
                    <a:pt x="20160" y="28804"/>
                    <a:pt x="21399" y="28804"/>
                  </a:cubicBezTo>
                  <a:cubicBezTo>
                    <a:pt x="21758" y="28804"/>
                    <a:pt x="22117" y="28739"/>
                    <a:pt x="22476" y="28608"/>
                  </a:cubicBezTo>
                  <a:cubicBezTo>
                    <a:pt x="24074" y="28021"/>
                    <a:pt x="24857" y="26260"/>
                    <a:pt x="24270" y="24661"/>
                  </a:cubicBezTo>
                  <a:lnTo>
                    <a:pt x="15723" y="2317"/>
                  </a:lnTo>
                  <a:cubicBezTo>
                    <a:pt x="15723" y="2284"/>
                    <a:pt x="15691" y="2252"/>
                    <a:pt x="15691" y="2219"/>
                  </a:cubicBezTo>
                  <a:cubicBezTo>
                    <a:pt x="15136" y="881"/>
                    <a:pt x="13864" y="1"/>
                    <a:pt x="12396" y="1"/>
                  </a:cubicBezTo>
                  <a:close/>
                </a:path>
              </a:pathLst>
            </a:custGeom>
            <a:solidFill>
              <a:srgbClr val="FFBF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0"/>
            <p:cNvSpPr/>
            <p:nvPr/>
          </p:nvSpPr>
          <p:spPr>
            <a:xfrm>
              <a:off x="3315800" y="1377350"/>
              <a:ext cx="1284425" cy="158250"/>
            </a:xfrm>
            <a:custGeom>
              <a:avLst/>
              <a:gdLst/>
              <a:ahLst/>
              <a:cxnLst/>
              <a:rect l="l" t="t" r="r" b="b"/>
              <a:pathLst>
                <a:path w="51377" h="6330" extrusionOk="0">
                  <a:moveTo>
                    <a:pt x="48310" y="1"/>
                  </a:moveTo>
                  <a:lnTo>
                    <a:pt x="3067" y="197"/>
                  </a:lnTo>
                  <a:cubicBezTo>
                    <a:pt x="1370" y="197"/>
                    <a:pt x="0" y="1599"/>
                    <a:pt x="0" y="3263"/>
                  </a:cubicBezTo>
                  <a:cubicBezTo>
                    <a:pt x="0" y="4959"/>
                    <a:pt x="1370" y="6329"/>
                    <a:pt x="3067" y="6329"/>
                  </a:cubicBezTo>
                  <a:lnTo>
                    <a:pt x="48343" y="6101"/>
                  </a:lnTo>
                  <a:cubicBezTo>
                    <a:pt x="50039" y="6101"/>
                    <a:pt x="51377" y="4731"/>
                    <a:pt x="51377" y="3035"/>
                  </a:cubicBezTo>
                  <a:cubicBezTo>
                    <a:pt x="51377" y="1371"/>
                    <a:pt x="50007" y="1"/>
                    <a:pt x="48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0"/>
            <p:cNvSpPr/>
            <p:nvPr/>
          </p:nvSpPr>
          <p:spPr>
            <a:xfrm>
              <a:off x="3315800" y="1692950"/>
              <a:ext cx="2140700" cy="153350"/>
            </a:xfrm>
            <a:custGeom>
              <a:avLst/>
              <a:gdLst/>
              <a:ahLst/>
              <a:cxnLst/>
              <a:rect l="l" t="t" r="r" b="b"/>
              <a:pathLst>
                <a:path w="85628" h="6134" extrusionOk="0">
                  <a:moveTo>
                    <a:pt x="3067" y="1"/>
                  </a:moveTo>
                  <a:cubicBezTo>
                    <a:pt x="1370" y="1"/>
                    <a:pt x="0" y="1371"/>
                    <a:pt x="0" y="3067"/>
                  </a:cubicBezTo>
                  <a:cubicBezTo>
                    <a:pt x="0" y="4763"/>
                    <a:pt x="1370" y="6133"/>
                    <a:pt x="3067" y="6133"/>
                  </a:cubicBezTo>
                  <a:lnTo>
                    <a:pt x="82594" y="6133"/>
                  </a:lnTo>
                  <a:cubicBezTo>
                    <a:pt x="84257" y="6133"/>
                    <a:pt x="85628" y="4763"/>
                    <a:pt x="85628" y="3067"/>
                  </a:cubicBezTo>
                  <a:cubicBezTo>
                    <a:pt x="85628" y="1371"/>
                    <a:pt x="84257" y="1"/>
                    <a:pt x="825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0"/>
            <p:cNvSpPr/>
            <p:nvPr/>
          </p:nvSpPr>
          <p:spPr>
            <a:xfrm>
              <a:off x="4753525" y="1377350"/>
              <a:ext cx="702975" cy="152525"/>
            </a:xfrm>
            <a:custGeom>
              <a:avLst/>
              <a:gdLst/>
              <a:ahLst/>
              <a:cxnLst/>
              <a:rect l="l" t="t" r="r" b="b"/>
              <a:pathLst>
                <a:path w="28119" h="6101" extrusionOk="0">
                  <a:moveTo>
                    <a:pt x="3066" y="1"/>
                  </a:moveTo>
                  <a:cubicBezTo>
                    <a:pt x="1370" y="1"/>
                    <a:pt x="0" y="1371"/>
                    <a:pt x="0" y="3067"/>
                  </a:cubicBezTo>
                  <a:cubicBezTo>
                    <a:pt x="0" y="4731"/>
                    <a:pt x="1370" y="6101"/>
                    <a:pt x="3066" y="6101"/>
                  </a:cubicBezTo>
                  <a:lnTo>
                    <a:pt x="25085" y="6101"/>
                  </a:lnTo>
                  <a:cubicBezTo>
                    <a:pt x="26748" y="6101"/>
                    <a:pt x="28119" y="4731"/>
                    <a:pt x="28119" y="3067"/>
                  </a:cubicBezTo>
                  <a:cubicBezTo>
                    <a:pt x="28119" y="1371"/>
                    <a:pt x="26748" y="1"/>
                    <a:pt x="250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0"/>
            <p:cNvSpPr/>
            <p:nvPr/>
          </p:nvSpPr>
          <p:spPr>
            <a:xfrm>
              <a:off x="3315800" y="2447300"/>
              <a:ext cx="877500" cy="158225"/>
            </a:xfrm>
            <a:custGeom>
              <a:avLst/>
              <a:gdLst/>
              <a:ahLst/>
              <a:cxnLst/>
              <a:rect l="l" t="t" r="r" b="b"/>
              <a:pathLst>
                <a:path w="35100" h="6329" extrusionOk="0">
                  <a:moveTo>
                    <a:pt x="32000" y="0"/>
                  </a:moveTo>
                  <a:lnTo>
                    <a:pt x="3034" y="229"/>
                  </a:lnTo>
                  <a:cubicBezTo>
                    <a:pt x="1370" y="229"/>
                    <a:pt x="0" y="1599"/>
                    <a:pt x="0" y="3295"/>
                  </a:cubicBezTo>
                  <a:cubicBezTo>
                    <a:pt x="33" y="4991"/>
                    <a:pt x="1403" y="6328"/>
                    <a:pt x="3067" y="6328"/>
                  </a:cubicBezTo>
                  <a:lnTo>
                    <a:pt x="3099" y="6328"/>
                  </a:lnTo>
                  <a:lnTo>
                    <a:pt x="32033" y="6133"/>
                  </a:lnTo>
                  <a:cubicBezTo>
                    <a:pt x="33729" y="6133"/>
                    <a:pt x="35099" y="4730"/>
                    <a:pt x="35067" y="3034"/>
                  </a:cubicBezTo>
                  <a:cubicBezTo>
                    <a:pt x="35067" y="1370"/>
                    <a:pt x="33697" y="0"/>
                    <a:pt x="320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0"/>
            <p:cNvSpPr/>
            <p:nvPr/>
          </p:nvSpPr>
          <p:spPr>
            <a:xfrm>
              <a:off x="3315800" y="2763700"/>
              <a:ext cx="1834900" cy="152525"/>
            </a:xfrm>
            <a:custGeom>
              <a:avLst/>
              <a:gdLst/>
              <a:ahLst/>
              <a:cxnLst/>
              <a:rect l="l" t="t" r="r" b="b"/>
              <a:pathLst>
                <a:path w="73396" h="6101" extrusionOk="0">
                  <a:moveTo>
                    <a:pt x="3067" y="1"/>
                  </a:moveTo>
                  <a:cubicBezTo>
                    <a:pt x="1370" y="1"/>
                    <a:pt x="0" y="1371"/>
                    <a:pt x="0" y="3067"/>
                  </a:cubicBezTo>
                  <a:cubicBezTo>
                    <a:pt x="0" y="4731"/>
                    <a:pt x="1370" y="6101"/>
                    <a:pt x="3067" y="6101"/>
                  </a:cubicBezTo>
                  <a:lnTo>
                    <a:pt x="70361" y="6101"/>
                  </a:lnTo>
                  <a:cubicBezTo>
                    <a:pt x="72025" y="6101"/>
                    <a:pt x="73395" y="4731"/>
                    <a:pt x="73395" y="3067"/>
                  </a:cubicBezTo>
                  <a:cubicBezTo>
                    <a:pt x="73395" y="1371"/>
                    <a:pt x="72025" y="1"/>
                    <a:pt x="703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0"/>
            <p:cNvSpPr/>
            <p:nvPr/>
          </p:nvSpPr>
          <p:spPr>
            <a:xfrm>
              <a:off x="4345775" y="2447300"/>
              <a:ext cx="1110725" cy="153325"/>
            </a:xfrm>
            <a:custGeom>
              <a:avLst/>
              <a:gdLst/>
              <a:ahLst/>
              <a:cxnLst/>
              <a:rect l="l" t="t" r="r" b="b"/>
              <a:pathLst>
                <a:path w="44429" h="6133" extrusionOk="0">
                  <a:moveTo>
                    <a:pt x="3067" y="0"/>
                  </a:moveTo>
                  <a:cubicBezTo>
                    <a:pt x="1370" y="0"/>
                    <a:pt x="0" y="1370"/>
                    <a:pt x="0" y="3066"/>
                  </a:cubicBezTo>
                  <a:cubicBezTo>
                    <a:pt x="0" y="4763"/>
                    <a:pt x="1370" y="6133"/>
                    <a:pt x="3067" y="6133"/>
                  </a:cubicBezTo>
                  <a:lnTo>
                    <a:pt x="41395" y="6133"/>
                  </a:lnTo>
                  <a:cubicBezTo>
                    <a:pt x="43058" y="6133"/>
                    <a:pt x="44429" y="4763"/>
                    <a:pt x="44429" y="3066"/>
                  </a:cubicBezTo>
                  <a:cubicBezTo>
                    <a:pt x="44429" y="1370"/>
                    <a:pt x="43058" y="0"/>
                    <a:pt x="413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 name="Google Shape;590;p40"/>
          <p:cNvGrpSpPr/>
          <p:nvPr/>
        </p:nvGrpSpPr>
        <p:grpSpPr>
          <a:xfrm>
            <a:off x="6658429" y="1332145"/>
            <a:ext cx="696241" cy="532189"/>
            <a:chOff x="1190625" y="853000"/>
            <a:chExt cx="5219200" cy="3989425"/>
          </a:xfrm>
        </p:grpSpPr>
        <p:sp>
          <p:nvSpPr>
            <p:cNvPr id="591" name="Google Shape;591;p40"/>
            <p:cNvSpPr/>
            <p:nvPr/>
          </p:nvSpPr>
          <p:spPr>
            <a:xfrm>
              <a:off x="4223450" y="1683175"/>
              <a:ext cx="2186375" cy="2329075"/>
            </a:xfrm>
            <a:custGeom>
              <a:avLst/>
              <a:gdLst/>
              <a:ahLst/>
              <a:cxnLst/>
              <a:rect l="l" t="t" r="r" b="b"/>
              <a:pathLst>
                <a:path w="87455" h="93163" extrusionOk="0">
                  <a:moveTo>
                    <a:pt x="53236" y="31120"/>
                  </a:moveTo>
                  <a:cubicBezTo>
                    <a:pt x="51083" y="38198"/>
                    <a:pt x="47854" y="44820"/>
                    <a:pt x="43744" y="50790"/>
                  </a:cubicBezTo>
                  <a:cubicBezTo>
                    <a:pt x="39601" y="44820"/>
                    <a:pt x="36371" y="38198"/>
                    <a:pt x="34219" y="31120"/>
                  </a:cubicBezTo>
                  <a:close/>
                  <a:moveTo>
                    <a:pt x="43744" y="0"/>
                  </a:moveTo>
                  <a:cubicBezTo>
                    <a:pt x="39503" y="0"/>
                    <a:pt x="36045" y="3425"/>
                    <a:pt x="36045" y="7666"/>
                  </a:cubicBezTo>
                  <a:lnTo>
                    <a:pt x="36045" y="15756"/>
                  </a:lnTo>
                  <a:lnTo>
                    <a:pt x="7666" y="15756"/>
                  </a:lnTo>
                  <a:cubicBezTo>
                    <a:pt x="3425" y="15756"/>
                    <a:pt x="0" y="19181"/>
                    <a:pt x="0" y="23421"/>
                  </a:cubicBezTo>
                  <a:cubicBezTo>
                    <a:pt x="0" y="27662"/>
                    <a:pt x="3425" y="31120"/>
                    <a:pt x="7666" y="31120"/>
                  </a:cubicBezTo>
                  <a:lnTo>
                    <a:pt x="18333" y="31120"/>
                  </a:lnTo>
                  <a:cubicBezTo>
                    <a:pt x="21138" y="42667"/>
                    <a:pt x="26292" y="53366"/>
                    <a:pt x="33338" y="62631"/>
                  </a:cubicBezTo>
                  <a:cubicBezTo>
                    <a:pt x="27858" y="67621"/>
                    <a:pt x="21562" y="71764"/>
                    <a:pt x="14581" y="74896"/>
                  </a:cubicBezTo>
                  <a:lnTo>
                    <a:pt x="6524" y="78484"/>
                  </a:lnTo>
                  <a:cubicBezTo>
                    <a:pt x="2642" y="80213"/>
                    <a:pt x="914" y="84747"/>
                    <a:pt x="2642" y="88629"/>
                  </a:cubicBezTo>
                  <a:cubicBezTo>
                    <a:pt x="3915" y="91467"/>
                    <a:pt x="6720" y="93163"/>
                    <a:pt x="9656" y="93163"/>
                  </a:cubicBezTo>
                  <a:cubicBezTo>
                    <a:pt x="10700" y="93163"/>
                    <a:pt x="11776" y="92967"/>
                    <a:pt x="12787" y="92510"/>
                  </a:cubicBezTo>
                  <a:lnTo>
                    <a:pt x="20812" y="88922"/>
                  </a:lnTo>
                  <a:cubicBezTo>
                    <a:pt x="29358" y="85106"/>
                    <a:pt x="37056" y="80050"/>
                    <a:pt x="43744" y="73950"/>
                  </a:cubicBezTo>
                  <a:cubicBezTo>
                    <a:pt x="50398" y="80050"/>
                    <a:pt x="58096" y="85106"/>
                    <a:pt x="66643" y="88922"/>
                  </a:cubicBezTo>
                  <a:lnTo>
                    <a:pt x="74667" y="92510"/>
                  </a:lnTo>
                  <a:cubicBezTo>
                    <a:pt x="75678" y="92967"/>
                    <a:pt x="76755" y="93163"/>
                    <a:pt x="77799" y="93163"/>
                  </a:cubicBezTo>
                  <a:cubicBezTo>
                    <a:pt x="80734" y="93163"/>
                    <a:pt x="83540" y="91467"/>
                    <a:pt x="84812" y="88629"/>
                  </a:cubicBezTo>
                  <a:cubicBezTo>
                    <a:pt x="86541" y="84747"/>
                    <a:pt x="84812" y="80213"/>
                    <a:pt x="80930" y="78484"/>
                  </a:cubicBezTo>
                  <a:lnTo>
                    <a:pt x="72873" y="74896"/>
                  </a:lnTo>
                  <a:cubicBezTo>
                    <a:pt x="65892" y="71764"/>
                    <a:pt x="59597" y="67621"/>
                    <a:pt x="54117" y="62631"/>
                  </a:cubicBezTo>
                  <a:cubicBezTo>
                    <a:pt x="61163" y="53366"/>
                    <a:pt x="66316" y="42667"/>
                    <a:pt x="69122" y="31120"/>
                  </a:cubicBezTo>
                  <a:lnTo>
                    <a:pt x="79788" y="31120"/>
                  </a:lnTo>
                  <a:cubicBezTo>
                    <a:pt x="84029" y="31120"/>
                    <a:pt x="87454" y="27662"/>
                    <a:pt x="87454" y="23421"/>
                  </a:cubicBezTo>
                  <a:cubicBezTo>
                    <a:pt x="87454" y="19181"/>
                    <a:pt x="84029" y="15756"/>
                    <a:pt x="79788" y="15756"/>
                  </a:cubicBezTo>
                  <a:lnTo>
                    <a:pt x="51409" y="15756"/>
                  </a:lnTo>
                  <a:lnTo>
                    <a:pt x="51409" y="7666"/>
                  </a:lnTo>
                  <a:cubicBezTo>
                    <a:pt x="51409" y="3425"/>
                    <a:pt x="47984" y="0"/>
                    <a:pt x="437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0"/>
            <p:cNvSpPr/>
            <p:nvPr/>
          </p:nvSpPr>
          <p:spPr>
            <a:xfrm>
              <a:off x="4223450" y="2077050"/>
              <a:ext cx="2163525" cy="1935200"/>
            </a:xfrm>
            <a:custGeom>
              <a:avLst/>
              <a:gdLst/>
              <a:ahLst/>
              <a:cxnLst/>
              <a:rect l="l" t="t" r="r" b="b"/>
              <a:pathLst>
                <a:path w="86541" h="77408" extrusionOk="0">
                  <a:moveTo>
                    <a:pt x="7666" y="1"/>
                  </a:moveTo>
                  <a:cubicBezTo>
                    <a:pt x="3425" y="1"/>
                    <a:pt x="0" y="3426"/>
                    <a:pt x="0" y="7666"/>
                  </a:cubicBezTo>
                  <a:cubicBezTo>
                    <a:pt x="0" y="11907"/>
                    <a:pt x="3425" y="15365"/>
                    <a:pt x="7666" y="15365"/>
                  </a:cubicBezTo>
                  <a:lnTo>
                    <a:pt x="18333" y="15365"/>
                  </a:lnTo>
                  <a:cubicBezTo>
                    <a:pt x="21138" y="26912"/>
                    <a:pt x="26292" y="37611"/>
                    <a:pt x="33338" y="46876"/>
                  </a:cubicBezTo>
                  <a:cubicBezTo>
                    <a:pt x="27858" y="51866"/>
                    <a:pt x="21562" y="56009"/>
                    <a:pt x="14581" y="59141"/>
                  </a:cubicBezTo>
                  <a:lnTo>
                    <a:pt x="6524" y="62729"/>
                  </a:lnTo>
                  <a:cubicBezTo>
                    <a:pt x="2642" y="64458"/>
                    <a:pt x="914" y="68992"/>
                    <a:pt x="2642" y="72841"/>
                  </a:cubicBezTo>
                  <a:cubicBezTo>
                    <a:pt x="3915" y="75712"/>
                    <a:pt x="6720" y="77408"/>
                    <a:pt x="9656" y="77408"/>
                  </a:cubicBezTo>
                  <a:cubicBezTo>
                    <a:pt x="10700" y="77408"/>
                    <a:pt x="11776" y="77212"/>
                    <a:pt x="12787" y="76755"/>
                  </a:cubicBezTo>
                  <a:lnTo>
                    <a:pt x="20812" y="73167"/>
                  </a:lnTo>
                  <a:cubicBezTo>
                    <a:pt x="29358" y="69351"/>
                    <a:pt x="37056" y="64295"/>
                    <a:pt x="43744" y="58195"/>
                  </a:cubicBezTo>
                  <a:cubicBezTo>
                    <a:pt x="50398" y="64295"/>
                    <a:pt x="58096" y="69351"/>
                    <a:pt x="66643" y="73167"/>
                  </a:cubicBezTo>
                  <a:lnTo>
                    <a:pt x="74667" y="76755"/>
                  </a:lnTo>
                  <a:cubicBezTo>
                    <a:pt x="75678" y="77212"/>
                    <a:pt x="76755" y="77408"/>
                    <a:pt x="77799" y="77408"/>
                  </a:cubicBezTo>
                  <a:cubicBezTo>
                    <a:pt x="80734" y="77408"/>
                    <a:pt x="83540" y="75712"/>
                    <a:pt x="84812" y="72841"/>
                  </a:cubicBezTo>
                  <a:cubicBezTo>
                    <a:pt x="86541" y="68992"/>
                    <a:pt x="84812" y="64458"/>
                    <a:pt x="80930" y="62729"/>
                  </a:cubicBezTo>
                  <a:lnTo>
                    <a:pt x="72873" y="59141"/>
                  </a:lnTo>
                  <a:cubicBezTo>
                    <a:pt x="65892" y="56009"/>
                    <a:pt x="59597" y="51866"/>
                    <a:pt x="54117" y="46876"/>
                  </a:cubicBezTo>
                  <a:cubicBezTo>
                    <a:pt x="54130" y="46855"/>
                    <a:pt x="54134" y="46847"/>
                    <a:pt x="54132" y="46847"/>
                  </a:cubicBezTo>
                  <a:lnTo>
                    <a:pt x="54132" y="46847"/>
                  </a:lnTo>
                  <a:cubicBezTo>
                    <a:pt x="54130" y="46847"/>
                    <a:pt x="54120" y="46858"/>
                    <a:pt x="54109" y="46870"/>
                  </a:cubicBezTo>
                  <a:lnTo>
                    <a:pt x="54109" y="46870"/>
                  </a:lnTo>
                  <a:cubicBezTo>
                    <a:pt x="50100" y="43511"/>
                    <a:pt x="46743" y="39338"/>
                    <a:pt x="43711" y="35035"/>
                  </a:cubicBezTo>
                  <a:cubicBezTo>
                    <a:pt x="39960" y="29587"/>
                    <a:pt x="36861" y="23454"/>
                    <a:pt x="34675" y="16767"/>
                  </a:cubicBezTo>
                  <a:cubicBezTo>
                    <a:pt x="34675" y="16735"/>
                    <a:pt x="34643" y="16702"/>
                    <a:pt x="34643" y="16670"/>
                  </a:cubicBezTo>
                  <a:cubicBezTo>
                    <a:pt x="34512" y="16245"/>
                    <a:pt x="34349" y="15789"/>
                    <a:pt x="34219" y="15365"/>
                  </a:cubicBezTo>
                  <a:lnTo>
                    <a:pt x="34251" y="15365"/>
                  </a:lnTo>
                  <a:cubicBezTo>
                    <a:pt x="32881" y="10472"/>
                    <a:pt x="32066" y="5318"/>
                    <a:pt x="318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0"/>
            <p:cNvSpPr/>
            <p:nvPr/>
          </p:nvSpPr>
          <p:spPr>
            <a:xfrm>
              <a:off x="3582475" y="2367375"/>
              <a:ext cx="592075" cy="947900"/>
            </a:xfrm>
            <a:custGeom>
              <a:avLst/>
              <a:gdLst/>
              <a:ahLst/>
              <a:cxnLst/>
              <a:rect l="l" t="t" r="r" b="b"/>
              <a:pathLst>
                <a:path w="23683" h="37916" extrusionOk="0">
                  <a:moveTo>
                    <a:pt x="4599" y="0"/>
                  </a:moveTo>
                  <a:cubicBezTo>
                    <a:pt x="3034" y="0"/>
                    <a:pt x="1468" y="196"/>
                    <a:pt x="0" y="555"/>
                  </a:cubicBezTo>
                  <a:lnTo>
                    <a:pt x="0" y="37872"/>
                  </a:lnTo>
                  <a:cubicBezTo>
                    <a:pt x="121" y="37902"/>
                    <a:pt x="225" y="37915"/>
                    <a:pt x="314" y="37915"/>
                  </a:cubicBezTo>
                  <a:cubicBezTo>
                    <a:pt x="1303" y="37915"/>
                    <a:pt x="491" y="36241"/>
                    <a:pt x="1957" y="36241"/>
                  </a:cubicBezTo>
                  <a:cubicBezTo>
                    <a:pt x="12559" y="36241"/>
                    <a:pt x="22899" y="31055"/>
                    <a:pt x="22899" y="20453"/>
                  </a:cubicBezTo>
                  <a:cubicBezTo>
                    <a:pt x="22899" y="19018"/>
                    <a:pt x="23682" y="16376"/>
                    <a:pt x="23356" y="15038"/>
                  </a:cubicBezTo>
                  <a:cubicBezTo>
                    <a:pt x="21464" y="6427"/>
                    <a:pt x="13798" y="0"/>
                    <a:pt x="45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0"/>
            <p:cNvSpPr/>
            <p:nvPr/>
          </p:nvSpPr>
          <p:spPr>
            <a:xfrm>
              <a:off x="3582475" y="2743325"/>
              <a:ext cx="595325" cy="584725"/>
            </a:xfrm>
            <a:custGeom>
              <a:avLst/>
              <a:gdLst/>
              <a:ahLst/>
              <a:cxnLst/>
              <a:rect l="l" t="t" r="r" b="b"/>
              <a:pathLst>
                <a:path w="23813" h="23389" extrusionOk="0">
                  <a:moveTo>
                    <a:pt x="23356" y="0"/>
                  </a:moveTo>
                  <a:cubicBezTo>
                    <a:pt x="21464" y="8612"/>
                    <a:pt x="13798" y="15038"/>
                    <a:pt x="4599" y="15038"/>
                  </a:cubicBezTo>
                  <a:cubicBezTo>
                    <a:pt x="3034" y="15038"/>
                    <a:pt x="1468" y="14842"/>
                    <a:pt x="0" y="14483"/>
                  </a:cubicBezTo>
                  <a:lnTo>
                    <a:pt x="0" y="22834"/>
                  </a:lnTo>
                  <a:cubicBezTo>
                    <a:pt x="1468" y="23193"/>
                    <a:pt x="3034" y="23389"/>
                    <a:pt x="4599" y="23389"/>
                  </a:cubicBezTo>
                  <a:cubicBezTo>
                    <a:pt x="15234" y="23389"/>
                    <a:pt x="23813" y="14777"/>
                    <a:pt x="23813" y="4176"/>
                  </a:cubicBezTo>
                  <a:cubicBezTo>
                    <a:pt x="23813" y="2740"/>
                    <a:pt x="23649" y="1338"/>
                    <a:pt x="233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0"/>
            <p:cNvSpPr/>
            <p:nvPr/>
          </p:nvSpPr>
          <p:spPr>
            <a:xfrm>
              <a:off x="1270525" y="1860950"/>
              <a:ext cx="978625" cy="1874025"/>
            </a:xfrm>
            <a:custGeom>
              <a:avLst/>
              <a:gdLst/>
              <a:ahLst/>
              <a:cxnLst/>
              <a:rect l="l" t="t" r="r" b="b"/>
              <a:pathLst>
                <a:path w="39145" h="74961" extrusionOk="0">
                  <a:moveTo>
                    <a:pt x="26064" y="1"/>
                  </a:moveTo>
                  <a:cubicBezTo>
                    <a:pt x="17876" y="1"/>
                    <a:pt x="10472" y="3360"/>
                    <a:pt x="5155" y="8775"/>
                  </a:cubicBezTo>
                  <a:cubicBezTo>
                    <a:pt x="1" y="14027"/>
                    <a:pt x="881" y="25738"/>
                    <a:pt x="881" y="33729"/>
                  </a:cubicBezTo>
                  <a:lnTo>
                    <a:pt x="588" y="49778"/>
                  </a:lnTo>
                  <a:cubicBezTo>
                    <a:pt x="588" y="65958"/>
                    <a:pt x="11744" y="74831"/>
                    <a:pt x="27891" y="74831"/>
                  </a:cubicBezTo>
                  <a:lnTo>
                    <a:pt x="39145" y="74961"/>
                  </a:lnTo>
                  <a:lnTo>
                    <a:pt x="39145" y="14092"/>
                  </a:lnTo>
                  <a:lnTo>
                    <a:pt x="3523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0"/>
            <p:cNvSpPr/>
            <p:nvPr/>
          </p:nvSpPr>
          <p:spPr>
            <a:xfrm>
              <a:off x="1190625" y="2080325"/>
              <a:ext cx="960675" cy="1754150"/>
            </a:xfrm>
            <a:custGeom>
              <a:avLst/>
              <a:gdLst/>
              <a:ahLst/>
              <a:cxnLst/>
              <a:rect l="l" t="t" r="r" b="b"/>
              <a:pathLst>
                <a:path w="38427" h="70166" extrusionOk="0">
                  <a:moveTo>
                    <a:pt x="8351" y="0"/>
                  </a:moveTo>
                  <a:cubicBezTo>
                    <a:pt x="3197" y="5252"/>
                    <a:pt x="0" y="12494"/>
                    <a:pt x="0" y="20453"/>
                  </a:cubicBezTo>
                  <a:lnTo>
                    <a:pt x="0" y="40938"/>
                  </a:lnTo>
                  <a:cubicBezTo>
                    <a:pt x="0" y="57085"/>
                    <a:pt x="13081" y="70166"/>
                    <a:pt x="29260" y="70166"/>
                  </a:cubicBezTo>
                  <a:lnTo>
                    <a:pt x="38426" y="70166"/>
                  </a:lnTo>
                  <a:lnTo>
                    <a:pt x="38426" y="61815"/>
                  </a:lnTo>
                  <a:lnTo>
                    <a:pt x="37611" y="61815"/>
                  </a:lnTo>
                  <a:cubicBezTo>
                    <a:pt x="21464" y="61815"/>
                    <a:pt x="8351" y="48734"/>
                    <a:pt x="8351" y="32588"/>
                  </a:cubicBezTo>
                  <a:lnTo>
                    <a:pt x="83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0"/>
            <p:cNvSpPr/>
            <p:nvPr/>
          </p:nvSpPr>
          <p:spPr>
            <a:xfrm>
              <a:off x="2227925" y="998975"/>
              <a:ext cx="1308075" cy="3553950"/>
            </a:xfrm>
            <a:custGeom>
              <a:avLst/>
              <a:gdLst/>
              <a:ahLst/>
              <a:cxnLst/>
              <a:rect l="l" t="t" r="r" b="b"/>
              <a:pathLst>
                <a:path w="52323" h="142158" extrusionOk="0">
                  <a:moveTo>
                    <a:pt x="52323" y="0"/>
                  </a:moveTo>
                  <a:lnTo>
                    <a:pt x="5318" y="29260"/>
                  </a:lnTo>
                  <a:lnTo>
                    <a:pt x="0" y="37187"/>
                  </a:lnTo>
                  <a:lnTo>
                    <a:pt x="849" y="111854"/>
                  </a:lnTo>
                  <a:lnTo>
                    <a:pt x="51214" y="142158"/>
                  </a:lnTo>
                  <a:lnTo>
                    <a:pt x="5232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0"/>
            <p:cNvSpPr/>
            <p:nvPr/>
          </p:nvSpPr>
          <p:spPr>
            <a:xfrm>
              <a:off x="2151275" y="1730475"/>
              <a:ext cx="1384725" cy="2965975"/>
            </a:xfrm>
            <a:custGeom>
              <a:avLst/>
              <a:gdLst/>
              <a:ahLst/>
              <a:cxnLst/>
              <a:rect l="l" t="t" r="r" b="b"/>
              <a:pathLst>
                <a:path w="55389" h="118639" extrusionOk="0">
                  <a:moveTo>
                    <a:pt x="8384" y="0"/>
                  </a:moveTo>
                  <a:lnTo>
                    <a:pt x="0" y="5220"/>
                  </a:lnTo>
                  <a:lnTo>
                    <a:pt x="0" y="84160"/>
                  </a:lnTo>
                  <a:lnTo>
                    <a:pt x="55389" y="118639"/>
                  </a:lnTo>
                  <a:lnTo>
                    <a:pt x="55389" y="105102"/>
                  </a:lnTo>
                  <a:lnTo>
                    <a:pt x="9558" y="76559"/>
                  </a:lnTo>
                  <a:cubicBezTo>
                    <a:pt x="8808" y="76102"/>
                    <a:pt x="8384" y="75287"/>
                    <a:pt x="8384" y="74439"/>
                  </a:cubicBezTo>
                  <a:lnTo>
                    <a:pt x="83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0"/>
            <p:cNvSpPr/>
            <p:nvPr/>
          </p:nvSpPr>
          <p:spPr>
            <a:xfrm>
              <a:off x="3336175" y="853000"/>
              <a:ext cx="361300" cy="3949475"/>
            </a:xfrm>
            <a:custGeom>
              <a:avLst/>
              <a:gdLst/>
              <a:ahLst/>
              <a:cxnLst/>
              <a:rect l="l" t="t" r="r" b="b"/>
              <a:pathLst>
                <a:path w="14452" h="157979" extrusionOk="0">
                  <a:moveTo>
                    <a:pt x="5677" y="0"/>
                  </a:moveTo>
                  <a:cubicBezTo>
                    <a:pt x="1240" y="229"/>
                    <a:pt x="588" y="6948"/>
                    <a:pt x="588" y="11417"/>
                  </a:cubicBezTo>
                  <a:lnTo>
                    <a:pt x="1" y="150932"/>
                  </a:lnTo>
                  <a:cubicBezTo>
                    <a:pt x="1" y="155532"/>
                    <a:pt x="6068" y="157978"/>
                    <a:pt x="6068" y="157978"/>
                  </a:cubicBezTo>
                  <a:cubicBezTo>
                    <a:pt x="10244" y="157978"/>
                    <a:pt x="13766" y="156510"/>
                    <a:pt x="14354" y="152498"/>
                  </a:cubicBezTo>
                  <a:cubicBezTo>
                    <a:pt x="14419" y="152074"/>
                    <a:pt x="14451" y="151650"/>
                    <a:pt x="14451" y="151226"/>
                  </a:cubicBezTo>
                  <a:lnTo>
                    <a:pt x="14451" y="8351"/>
                  </a:lnTo>
                  <a:cubicBezTo>
                    <a:pt x="14451" y="3719"/>
                    <a:pt x="10700" y="0"/>
                    <a:pt x="610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0"/>
            <p:cNvSpPr/>
            <p:nvPr/>
          </p:nvSpPr>
          <p:spPr>
            <a:xfrm>
              <a:off x="3279925" y="853000"/>
              <a:ext cx="415100" cy="3989425"/>
            </a:xfrm>
            <a:custGeom>
              <a:avLst/>
              <a:gdLst/>
              <a:ahLst/>
              <a:cxnLst/>
              <a:rect l="l" t="t" r="r" b="b"/>
              <a:pathLst>
                <a:path w="16604" h="159577" extrusionOk="0">
                  <a:moveTo>
                    <a:pt x="8025" y="0"/>
                  </a:moveTo>
                  <a:cubicBezTo>
                    <a:pt x="5839" y="66"/>
                    <a:pt x="3882" y="979"/>
                    <a:pt x="2447" y="2447"/>
                  </a:cubicBezTo>
                  <a:cubicBezTo>
                    <a:pt x="913" y="3947"/>
                    <a:pt x="0" y="6035"/>
                    <a:pt x="0" y="8351"/>
                  </a:cubicBezTo>
                  <a:lnTo>
                    <a:pt x="0" y="151226"/>
                  </a:lnTo>
                  <a:cubicBezTo>
                    <a:pt x="0" y="155858"/>
                    <a:pt x="3719" y="159577"/>
                    <a:pt x="8351" y="159577"/>
                  </a:cubicBezTo>
                  <a:cubicBezTo>
                    <a:pt x="12526" y="159577"/>
                    <a:pt x="16016" y="156510"/>
                    <a:pt x="16604" y="152498"/>
                  </a:cubicBezTo>
                  <a:lnTo>
                    <a:pt x="14614" y="152498"/>
                  </a:lnTo>
                  <a:cubicBezTo>
                    <a:pt x="10928" y="152498"/>
                    <a:pt x="7927" y="149497"/>
                    <a:pt x="7927" y="145811"/>
                  </a:cubicBezTo>
                  <a:lnTo>
                    <a:pt x="7927" y="1240"/>
                  </a:lnTo>
                  <a:cubicBezTo>
                    <a:pt x="7927" y="816"/>
                    <a:pt x="7959" y="392"/>
                    <a:pt x="80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0"/>
            <p:cNvSpPr/>
            <p:nvPr/>
          </p:nvSpPr>
          <p:spPr>
            <a:xfrm>
              <a:off x="2479925" y="1954725"/>
              <a:ext cx="287875" cy="263450"/>
            </a:xfrm>
            <a:custGeom>
              <a:avLst/>
              <a:gdLst/>
              <a:ahLst/>
              <a:cxnLst/>
              <a:rect l="l" t="t" r="r" b="b"/>
              <a:pathLst>
                <a:path w="11515" h="10538" extrusionOk="0">
                  <a:moveTo>
                    <a:pt x="5252" y="1"/>
                  </a:moveTo>
                  <a:cubicBezTo>
                    <a:pt x="4567" y="1"/>
                    <a:pt x="3882" y="99"/>
                    <a:pt x="3262" y="327"/>
                  </a:cubicBezTo>
                  <a:cubicBezTo>
                    <a:pt x="783" y="1143"/>
                    <a:pt x="0" y="3589"/>
                    <a:pt x="0" y="6362"/>
                  </a:cubicBezTo>
                  <a:cubicBezTo>
                    <a:pt x="0" y="9819"/>
                    <a:pt x="1794" y="10537"/>
                    <a:pt x="5252" y="10537"/>
                  </a:cubicBezTo>
                  <a:cubicBezTo>
                    <a:pt x="8285" y="10537"/>
                    <a:pt x="10797" y="10374"/>
                    <a:pt x="11384" y="7536"/>
                  </a:cubicBezTo>
                  <a:cubicBezTo>
                    <a:pt x="11482" y="7112"/>
                    <a:pt x="11515" y="6688"/>
                    <a:pt x="11515" y="6264"/>
                  </a:cubicBezTo>
                  <a:cubicBezTo>
                    <a:pt x="11515" y="2806"/>
                    <a:pt x="8710" y="1"/>
                    <a:pt x="5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0"/>
            <p:cNvSpPr/>
            <p:nvPr/>
          </p:nvSpPr>
          <p:spPr>
            <a:xfrm>
              <a:off x="2454625" y="1958800"/>
              <a:ext cx="309100" cy="309100"/>
            </a:xfrm>
            <a:custGeom>
              <a:avLst/>
              <a:gdLst/>
              <a:ahLst/>
              <a:cxnLst/>
              <a:rect l="l" t="t" r="r" b="b"/>
              <a:pathLst>
                <a:path w="12364" h="12364" extrusionOk="0">
                  <a:moveTo>
                    <a:pt x="4763" y="1"/>
                  </a:moveTo>
                  <a:lnTo>
                    <a:pt x="4763" y="1"/>
                  </a:lnTo>
                  <a:cubicBezTo>
                    <a:pt x="2023" y="686"/>
                    <a:pt x="1" y="3165"/>
                    <a:pt x="1" y="6101"/>
                  </a:cubicBezTo>
                  <a:cubicBezTo>
                    <a:pt x="1" y="9559"/>
                    <a:pt x="2806" y="12364"/>
                    <a:pt x="6264" y="12364"/>
                  </a:cubicBezTo>
                  <a:cubicBezTo>
                    <a:pt x="9200" y="12364"/>
                    <a:pt x="11679" y="10341"/>
                    <a:pt x="12364" y="7601"/>
                  </a:cubicBezTo>
                  <a:lnTo>
                    <a:pt x="12364" y="7601"/>
                  </a:lnTo>
                  <a:cubicBezTo>
                    <a:pt x="11874" y="7699"/>
                    <a:pt x="11385" y="7764"/>
                    <a:pt x="10863" y="7764"/>
                  </a:cubicBezTo>
                  <a:cubicBezTo>
                    <a:pt x="7406" y="7764"/>
                    <a:pt x="4600" y="4959"/>
                    <a:pt x="4600" y="1501"/>
                  </a:cubicBezTo>
                  <a:cubicBezTo>
                    <a:pt x="4600" y="980"/>
                    <a:pt x="4665" y="490"/>
                    <a:pt x="47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03" name="Google Shape;603;p40"/>
          <p:cNvPicPr preferRelativeResize="0"/>
          <p:nvPr/>
        </p:nvPicPr>
        <p:blipFill>
          <a:blip r:embed="rId3">
            <a:alphaModFix/>
          </a:blip>
          <a:stretch>
            <a:fillRect/>
          </a:stretch>
        </p:blipFill>
        <p:spPr>
          <a:xfrm>
            <a:off x="8029600" y="250487"/>
            <a:ext cx="419972" cy="431099"/>
          </a:xfrm>
          <a:prstGeom prst="rect">
            <a:avLst/>
          </a:prstGeom>
          <a:noFill/>
          <a:ln>
            <a:noFill/>
          </a:ln>
        </p:spPr>
      </p:pic>
      <p:pic>
        <p:nvPicPr>
          <p:cNvPr id="604" name="Google Shape;604;p40"/>
          <p:cNvPicPr preferRelativeResize="0"/>
          <p:nvPr/>
        </p:nvPicPr>
        <p:blipFill>
          <a:blip r:embed="rId3">
            <a:alphaModFix/>
          </a:blip>
          <a:stretch>
            <a:fillRect/>
          </a:stretch>
        </p:blipFill>
        <p:spPr>
          <a:xfrm rot="10800000">
            <a:off x="8586899" y="616715"/>
            <a:ext cx="315401" cy="323754"/>
          </a:xfrm>
          <a:prstGeom prst="rect">
            <a:avLst/>
          </a:prstGeom>
          <a:noFill/>
          <a:ln>
            <a:noFill/>
          </a:ln>
        </p:spPr>
      </p:pic>
      <p:pic>
        <p:nvPicPr>
          <p:cNvPr id="605" name="Google Shape;605;p40"/>
          <p:cNvPicPr preferRelativeResize="0"/>
          <p:nvPr/>
        </p:nvPicPr>
        <p:blipFill>
          <a:blip r:embed="rId4">
            <a:alphaModFix/>
          </a:blip>
          <a:stretch>
            <a:fillRect/>
          </a:stretch>
        </p:blipFill>
        <p:spPr>
          <a:xfrm>
            <a:off x="221112" y="3483271"/>
            <a:ext cx="474626" cy="502478"/>
          </a:xfrm>
          <a:prstGeom prst="rect">
            <a:avLst/>
          </a:prstGeom>
          <a:noFill/>
          <a:ln>
            <a:noFill/>
          </a:ln>
        </p:spPr>
      </p:pic>
      <p:pic>
        <p:nvPicPr>
          <p:cNvPr id="606" name="Google Shape;606;p40"/>
          <p:cNvPicPr preferRelativeResize="0"/>
          <p:nvPr/>
        </p:nvPicPr>
        <p:blipFill>
          <a:blip r:embed="rId3">
            <a:alphaModFix/>
          </a:blip>
          <a:stretch>
            <a:fillRect/>
          </a:stretch>
        </p:blipFill>
        <p:spPr>
          <a:xfrm>
            <a:off x="359513" y="4446707"/>
            <a:ext cx="315401" cy="323754"/>
          </a:xfrm>
          <a:prstGeom prst="rect">
            <a:avLst/>
          </a:prstGeom>
          <a:noFill/>
          <a:ln>
            <a:noFill/>
          </a:ln>
        </p:spPr>
      </p:pic>
      <p:pic>
        <p:nvPicPr>
          <p:cNvPr id="607" name="Google Shape;607;p40"/>
          <p:cNvPicPr preferRelativeResize="0"/>
          <p:nvPr/>
        </p:nvPicPr>
        <p:blipFill>
          <a:blip r:embed="rId3">
            <a:alphaModFix/>
          </a:blip>
          <a:stretch>
            <a:fillRect/>
          </a:stretch>
        </p:blipFill>
        <p:spPr>
          <a:xfrm>
            <a:off x="674937" y="3921462"/>
            <a:ext cx="419972" cy="431099"/>
          </a:xfrm>
          <a:prstGeom prst="rect">
            <a:avLst/>
          </a:prstGeom>
          <a:noFill/>
          <a:ln>
            <a:noFill/>
          </a:ln>
        </p:spPr>
      </p:pic>
      <p:pic>
        <p:nvPicPr>
          <p:cNvPr id="608" name="Google Shape;608;p40"/>
          <p:cNvPicPr preferRelativeResize="0"/>
          <p:nvPr/>
        </p:nvPicPr>
        <p:blipFill>
          <a:blip r:embed="rId5">
            <a:alphaModFix/>
          </a:blip>
          <a:stretch>
            <a:fillRect/>
          </a:stretch>
        </p:blipFill>
        <p:spPr>
          <a:xfrm>
            <a:off x="8002263" y="681575"/>
            <a:ext cx="474625" cy="5425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12"/>
        <p:cNvGrpSpPr/>
        <p:nvPr/>
      </p:nvGrpSpPr>
      <p:grpSpPr>
        <a:xfrm>
          <a:off x="0" y="0"/>
          <a:ext cx="0" cy="0"/>
          <a:chOff x="0" y="0"/>
          <a:chExt cx="0" cy="0"/>
        </a:xfrm>
      </p:grpSpPr>
      <p:pic>
        <p:nvPicPr>
          <p:cNvPr id="613" name="Google Shape;613;p41"/>
          <p:cNvPicPr preferRelativeResize="0"/>
          <p:nvPr/>
        </p:nvPicPr>
        <p:blipFill>
          <a:blip r:embed="rId4">
            <a:alphaModFix/>
          </a:blip>
          <a:stretch>
            <a:fillRect/>
          </a:stretch>
        </p:blipFill>
        <p:spPr>
          <a:xfrm>
            <a:off x="7088625" y="230500"/>
            <a:ext cx="1697426" cy="2250025"/>
          </a:xfrm>
          <a:prstGeom prst="rect">
            <a:avLst/>
          </a:prstGeom>
          <a:noFill/>
          <a:ln>
            <a:noFill/>
          </a:ln>
        </p:spPr>
      </p:pic>
      <p:sp>
        <p:nvSpPr>
          <p:cNvPr id="614" name="Google Shape;614;p41"/>
          <p:cNvSpPr txBox="1">
            <a:spLocks noGrp="1"/>
          </p:cNvSpPr>
          <p:nvPr>
            <p:ph type="title"/>
          </p:nvPr>
        </p:nvSpPr>
        <p:spPr>
          <a:xfrm>
            <a:off x="4075800" y="1249125"/>
            <a:ext cx="3279000" cy="2608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A PICTURE IS WORTH A THOUSAND WORDS ·</a:t>
            </a:r>
            <a:endParaRPr/>
          </a:p>
        </p:txBody>
      </p:sp>
      <p:pic>
        <p:nvPicPr>
          <p:cNvPr id="615" name="Google Shape;615;p41"/>
          <p:cNvPicPr preferRelativeResize="0"/>
          <p:nvPr/>
        </p:nvPicPr>
        <p:blipFill>
          <a:blip r:embed="rId5">
            <a:alphaModFix/>
          </a:blip>
          <a:stretch>
            <a:fillRect/>
          </a:stretch>
        </p:blipFill>
        <p:spPr>
          <a:xfrm>
            <a:off x="6569825" y="714132"/>
            <a:ext cx="315401" cy="323754"/>
          </a:xfrm>
          <a:prstGeom prst="rect">
            <a:avLst/>
          </a:prstGeom>
          <a:noFill/>
          <a:ln>
            <a:noFill/>
          </a:ln>
        </p:spPr>
      </p:pic>
      <p:pic>
        <p:nvPicPr>
          <p:cNvPr id="616" name="Google Shape;616;p41"/>
          <p:cNvPicPr preferRelativeResize="0"/>
          <p:nvPr/>
        </p:nvPicPr>
        <p:blipFill>
          <a:blip r:embed="rId5">
            <a:alphaModFix/>
          </a:blip>
          <a:stretch>
            <a:fillRect/>
          </a:stretch>
        </p:blipFill>
        <p:spPr>
          <a:xfrm>
            <a:off x="8430775" y="1977437"/>
            <a:ext cx="419972" cy="431099"/>
          </a:xfrm>
          <a:prstGeom prst="rect">
            <a:avLst/>
          </a:prstGeom>
          <a:noFill/>
          <a:ln>
            <a:noFill/>
          </a:ln>
        </p:spPr>
      </p:pic>
      <p:pic>
        <p:nvPicPr>
          <p:cNvPr id="617" name="Google Shape;617;p41"/>
          <p:cNvPicPr preferRelativeResize="0"/>
          <p:nvPr/>
        </p:nvPicPr>
        <p:blipFill>
          <a:blip r:embed="rId6">
            <a:alphaModFix/>
          </a:blip>
          <a:stretch>
            <a:fillRect/>
          </a:stretch>
        </p:blipFill>
        <p:spPr>
          <a:xfrm>
            <a:off x="3073225" y="3378724"/>
            <a:ext cx="598501" cy="632675"/>
          </a:xfrm>
          <a:prstGeom prst="rect">
            <a:avLst/>
          </a:prstGeom>
          <a:noFill/>
          <a:ln>
            <a:noFill/>
          </a:ln>
        </p:spPr>
      </p:pic>
      <p:pic>
        <p:nvPicPr>
          <p:cNvPr id="618" name="Google Shape;618;p41"/>
          <p:cNvPicPr preferRelativeResize="0"/>
          <p:nvPr/>
        </p:nvPicPr>
        <p:blipFill>
          <a:blip r:embed="rId5">
            <a:alphaModFix/>
          </a:blip>
          <a:stretch>
            <a:fillRect/>
          </a:stretch>
        </p:blipFill>
        <p:spPr>
          <a:xfrm>
            <a:off x="3971925" y="3770307"/>
            <a:ext cx="315401" cy="323754"/>
          </a:xfrm>
          <a:prstGeom prst="rect">
            <a:avLst/>
          </a:prstGeom>
          <a:noFill/>
          <a:ln>
            <a:noFill/>
          </a:ln>
        </p:spPr>
      </p:pic>
      <p:pic>
        <p:nvPicPr>
          <p:cNvPr id="619" name="Google Shape;619;p41"/>
          <p:cNvPicPr preferRelativeResize="0"/>
          <p:nvPr/>
        </p:nvPicPr>
        <p:blipFill>
          <a:blip r:embed="rId7">
            <a:alphaModFix/>
          </a:blip>
          <a:stretch>
            <a:fillRect/>
          </a:stretch>
        </p:blipFill>
        <p:spPr>
          <a:xfrm>
            <a:off x="3359325" y="2637959"/>
            <a:ext cx="474626" cy="502477"/>
          </a:xfrm>
          <a:prstGeom prst="rect">
            <a:avLst/>
          </a:prstGeom>
          <a:noFill/>
          <a:ln>
            <a:noFill/>
          </a:ln>
        </p:spPr>
      </p:pic>
      <p:pic>
        <p:nvPicPr>
          <p:cNvPr id="620" name="Google Shape;620;p41"/>
          <p:cNvPicPr preferRelativeResize="0"/>
          <p:nvPr/>
        </p:nvPicPr>
        <p:blipFill>
          <a:blip r:embed="rId5">
            <a:alphaModFix/>
          </a:blip>
          <a:stretch>
            <a:fillRect/>
          </a:stretch>
        </p:blipFill>
        <p:spPr>
          <a:xfrm>
            <a:off x="2684450" y="2637957"/>
            <a:ext cx="315401" cy="32375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pic>
        <p:nvPicPr>
          <p:cNvPr id="625" name="Google Shape;625;p42"/>
          <p:cNvPicPr preferRelativeResize="0"/>
          <p:nvPr/>
        </p:nvPicPr>
        <p:blipFill>
          <a:blip r:embed="rId3">
            <a:alphaModFix/>
          </a:blip>
          <a:stretch>
            <a:fillRect/>
          </a:stretch>
        </p:blipFill>
        <p:spPr>
          <a:xfrm>
            <a:off x="7780412" y="3535596"/>
            <a:ext cx="474626" cy="502478"/>
          </a:xfrm>
          <a:prstGeom prst="rect">
            <a:avLst/>
          </a:prstGeom>
          <a:noFill/>
          <a:ln>
            <a:noFill/>
          </a:ln>
        </p:spPr>
      </p:pic>
      <p:sp>
        <p:nvSpPr>
          <p:cNvPr id="626" name="Google Shape;626;p42"/>
          <p:cNvSpPr txBox="1">
            <a:spLocks noGrp="1"/>
          </p:cNvSpPr>
          <p:nvPr>
            <p:ph type="title"/>
          </p:nvPr>
        </p:nvSpPr>
        <p:spPr>
          <a:xfrm>
            <a:off x="1648849" y="2425075"/>
            <a:ext cx="2689200" cy="55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MISSION</a:t>
            </a:r>
            <a:endParaRPr/>
          </a:p>
        </p:txBody>
      </p:sp>
      <p:sp>
        <p:nvSpPr>
          <p:cNvPr id="627" name="Google Shape;627;p42"/>
          <p:cNvSpPr txBox="1">
            <a:spLocks noGrp="1"/>
          </p:cNvSpPr>
          <p:nvPr>
            <p:ph type="title" idx="2"/>
          </p:nvPr>
        </p:nvSpPr>
        <p:spPr>
          <a:xfrm>
            <a:off x="4805923" y="2425075"/>
            <a:ext cx="2689200" cy="55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VISION</a:t>
            </a:r>
            <a:endParaRPr/>
          </a:p>
        </p:txBody>
      </p:sp>
      <p:sp>
        <p:nvSpPr>
          <p:cNvPr id="628" name="Google Shape;628;p42"/>
          <p:cNvSpPr txBox="1">
            <a:spLocks noGrp="1"/>
          </p:cNvSpPr>
          <p:nvPr>
            <p:ph type="subTitle" idx="1"/>
          </p:nvPr>
        </p:nvSpPr>
        <p:spPr>
          <a:xfrm>
            <a:off x="4805923" y="2836500"/>
            <a:ext cx="2689200" cy="127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 It’s hot and has a poisonous atmosphere</a:t>
            </a:r>
            <a:endParaRPr/>
          </a:p>
        </p:txBody>
      </p:sp>
      <p:sp>
        <p:nvSpPr>
          <p:cNvPr id="629" name="Google Shape;629;p42"/>
          <p:cNvSpPr txBox="1">
            <a:spLocks noGrp="1"/>
          </p:cNvSpPr>
          <p:nvPr>
            <p:ph type="subTitle" idx="3"/>
          </p:nvPr>
        </p:nvSpPr>
        <p:spPr>
          <a:xfrm>
            <a:off x="1648849" y="2836500"/>
            <a:ext cx="2689200" cy="1270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 and the smallest one in the Solar System—it’s only a bit larger than the Moon</a:t>
            </a:r>
            <a:endParaRPr/>
          </a:p>
        </p:txBody>
      </p:sp>
      <p:sp>
        <p:nvSpPr>
          <p:cNvPr id="630" name="Google Shape;630;p42"/>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accent6"/>
              </a:buClr>
              <a:buSzPts val="1100"/>
              <a:buFont typeface="Arial"/>
              <a:buNone/>
            </a:pPr>
            <a:r>
              <a:rPr lang="en"/>
              <a:t>· OUR MISSION AND VISION ·</a:t>
            </a:r>
            <a:endParaRPr/>
          </a:p>
        </p:txBody>
      </p:sp>
      <p:grpSp>
        <p:nvGrpSpPr>
          <p:cNvPr id="631" name="Google Shape;631;p42"/>
          <p:cNvGrpSpPr/>
          <p:nvPr/>
        </p:nvGrpSpPr>
        <p:grpSpPr>
          <a:xfrm>
            <a:off x="2717166" y="1563239"/>
            <a:ext cx="552566" cy="600208"/>
            <a:chOff x="1402650" y="238125"/>
            <a:chExt cx="4804925" cy="5219200"/>
          </a:xfrm>
        </p:grpSpPr>
        <p:sp>
          <p:nvSpPr>
            <p:cNvPr id="632" name="Google Shape;632;p42"/>
            <p:cNvSpPr/>
            <p:nvPr/>
          </p:nvSpPr>
          <p:spPr>
            <a:xfrm>
              <a:off x="1402650" y="238125"/>
              <a:ext cx="3578425" cy="5161300"/>
            </a:xfrm>
            <a:custGeom>
              <a:avLst/>
              <a:gdLst/>
              <a:ahLst/>
              <a:cxnLst/>
              <a:rect l="l" t="t" r="r" b="b"/>
              <a:pathLst>
                <a:path w="143137" h="206452" extrusionOk="0">
                  <a:moveTo>
                    <a:pt x="93097" y="0"/>
                  </a:moveTo>
                  <a:cubicBezTo>
                    <a:pt x="55650" y="0"/>
                    <a:pt x="23095" y="8220"/>
                    <a:pt x="20094" y="52877"/>
                  </a:cubicBezTo>
                  <a:lnTo>
                    <a:pt x="20094" y="67230"/>
                  </a:lnTo>
                  <a:cubicBezTo>
                    <a:pt x="20094" y="72742"/>
                    <a:pt x="17974" y="78059"/>
                    <a:pt x="14125" y="82006"/>
                  </a:cubicBezTo>
                  <a:cubicBezTo>
                    <a:pt x="7405" y="88987"/>
                    <a:pt x="3001" y="97892"/>
                    <a:pt x="1566" y="107482"/>
                  </a:cubicBezTo>
                  <a:cubicBezTo>
                    <a:pt x="33" y="117529"/>
                    <a:pt x="229" y="127772"/>
                    <a:pt x="2088" y="137754"/>
                  </a:cubicBezTo>
                  <a:lnTo>
                    <a:pt x="4926" y="152791"/>
                  </a:lnTo>
                  <a:cubicBezTo>
                    <a:pt x="5937" y="158206"/>
                    <a:pt x="5219" y="163817"/>
                    <a:pt x="2871" y="168808"/>
                  </a:cubicBezTo>
                  <a:cubicBezTo>
                    <a:pt x="816" y="173114"/>
                    <a:pt x="0" y="177876"/>
                    <a:pt x="424" y="182476"/>
                  </a:cubicBezTo>
                  <a:cubicBezTo>
                    <a:pt x="783" y="186357"/>
                    <a:pt x="3360" y="190043"/>
                    <a:pt x="5513" y="193436"/>
                  </a:cubicBezTo>
                  <a:cubicBezTo>
                    <a:pt x="11221" y="202569"/>
                    <a:pt x="21692" y="206451"/>
                    <a:pt x="33272" y="206451"/>
                  </a:cubicBezTo>
                  <a:lnTo>
                    <a:pt x="37839" y="206451"/>
                  </a:lnTo>
                  <a:cubicBezTo>
                    <a:pt x="51735" y="206451"/>
                    <a:pt x="59955" y="196894"/>
                    <a:pt x="63054" y="183356"/>
                  </a:cubicBezTo>
                  <a:lnTo>
                    <a:pt x="63054" y="179148"/>
                  </a:lnTo>
                  <a:cubicBezTo>
                    <a:pt x="64359" y="173342"/>
                    <a:pt x="67947" y="171026"/>
                    <a:pt x="72286" y="166981"/>
                  </a:cubicBezTo>
                  <a:lnTo>
                    <a:pt x="97925" y="143854"/>
                  </a:lnTo>
                  <a:cubicBezTo>
                    <a:pt x="126370" y="118899"/>
                    <a:pt x="136580" y="60412"/>
                    <a:pt x="136580" y="60412"/>
                  </a:cubicBezTo>
                  <a:cubicBezTo>
                    <a:pt x="136580" y="54312"/>
                    <a:pt x="143136" y="37252"/>
                    <a:pt x="141114" y="31870"/>
                  </a:cubicBezTo>
                  <a:cubicBezTo>
                    <a:pt x="133676" y="12298"/>
                    <a:pt x="115377" y="0"/>
                    <a:pt x="93097" y="0"/>
                  </a:cubicBezTo>
                  <a:close/>
                </a:path>
              </a:pathLst>
            </a:custGeom>
            <a:solidFill>
              <a:srgbClr val="F2D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2"/>
            <p:cNvSpPr/>
            <p:nvPr/>
          </p:nvSpPr>
          <p:spPr>
            <a:xfrm>
              <a:off x="1413250" y="866050"/>
              <a:ext cx="3595550" cy="4591275"/>
            </a:xfrm>
            <a:custGeom>
              <a:avLst/>
              <a:gdLst/>
              <a:ahLst/>
              <a:cxnLst/>
              <a:rect l="l" t="t" r="r" b="b"/>
              <a:pathLst>
                <a:path w="143822" h="183651" extrusionOk="0">
                  <a:moveTo>
                    <a:pt x="137558" y="0"/>
                  </a:moveTo>
                  <a:lnTo>
                    <a:pt x="137558" y="0"/>
                  </a:lnTo>
                  <a:cubicBezTo>
                    <a:pt x="138374" y="3556"/>
                    <a:pt x="138798" y="7242"/>
                    <a:pt x="138798" y="11058"/>
                  </a:cubicBezTo>
                  <a:cubicBezTo>
                    <a:pt x="138798" y="26705"/>
                    <a:pt x="136009" y="42062"/>
                    <a:pt x="130726" y="56428"/>
                  </a:cubicBezTo>
                  <a:lnTo>
                    <a:pt x="130726" y="56428"/>
                  </a:lnTo>
                  <a:lnTo>
                    <a:pt x="143006" y="38883"/>
                  </a:lnTo>
                  <a:cubicBezTo>
                    <a:pt x="143560" y="33990"/>
                    <a:pt x="143821" y="29065"/>
                    <a:pt x="143821" y="24074"/>
                  </a:cubicBezTo>
                  <a:cubicBezTo>
                    <a:pt x="143821" y="15332"/>
                    <a:pt x="141538" y="7111"/>
                    <a:pt x="137558" y="0"/>
                  </a:cubicBezTo>
                  <a:close/>
                  <a:moveTo>
                    <a:pt x="130726" y="56428"/>
                  </a:moveTo>
                  <a:lnTo>
                    <a:pt x="123303" y="67034"/>
                  </a:lnTo>
                  <a:lnTo>
                    <a:pt x="123261" y="73070"/>
                  </a:lnTo>
                  <a:lnTo>
                    <a:pt x="123261" y="73070"/>
                  </a:lnTo>
                  <a:cubicBezTo>
                    <a:pt x="124622" y="70523"/>
                    <a:pt x="125898" y="67934"/>
                    <a:pt x="127087" y="65305"/>
                  </a:cubicBezTo>
                  <a:cubicBezTo>
                    <a:pt x="128407" y="62394"/>
                    <a:pt x="129621" y="59433"/>
                    <a:pt x="130726" y="56428"/>
                  </a:cubicBezTo>
                  <a:close/>
                  <a:moveTo>
                    <a:pt x="123261" y="73070"/>
                  </a:moveTo>
                  <a:lnTo>
                    <a:pt x="123261" y="73070"/>
                  </a:lnTo>
                  <a:cubicBezTo>
                    <a:pt x="115892" y="86861"/>
                    <a:pt x="106044" y="99383"/>
                    <a:pt x="94011" y="109929"/>
                  </a:cubicBezTo>
                  <a:lnTo>
                    <a:pt x="68437" y="132372"/>
                  </a:lnTo>
                  <a:cubicBezTo>
                    <a:pt x="64098" y="136449"/>
                    <a:pt x="61065" y="141701"/>
                    <a:pt x="59727" y="147507"/>
                  </a:cubicBezTo>
                  <a:cubicBezTo>
                    <a:pt x="58194" y="154260"/>
                    <a:pt x="54410" y="160033"/>
                    <a:pt x="49256" y="164143"/>
                  </a:cubicBezTo>
                  <a:cubicBezTo>
                    <a:pt x="44135" y="168221"/>
                    <a:pt x="37644" y="170635"/>
                    <a:pt x="30696" y="170635"/>
                  </a:cubicBezTo>
                  <a:lnTo>
                    <a:pt x="26129" y="170635"/>
                  </a:lnTo>
                  <a:cubicBezTo>
                    <a:pt x="15397" y="170635"/>
                    <a:pt x="5872" y="165416"/>
                    <a:pt x="0" y="157359"/>
                  </a:cubicBezTo>
                  <a:lnTo>
                    <a:pt x="0" y="157359"/>
                  </a:lnTo>
                  <a:cubicBezTo>
                    <a:pt x="359" y="161240"/>
                    <a:pt x="1599" y="165057"/>
                    <a:pt x="3719" y="168449"/>
                  </a:cubicBezTo>
                  <a:cubicBezTo>
                    <a:pt x="9427" y="177583"/>
                    <a:pt x="19572" y="183650"/>
                    <a:pt x="31152" y="183650"/>
                  </a:cubicBezTo>
                  <a:lnTo>
                    <a:pt x="35752" y="183650"/>
                  </a:lnTo>
                  <a:cubicBezTo>
                    <a:pt x="42667" y="183650"/>
                    <a:pt x="49158" y="181236"/>
                    <a:pt x="54312" y="177159"/>
                  </a:cubicBezTo>
                  <a:cubicBezTo>
                    <a:pt x="59434" y="173081"/>
                    <a:pt x="63218" y="167275"/>
                    <a:pt x="64783" y="160523"/>
                  </a:cubicBezTo>
                  <a:cubicBezTo>
                    <a:pt x="66088" y="154716"/>
                    <a:pt x="69122" y="149465"/>
                    <a:pt x="73493" y="145387"/>
                  </a:cubicBezTo>
                  <a:lnTo>
                    <a:pt x="99067" y="122945"/>
                  </a:lnTo>
                  <a:cubicBezTo>
                    <a:pt x="108461" y="114692"/>
                    <a:pt x="116518" y="105232"/>
                    <a:pt x="123108" y="94924"/>
                  </a:cubicBezTo>
                  <a:lnTo>
                    <a:pt x="123261" y="73070"/>
                  </a:ln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2"/>
            <p:cNvSpPr/>
            <p:nvPr/>
          </p:nvSpPr>
          <p:spPr>
            <a:xfrm>
              <a:off x="2178175" y="621650"/>
              <a:ext cx="2462025" cy="3492550"/>
            </a:xfrm>
            <a:custGeom>
              <a:avLst/>
              <a:gdLst/>
              <a:ahLst/>
              <a:cxnLst/>
              <a:rect l="l" t="t" r="r" b="b"/>
              <a:pathLst>
                <a:path w="98481" h="139702" extrusionOk="0">
                  <a:moveTo>
                    <a:pt x="50303" y="1"/>
                  </a:moveTo>
                  <a:cubicBezTo>
                    <a:pt x="43511" y="1"/>
                    <a:pt x="36742" y="1471"/>
                    <a:pt x="30402" y="4394"/>
                  </a:cubicBezTo>
                  <a:cubicBezTo>
                    <a:pt x="19083" y="9581"/>
                    <a:pt x="10341" y="18812"/>
                    <a:pt x="5774" y="30392"/>
                  </a:cubicBezTo>
                  <a:cubicBezTo>
                    <a:pt x="2382" y="39069"/>
                    <a:pt x="1566" y="48496"/>
                    <a:pt x="3458" y="57564"/>
                  </a:cubicBezTo>
                  <a:lnTo>
                    <a:pt x="3491" y="57727"/>
                  </a:lnTo>
                  <a:cubicBezTo>
                    <a:pt x="5089" y="65197"/>
                    <a:pt x="10374" y="71297"/>
                    <a:pt x="17648" y="74070"/>
                  </a:cubicBezTo>
                  <a:lnTo>
                    <a:pt x="19181" y="74625"/>
                  </a:lnTo>
                  <a:cubicBezTo>
                    <a:pt x="21758" y="75603"/>
                    <a:pt x="23259" y="78441"/>
                    <a:pt x="22411" y="81083"/>
                  </a:cubicBezTo>
                  <a:cubicBezTo>
                    <a:pt x="21954" y="82453"/>
                    <a:pt x="21008" y="83530"/>
                    <a:pt x="19736" y="84150"/>
                  </a:cubicBezTo>
                  <a:cubicBezTo>
                    <a:pt x="19055" y="84473"/>
                    <a:pt x="18313" y="84627"/>
                    <a:pt x="17564" y="84627"/>
                  </a:cubicBezTo>
                  <a:cubicBezTo>
                    <a:pt x="16876" y="84627"/>
                    <a:pt x="16183" y="84497"/>
                    <a:pt x="15528" y="84247"/>
                  </a:cubicBezTo>
                  <a:lnTo>
                    <a:pt x="7927" y="81377"/>
                  </a:lnTo>
                  <a:cubicBezTo>
                    <a:pt x="7559" y="81240"/>
                    <a:pt x="7181" y="81174"/>
                    <a:pt x="6809" y="81174"/>
                  </a:cubicBezTo>
                  <a:cubicBezTo>
                    <a:pt x="5504" y="81174"/>
                    <a:pt x="4282" y="81981"/>
                    <a:pt x="3850" y="83301"/>
                  </a:cubicBezTo>
                  <a:cubicBezTo>
                    <a:pt x="3263" y="84932"/>
                    <a:pt x="4209" y="86694"/>
                    <a:pt x="5840" y="87314"/>
                  </a:cubicBezTo>
                  <a:lnTo>
                    <a:pt x="13473" y="90217"/>
                  </a:lnTo>
                  <a:cubicBezTo>
                    <a:pt x="14777" y="90706"/>
                    <a:pt x="16147" y="90935"/>
                    <a:pt x="17518" y="90935"/>
                  </a:cubicBezTo>
                  <a:cubicBezTo>
                    <a:pt x="19214" y="90935"/>
                    <a:pt x="20877" y="90576"/>
                    <a:pt x="22443" y="89825"/>
                  </a:cubicBezTo>
                  <a:cubicBezTo>
                    <a:pt x="24824" y="88684"/>
                    <a:pt x="26782" y="86727"/>
                    <a:pt x="27891" y="84313"/>
                  </a:cubicBezTo>
                  <a:cubicBezTo>
                    <a:pt x="30696" y="78245"/>
                    <a:pt x="27728" y="71134"/>
                    <a:pt x="21562" y="68786"/>
                  </a:cubicBezTo>
                  <a:lnTo>
                    <a:pt x="19899" y="68166"/>
                  </a:lnTo>
                  <a:cubicBezTo>
                    <a:pt x="14614" y="66176"/>
                    <a:pt x="10798" y="61772"/>
                    <a:pt x="9656" y="56390"/>
                  </a:cubicBezTo>
                  <a:lnTo>
                    <a:pt x="9624" y="56292"/>
                  </a:lnTo>
                  <a:cubicBezTo>
                    <a:pt x="8873" y="52671"/>
                    <a:pt x="8612" y="49018"/>
                    <a:pt x="8841" y="45365"/>
                  </a:cubicBezTo>
                  <a:cubicBezTo>
                    <a:pt x="8873" y="45038"/>
                    <a:pt x="9069" y="44777"/>
                    <a:pt x="9330" y="44647"/>
                  </a:cubicBezTo>
                  <a:cubicBezTo>
                    <a:pt x="14113" y="42545"/>
                    <a:pt x="19254" y="41481"/>
                    <a:pt x="24448" y="41481"/>
                  </a:cubicBezTo>
                  <a:cubicBezTo>
                    <a:pt x="26267" y="41481"/>
                    <a:pt x="28093" y="41612"/>
                    <a:pt x="29913" y="41874"/>
                  </a:cubicBezTo>
                  <a:cubicBezTo>
                    <a:pt x="50040" y="44777"/>
                    <a:pt x="64458" y="63534"/>
                    <a:pt x="62076" y="83758"/>
                  </a:cubicBezTo>
                  <a:cubicBezTo>
                    <a:pt x="60445" y="97491"/>
                    <a:pt x="51442" y="109267"/>
                    <a:pt x="38557" y="114421"/>
                  </a:cubicBezTo>
                  <a:cubicBezTo>
                    <a:pt x="32881" y="116704"/>
                    <a:pt x="28282" y="121304"/>
                    <a:pt x="25966" y="127077"/>
                  </a:cubicBezTo>
                  <a:cubicBezTo>
                    <a:pt x="25281" y="128708"/>
                    <a:pt x="24270" y="130209"/>
                    <a:pt x="22867" y="131253"/>
                  </a:cubicBezTo>
                  <a:cubicBezTo>
                    <a:pt x="20997" y="132674"/>
                    <a:pt x="18838" y="133388"/>
                    <a:pt x="16678" y="133388"/>
                  </a:cubicBezTo>
                  <a:cubicBezTo>
                    <a:pt x="15070" y="133388"/>
                    <a:pt x="13462" y="132992"/>
                    <a:pt x="11972" y="132199"/>
                  </a:cubicBezTo>
                  <a:cubicBezTo>
                    <a:pt x="10374" y="131351"/>
                    <a:pt x="9036" y="130078"/>
                    <a:pt x="8123" y="128513"/>
                  </a:cubicBezTo>
                  <a:cubicBezTo>
                    <a:pt x="6525" y="125773"/>
                    <a:pt x="6296" y="122576"/>
                    <a:pt x="7438" y="119673"/>
                  </a:cubicBezTo>
                  <a:lnTo>
                    <a:pt x="10863" y="111257"/>
                  </a:lnTo>
                  <a:cubicBezTo>
                    <a:pt x="11483" y="109658"/>
                    <a:pt x="10830" y="107766"/>
                    <a:pt x="9232" y="107049"/>
                  </a:cubicBezTo>
                  <a:cubicBezTo>
                    <a:pt x="8821" y="106868"/>
                    <a:pt x="8393" y="106782"/>
                    <a:pt x="7972" y="106782"/>
                  </a:cubicBezTo>
                  <a:cubicBezTo>
                    <a:pt x="6725" y="106782"/>
                    <a:pt x="5545" y="107534"/>
                    <a:pt x="5057" y="108778"/>
                  </a:cubicBezTo>
                  <a:lnTo>
                    <a:pt x="1730" y="117030"/>
                  </a:lnTo>
                  <a:cubicBezTo>
                    <a:pt x="99" y="121043"/>
                    <a:pt x="1" y="125544"/>
                    <a:pt x="1632" y="129524"/>
                  </a:cubicBezTo>
                  <a:cubicBezTo>
                    <a:pt x="3295" y="133634"/>
                    <a:pt x="6492" y="136831"/>
                    <a:pt x="10602" y="138494"/>
                  </a:cubicBezTo>
                  <a:cubicBezTo>
                    <a:pt x="12559" y="139277"/>
                    <a:pt x="14647" y="139701"/>
                    <a:pt x="16702" y="139701"/>
                  </a:cubicBezTo>
                  <a:cubicBezTo>
                    <a:pt x="18855" y="139701"/>
                    <a:pt x="21008" y="139245"/>
                    <a:pt x="23063" y="138364"/>
                  </a:cubicBezTo>
                  <a:cubicBezTo>
                    <a:pt x="27043" y="136668"/>
                    <a:pt x="30141" y="133536"/>
                    <a:pt x="31772" y="129491"/>
                  </a:cubicBezTo>
                  <a:cubicBezTo>
                    <a:pt x="33469" y="125283"/>
                    <a:pt x="36796" y="121923"/>
                    <a:pt x="40906" y="120260"/>
                  </a:cubicBezTo>
                  <a:cubicBezTo>
                    <a:pt x="50366" y="116476"/>
                    <a:pt x="57999" y="109658"/>
                    <a:pt x="62859" y="101112"/>
                  </a:cubicBezTo>
                  <a:cubicBezTo>
                    <a:pt x="65730" y="96088"/>
                    <a:pt x="64099" y="90282"/>
                    <a:pt x="64784" y="84345"/>
                  </a:cubicBezTo>
                  <a:cubicBezTo>
                    <a:pt x="65436" y="78963"/>
                    <a:pt x="68600" y="73776"/>
                    <a:pt x="67328" y="68688"/>
                  </a:cubicBezTo>
                  <a:cubicBezTo>
                    <a:pt x="65860" y="62881"/>
                    <a:pt x="63218" y="57369"/>
                    <a:pt x="59467" y="52476"/>
                  </a:cubicBezTo>
                  <a:cubicBezTo>
                    <a:pt x="52388" y="43244"/>
                    <a:pt x="42211" y="37275"/>
                    <a:pt x="30826" y="35644"/>
                  </a:cubicBezTo>
                  <a:cubicBezTo>
                    <a:pt x="28701" y="35336"/>
                    <a:pt x="26572" y="35183"/>
                    <a:pt x="24454" y="35183"/>
                  </a:cubicBezTo>
                  <a:cubicBezTo>
                    <a:pt x="20069" y="35183"/>
                    <a:pt x="15727" y="35836"/>
                    <a:pt x="11548" y="37112"/>
                  </a:cubicBezTo>
                  <a:cubicBezTo>
                    <a:pt x="11461" y="37138"/>
                    <a:pt x="11376" y="37150"/>
                    <a:pt x="11293" y="37150"/>
                  </a:cubicBezTo>
                  <a:cubicBezTo>
                    <a:pt x="10753" y="37150"/>
                    <a:pt x="10330" y="36633"/>
                    <a:pt x="10472" y="36068"/>
                  </a:cubicBezTo>
                  <a:cubicBezTo>
                    <a:pt x="10830" y="34926"/>
                    <a:pt x="11222" y="33817"/>
                    <a:pt x="11646" y="32675"/>
                  </a:cubicBezTo>
                  <a:cubicBezTo>
                    <a:pt x="18084" y="16300"/>
                    <a:pt x="33605" y="6287"/>
                    <a:pt x="50202" y="6287"/>
                  </a:cubicBezTo>
                  <a:cubicBezTo>
                    <a:pt x="54798" y="6287"/>
                    <a:pt x="59476" y="7055"/>
                    <a:pt x="64066" y="8667"/>
                  </a:cubicBezTo>
                  <a:cubicBezTo>
                    <a:pt x="80017" y="14278"/>
                    <a:pt x="90912" y="28794"/>
                    <a:pt x="91826" y="45658"/>
                  </a:cubicBezTo>
                  <a:cubicBezTo>
                    <a:pt x="92152" y="51399"/>
                    <a:pt x="91271" y="57042"/>
                    <a:pt x="89249" y="62457"/>
                  </a:cubicBezTo>
                  <a:cubicBezTo>
                    <a:pt x="88629" y="64088"/>
                    <a:pt x="89346" y="65948"/>
                    <a:pt x="90945" y="66600"/>
                  </a:cubicBezTo>
                  <a:cubicBezTo>
                    <a:pt x="91338" y="66765"/>
                    <a:pt x="91746" y="66843"/>
                    <a:pt x="92147" y="66843"/>
                  </a:cubicBezTo>
                  <a:cubicBezTo>
                    <a:pt x="93413" y="66843"/>
                    <a:pt x="94617" y="66069"/>
                    <a:pt x="95088" y="64806"/>
                  </a:cubicBezTo>
                  <a:cubicBezTo>
                    <a:pt x="97469" y="58510"/>
                    <a:pt x="98480" y="51954"/>
                    <a:pt x="98121" y="45299"/>
                  </a:cubicBezTo>
                  <a:cubicBezTo>
                    <a:pt x="97077" y="25891"/>
                    <a:pt x="84519" y="9189"/>
                    <a:pt x="66154" y="2730"/>
                  </a:cubicBezTo>
                  <a:cubicBezTo>
                    <a:pt x="60988" y="908"/>
                    <a:pt x="55638" y="1"/>
                    <a:pt x="50303" y="1"/>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2"/>
            <p:cNvSpPr/>
            <p:nvPr/>
          </p:nvSpPr>
          <p:spPr>
            <a:xfrm>
              <a:off x="3527000" y="990725"/>
              <a:ext cx="1130325" cy="4248425"/>
            </a:xfrm>
            <a:custGeom>
              <a:avLst/>
              <a:gdLst/>
              <a:ahLst/>
              <a:cxnLst/>
              <a:rect l="l" t="t" r="r" b="b"/>
              <a:pathLst>
                <a:path w="45213" h="169937" extrusionOk="0">
                  <a:moveTo>
                    <a:pt x="39360" y="1"/>
                  </a:moveTo>
                  <a:cubicBezTo>
                    <a:pt x="37036" y="1"/>
                    <a:pt x="34571" y="2190"/>
                    <a:pt x="32588" y="4147"/>
                  </a:cubicBezTo>
                  <a:cubicBezTo>
                    <a:pt x="10211" y="26557"/>
                    <a:pt x="1" y="53925"/>
                    <a:pt x="1" y="85533"/>
                  </a:cubicBezTo>
                  <a:cubicBezTo>
                    <a:pt x="1" y="117109"/>
                    <a:pt x="9787" y="143923"/>
                    <a:pt x="32164" y="166300"/>
                  </a:cubicBezTo>
                  <a:cubicBezTo>
                    <a:pt x="33599" y="167735"/>
                    <a:pt x="35459" y="168453"/>
                    <a:pt x="37351" y="168453"/>
                  </a:cubicBezTo>
                  <a:cubicBezTo>
                    <a:pt x="38569" y="168453"/>
                    <a:pt x="39698" y="169937"/>
                    <a:pt x="40755" y="169937"/>
                  </a:cubicBezTo>
                  <a:cubicBezTo>
                    <a:pt x="40972" y="169937"/>
                    <a:pt x="41185" y="169875"/>
                    <a:pt x="41396" y="169725"/>
                  </a:cubicBezTo>
                  <a:cubicBezTo>
                    <a:pt x="41754" y="169497"/>
                    <a:pt x="42048" y="169236"/>
                    <a:pt x="42374" y="168910"/>
                  </a:cubicBezTo>
                  <a:cubicBezTo>
                    <a:pt x="45212" y="166072"/>
                    <a:pt x="45212" y="161440"/>
                    <a:pt x="42374" y="158569"/>
                  </a:cubicBezTo>
                  <a:cubicBezTo>
                    <a:pt x="22737" y="138932"/>
                    <a:pt x="11907" y="112901"/>
                    <a:pt x="11907" y="85207"/>
                  </a:cubicBezTo>
                  <a:cubicBezTo>
                    <a:pt x="11907" y="57513"/>
                    <a:pt x="22737" y="31450"/>
                    <a:pt x="42374" y="11813"/>
                  </a:cubicBezTo>
                  <a:cubicBezTo>
                    <a:pt x="45212" y="8975"/>
                    <a:pt x="45212" y="4343"/>
                    <a:pt x="42374" y="1472"/>
                  </a:cubicBezTo>
                  <a:cubicBezTo>
                    <a:pt x="42048" y="1178"/>
                    <a:pt x="41754" y="917"/>
                    <a:pt x="41396" y="657"/>
                  </a:cubicBezTo>
                  <a:cubicBezTo>
                    <a:pt x="40741" y="197"/>
                    <a:pt x="40056" y="1"/>
                    <a:pt x="393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2"/>
            <p:cNvSpPr/>
            <p:nvPr/>
          </p:nvSpPr>
          <p:spPr>
            <a:xfrm>
              <a:off x="3459325" y="974350"/>
              <a:ext cx="1102575" cy="4292950"/>
            </a:xfrm>
            <a:custGeom>
              <a:avLst/>
              <a:gdLst/>
              <a:ahLst/>
              <a:cxnLst/>
              <a:rect l="l" t="t" r="r" b="b"/>
              <a:pathLst>
                <a:path w="44103" h="171718" extrusionOk="0">
                  <a:moveTo>
                    <a:pt x="39884" y="1"/>
                  </a:moveTo>
                  <a:cubicBezTo>
                    <a:pt x="38021" y="1"/>
                    <a:pt x="36158" y="709"/>
                    <a:pt x="34741" y="2127"/>
                  </a:cubicBezTo>
                  <a:cubicBezTo>
                    <a:pt x="12331" y="24537"/>
                    <a:pt x="0" y="54254"/>
                    <a:pt x="0" y="85862"/>
                  </a:cubicBezTo>
                  <a:cubicBezTo>
                    <a:pt x="0" y="117438"/>
                    <a:pt x="12331" y="147188"/>
                    <a:pt x="34741" y="169565"/>
                  </a:cubicBezTo>
                  <a:cubicBezTo>
                    <a:pt x="36176" y="171000"/>
                    <a:pt x="38035" y="171718"/>
                    <a:pt x="39895" y="171718"/>
                  </a:cubicBezTo>
                  <a:cubicBezTo>
                    <a:pt x="41362" y="171718"/>
                    <a:pt x="42863" y="171261"/>
                    <a:pt x="44103" y="170380"/>
                  </a:cubicBezTo>
                  <a:cubicBezTo>
                    <a:pt x="43776" y="170152"/>
                    <a:pt x="43450" y="169891"/>
                    <a:pt x="43124" y="169565"/>
                  </a:cubicBezTo>
                  <a:cubicBezTo>
                    <a:pt x="20747" y="147188"/>
                    <a:pt x="8416" y="117438"/>
                    <a:pt x="8416" y="85862"/>
                  </a:cubicBezTo>
                  <a:cubicBezTo>
                    <a:pt x="8416" y="54254"/>
                    <a:pt x="20747" y="24537"/>
                    <a:pt x="43124" y="2127"/>
                  </a:cubicBezTo>
                  <a:cubicBezTo>
                    <a:pt x="43450" y="1833"/>
                    <a:pt x="43776" y="1572"/>
                    <a:pt x="44103" y="1344"/>
                  </a:cubicBezTo>
                  <a:cubicBezTo>
                    <a:pt x="42846" y="449"/>
                    <a:pt x="41365" y="1"/>
                    <a:pt x="39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2"/>
            <p:cNvSpPr/>
            <p:nvPr/>
          </p:nvSpPr>
          <p:spPr>
            <a:xfrm>
              <a:off x="4239750" y="1507075"/>
              <a:ext cx="934600" cy="3214825"/>
            </a:xfrm>
            <a:custGeom>
              <a:avLst/>
              <a:gdLst/>
              <a:ahLst/>
              <a:cxnLst/>
              <a:rect l="l" t="t" r="r" b="b"/>
              <a:pathLst>
                <a:path w="37384" h="128593" extrusionOk="0">
                  <a:moveTo>
                    <a:pt x="31350" y="1"/>
                  </a:moveTo>
                  <a:cubicBezTo>
                    <a:pt x="28812" y="1"/>
                    <a:pt x="25919" y="2133"/>
                    <a:pt x="23976" y="4076"/>
                  </a:cubicBezTo>
                  <a:cubicBezTo>
                    <a:pt x="7112" y="20940"/>
                    <a:pt x="1" y="40741"/>
                    <a:pt x="1" y="64553"/>
                  </a:cubicBezTo>
                  <a:cubicBezTo>
                    <a:pt x="1" y="88333"/>
                    <a:pt x="6949" y="107448"/>
                    <a:pt x="23813" y="124313"/>
                  </a:cubicBezTo>
                  <a:cubicBezTo>
                    <a:pt x="25248" y="125748"/>
                    <a:pt x="27108" y="126466"/>
                    <a:pt x="29000" y="126466"/>
                  </a:cubicBezTo>
                  <a:cubicBezTo>
                    <a:pt x="30270" y="126466"/>
                    <a:pt x="31810" y="128592"/>
                    <a:pt x="33026" y="128592"/>
                  </a:cubicBezTo>
                  <a:cubicBezTo>
                    <a:pt x="33215" y="128592"/>
                    <a:pt x="33396" y="128541"/>
                    <a:pt x="33567" y="128423"/>
                  </a:cubicBezTo>
                  <a:cubicBezTo>
                    <a:pt x="33893" y="128162"/>
                    <a:pt x="34219" y="127901"/>
                    <a:pt x="34512" y="127607"/>
                  </a:cubicBezTo>
                  <a:cubicBezTo>
                    <a:pt x="37383" y="124737"/>
                    <a:pt x="37383" y="120105"/>
                    <a:pt x="34512" y="117267"/>
                  </a:cubicBezTo>
                  <a:cubicBezTo>
                    <a:pt x="20421" y="103143"/>
                    <a:pt x="12657" y="84419"/>
                    <a:pt x="12657" y="64553"/>
                  </a:cubicBezTo>
                  <a:cubicBezTo>
                    <a:pt x="12657" y="44655"/>
                    <a:pt x="20421" y="25931"/>
                    <a:pt x="34512" y="11840"/>
                  </a:cubicBezTo>
                  <a:cubicBezTo>
                    <a:pt x="37383" y="8969"/>
                    <a:pt x="37383" y="4370"/>
                    <a:pt x="34512" y="1499"/>
                  </a:cubicBezTo>
                  <a:cubicBezTo>
                    <a:pt x="34219" y="1205"/>
                    <a:pt x="33893" y="912"/>
                    <a:pt x="33567" y="684"/>
                  </a:cubicBezTo>
                  <a:cubicBezTo>
                    <a:pt x="32888" y="205"/>
                    <a:pt x="32136" y="1"/>
                    <a:pt x="313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2"/>
            <p:cNvSpPr/>
            <p:nvPr/>
          </p:nvSpPr>
          <p:spPr>
            <a:xfrm>
              <a:off x="4190825" y="1491225"/>
              <a:ext cx="888100" cy="3259050"/>
            </a:xfrm>
            <a:custGeom>
              <a:avLst/>
              <a:gdLst/>
              <a:ahLst/>
              <a:cxnLst/>
              <a:rect l="l" t="t" r="r" b="b"/>
              <a:pathLst>
                <a:path w="35524" h="130362" extrusionOk="0">
                  <a:moveTo>
                    <a:pt x="31311" y="1"/>
                  </a:moveTo>
                  <a:cubicBezTo>
                    <a:pt x="29441" y="1"/>
                    <a:pt x="27570" y="710"/>
                    <a:pt x="26129" y="2133"/>
                  </a:cubicBezTo>
                  <a:cubicBezTo>
                    <a:pt x="9265" y="18997"/>
                    <a:pt x="0" y="41375"/>
                    <a:pt x="0" y="65187"/>
                  </a:cubicBezTo>
                  <a:cubicBezTo>
                    <a:pt x="0" y="88967"/>
                    <a:pt x="9265" y="111377"/>
                    <a:pt x="26129" y="128241"/>
                  </a:cubicBezTo>
                  <a:cubicBezTo>
                    <a:pt x="27564" y="129644"/>
                    <a:pt x="29456" y="130362"/>
                    <a:pt x="31316" y="130362"/>
                  </a:cubicBezTo>
                  <a:cubicBezTo>
                    <a:pt x="32783" y="130362"/>
                    <a:pt x="34251" y="129938"/>
                    <a:pt x="35524" y="129024"/>
                  </a:cubicBezTo>
                  <a:cubicBezTo>
                    <a:pt x="35165" y="128796"/>
                    <a:pt x="34838" y="128535"/>
                    <a:pt x="34545" y="128241"/>
                  </a:cubicBezTo>
                  <a:cubicBezTo>
                    <a:pt x="17680" y="111377"/>
                    <a:pt x="8384" y="88967"/>
                    <a:pt x="8384" y="65187"/>
                  </a:cubicBezTo>
                  <a:cubicBezTo>
                    <a:pt x="8384" y="41375"/>
                    <a:pt x="17680" y="18997"/>
                    <a:pt x="34545" y="2133"/>
                  </a:cubicBezTo>
                  <a:cubicBezTo>
                    <a:pt x="34838" y="1839"/>
                    <a:pt x="35165" y="1546"/>
                    <a:pt x="35524" y="1318"/>
                  </a:cubicBezTo>
                  <a:cubicBezTo>
                    <a:pt x="34259" y="441"/>
                    <a:pt x="32785" y="1"/>
                    <a:pt x="313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2"/>
            <p:cNvSpPr/>
            <p:nvPr/>
          </p:nvSpPr>
          <p:spPr>
            <a:xfrm>
              <a:off x="5008775" y="2023050"/>
              <a:ext cx="682600" cy="2182750"/>
            </a:xfrm>
            <a:custGeom>
              <a:avLst/>
              <a:gdLst/>
              <a:ahLst/>
              <a:cxnLst/>
              <a:rect l="l" t="t" r="r" b="b"/>
              <a:pathLst>
                <a:path w="27304" h="87310" extrusionOk="0">
                  <a:moveTo>
                    <a:pt x="21214" y="0"/>
                  </a:moveTo>
                  <a:cubicBezTo>
                    <a:pt x="18646" y="0"/>
                    <a:pt x="15658" y="2167"/>
                    <a:pt x="13733" y="4118"/>
                  </a:cubicBezTo>
                  <a:cubicBezTo>
                    <a:pt x="2381" y="15437"/>
                    <a:pt x="0" y="28224"/>
                    <a:pt x="0" y="44208"/>
                  </a:cubicBezTo>
                  <a:cubicBezTo>
                    <a:pt x="0" y="60192"/>
                    <a:pt x="3491" y="72294"/>
                    <a:pt x="14842" y="83645"/>
                  </a:cubicBezTo>
                  <a:cubicBezTo>
                    <a:pt x="16245" y="85048"/>
                    <a:pt x="18137" y="85766"/>
                    <a:pt x="19996" y="85766"/>
                  </a:cubicBezTo>
                  <a:cubicBezTo>
                    <a:pt x="21221" y="85766"/>
                    <a:pt x="21946" y="87310"/>
                    <a:pt x="22873" y="87310"/>
                  </a:cubicBezTo>
                  <a:cubicBezTo>
                    <a:pt x="23057" y="87310"/>
                    <a:pt x="23249" y="87249"/>
                    <a:pt x="23454" y="87103"/>
                  </a:cubicBezTo>
                  <a:cubicBezTo>
                    <a:pt x="23813" y="86842"/>
                    <a:pt x="24139" y="86581"/>
                    <a:pt x="24432" y="86287"/>
                  </a:cubicBezTo>
                  <a:cubicBezTo>
                    <a:pt x="27303" y="83417"/>
                    <a:pt x="27303" y="78785"/>
                    <a:pt x="24432" y="75947"/>
                  </a:cubicBezTo>
                  <a:cubicBezTo>
                    <a:pt x="15853" y="67368"/>
                    <a:pt x="11156" y="55984"/>
                    <a:pt x="11156" y="43914"/>
                  </a:cubicBezTo>
                  <a:cubicBezTo>
                    <a:pt x="11156" y="31812"/>
                    <a:pt x="15853" y="20428"/>
                    <a:pt x="24432" y="11882"/>
                  </a:cubicBezTo>
                  <a:cubicBezTo>
                    <a:pt x="27303" y="9011"/>
                    <a:pt x="27303" y="4379"/>
                    <a:pt x="24432" y="1541"/>
                  </a:cubicBezTo>
                  <a:cubicBezTo>
                    <a:pt x="24074" y="1182"/>
                    <a:pt x="23682" y="856"/>
                    <a:pt x="23291" y="595"/>
                  </a:cubicBezTo>
                  <a:cubicBezTo>
                    <a:pt x="22657" y="180"/>
                    <a:pt x="21953" y="0"/>
                    <a:pt x="21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2"/>
            <p:cNvSpPr/>
            <p:nvPr/>
          </p:nvSpPr>
          <p:spPr>
            <a:xfrm>
              <a:off x="5704375" y="2541625"/>
              <a:ext cx="503200" cy="1146425"/>
            </a:xfrm>
            <a:custGeom>
              <a:avLst/>
              <a:gdLst/>
              <a:ahLst/>
              <a:cxnLst/>
              <a:rect l="l" t="t" r="r" b="b"/>
              <a:pathLst>
                <a:path w="20128" h="45857" extrusionOk="0">
                  <a:moveTo>
                    <a:pt x="14295" y="0"/>
                  </a:moveTo>
                  <a:cubicBezTo>
                    <a:pt x="11835" y="0"/>
                    <a:pt x="9118" y="2337"/>
                    <a:pt x="7112" y="4317"/>
                  </a:cubicBezTo>
                  <a:cubicBezTo>
                    <a:pt x="1306" y="10123"/>
                    <a:pt x="1" y="14951"/>
                    <a:pt x="1" y="23171"/>
                  </a:cubicBezTo>
                  <a:cubicBezTo>
                    <a:pt x="1" y="31359"/>
                    <a:pt x="1306" y="35762"/>
                    <a:pt x="7112" y="41569"/>
                  </a:cubicBezTo>
                  <a:cubicBezTo>
                    <a:pt x="8547" y="43004"/>
                    <a:pt x="10407" y="43689"/>
                    <a:pt x="12299" y="43689"/>
                  </a:cubicBezTo>
                  <a:cubicBezTo>
                    <a:pt x="13567" y="43689"/>
                    <a:pt x="14689" y="45857"/>
                    <a:pt x="15792" y="45857"/>
                  </a:cubicBezTo>
                  <a:cubicBezTo>
                    <a:pt x="15965" y="45857"/>
                    <a:pt x="16138" y="45803"/>
                    <a:pt x="16311" y="45679"/>
                  </a:cubicBezTo>
                  <a:cubicBezTo>
                    <a:pt x="16637" y="45451"/>
                    <a:pt x="16963" y="45190"/>
                    <a:pt x="17289" y="44863"/>
                  </a:cubicBezTo>
                  <a:cubicBezTo>
                    <a:pt x="20127" y="42026"/>
                    <a:pt x="20127" y="37393"/>
                    <a:pt x="17257" y="34523"/>
                  </a:cubicBezTo>
                  <a:cubicBezTo>
                    <a:pt x="14223" y="31489"/>
                    <a:pt x="12560" y="27477"/>
                    <a:pt x="12560" y="23171"/>
                  </a:cubicBezTo>
                  <a:cubicBezTo>
                    <a:pt x="12560" y="18865"/>
                    <a:pt x="14223" y="14821"/>
                    <a:pt x="17257" y="11787"/>
                  </a:cubicBezTo>
                  <a:cubicBezTo>
                    <a:pt x="20127" y="8949"/>
                    <a:pt x="20127" y="4317"/>
                    <a:pt x="17289" y="1446"/>
                  </a:cubicBezTo>
                  <a:cubicBezTo>
                    <a:pt x="16963" y="1153"/>
                    <a:pt x="16637" y="892"/>
                    <a:pt x="16311" y="631"/>
                  </a:cubicBezTo>
                  <a:cubicBezTo>
                    <a:pt x="15675" y="190"/>
                    <a:pt x="14995" y="0"/>
                    <a:pt x="14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2"/>
            <p:cNvSpPr/>
            <p:nvPr/>
          </p:nvSpPr>
          <p:spPr>
            <a:xfrm>
              <a:off x="4921500" y="2007650"/>
              <a:ext cx="673625" cy="2226425"/>
            </a:xfrm>
            <a:custGeom>
              <a:avLst/>
              <a:gdLst/>
              <a:ahLst/>
              <a:cxnLst/>
              <a:rect l="l" t="t" r="r" b="b"/>
              <a:pathLst>
                <a:path w="26945" h="89057" extrusionOk="0">
                  <a:moveTo>
                    <a:pt x="22741" y="1"/>
                  </a:moveTo>
                  <a:cubicBezTo>
                    <a:pt x="20873" y="1"/>
                    <a:pt x="19004" y="718"/>
                    <a:pt x="17583" y="2157"/>
                  </a:cubicBezTo>
                  <a:cubicBezTo>
                    <a:pt x="6264" y="13476"/>
                    <a:pt x="1" y="28514"/>
                    <a:pt x="1" y="44530"/>
                  </a:cubicBezTo>
                  <a:cubicBezTo>
                    <a:pt x="1" y="60514"/>
                    <a:pt x="6264" y="75584"/>
                    <a:pt x="17583" y="86903"/>
                  </a:cubicBezTo>
                  <a:cubicBezTo>
                    <a:pt x="19018" y="88339"/>
                    <a:pt x="20878" y="89056"/>
                    <a:pt x="22770" y="89056"/>
                  </a:cubicBezTo>
                  <a:cubicBezTo>
                    <a:pt x="24237" y="89056"/>
                    <a:pt x="25705" y="88600"/>
                    <a:pt x="26945" y="87719"/>
                  </a:cubicBezTo>
                  <a:cubicBezTo>
                    <a:pt x="26619" y="87491"/>
                    <a:pt x="26292" y="87197"/>
                    <a:pt x="25999" y="86903"/>
                  </a:cubicBezTo>
                  <a:cubicBezTo>
                    <a:pt x="14647" y="75584"/>
                    <a:pt x="8417" y="60514"/>
                    <a:pt x="8417" y="44530"/>
                  </a:cubicBezTo>
                  <a:cubicBezTo>
                    <a:pt x="8417" y="28514"/>
                    <a:pt x="14647" y="13476"/>
                    <a:pt x="25999" y="2157"/>
                  </a:cubicBezTo>
                  <a:cubicBezTo>
                    <a:pt x="26292" y="1831"/>
                    <a:pt x="26619" y="1570"/>
                    <a:pt x="26945" y="1342"/>
                  </a:cubicBezTo>
                  <a:cubicBezTo>
                    <a:pt x="25692" y="449"/>
                    <a:pt x="24217" y="1"/>
                    <a:pt x="22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2"/>
            <p:cNvSpPr/>
            <p:nvPr/>
          </p:nvSpPr>
          <p:spPr>
            <a:xfrm>
              <a:off x="5653000" y="2524475"/>
              <a:ext cx="459150" cy="1192575"/>
            </a:xfrm>
            <a:custGeom>
              <a:avLst/>
              <a:gdLst/>
              <a:ahLst/>
              <a:cxnLst/>
              <a:rect l="l" t="t" r="r" b="b"/>
              <a:pathLst>
                <a:path w="18366" h="47703" extrusionOk="0">
                  <a:moveTo>
                    <a:pt x="14170" y="0"/>
                  </a:moveTo>
                  <a:cubicBezTo>
                    <a:pt x="12300" y="0"/>
                    <a:pt x="10427" y="709"/>
                    <a:pt x="9004" y="2132"/>
                  </a:cubicBezTo>
                  <a:cubicBezTo>
                    <a:pt x="3198" y="7939"/>
                    <a:pt x="1" y="15637"/>
                    <a:pt x="1" y="23857"/>
                  </a:cubicBezTo>
                  <a:cubicBezTo>
                    <a:pt x="1" y="32045"/>
                    <a:pt x="3198" y="39776"/>
                    <a:pt x="9004" y="45582"/>
                  </a:cubicBezTo>
                  <a:cubicBezTo>
                    <a:pt x="10407" y="46985"/>
                    <a:pt x="12299" y="47702"/>
                    <a:pt x="14158" y="47702"/>
                  </a:cubicBezTo>
                  <a:cubicBezTo>
                    <a:pt x="15626" y="47702"/>
                    <a:pt x="17094" y="47278"/>
                    <a:pt x="18366" y="46365"/>
                  </a:cubicBezTo>
                  <a:cubicBezTo>
                    <a:pt x="18007" y="46137"/>
                    <a:pt x="17681" y="45876"/>
                    <a:pt x="17387" y="45582"/>
                  </a:cubicBezTo>
                  <a:cubicBezTo>
                    <a:pt x="11581" y="39776"/>
                    <a:pt x="8384" y="32045"/>
                    <a:pt x="8384" y="23857"/>
                  </a:cubicBezTo>
                  <a:cubicBezTo>
                    <a:pt x="8384" y="15637"/>
                    <a:pt x="11581" y="7939"/>
                    <a:pt x="17387" y="2132"/>
                  </a:cubicBezTo>
                  <a:cubicBezTo>
                    <a:pt x="17681" y="1839"/>
                    <a:pt x="18007" y="1578"/>
                    <a:pt x="18366" y="1317"/>
                  </a:cubicBezTo>
                  <a:cubicBezTo>
                    <a:pt x="17115" y="440"/>
                    <a:pt x="15643" y="0"/>
                    <a:pt x="14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42"/>
          <p:cNvGrpSpPr/>
          <p:nvPr/>
        </p:nvGrpSpPr>
        <p:grpSpPr>
          <a:xfrm>
            <a:off x="5813098" y="1563173"/>
            <a:ext cx="674850" cy="600341"/>
            <a:chOff x="1186525" y="524350"/>
            <a:chExt cx="5223300" cy="4646600"/>
          </a:xfrm>
        </p:grpSpPr>
        <p:sp>
          <p:nvSpPr>
            <p:cNvPr id="644" name="Google Shape;644;p42"/>
            <p:cNvSpPr/>
            <p:nvPr/>
          </p:nvSpPr>
          <p:spPr>
            <a:xfrm>
              <a:off x="1452375" y="2172475"/>
              <a:ext cx="4915025" cy="1514400"/>
            </a:xfrm>
            <a:custGeom>
              <a:avLst/>
              <a:gdLst/>
              <a:ahLst/>
              <a:cxnLst/>
              <a:rect l="l" t="t" r="r" b="b"/>
              <a:pathLst>
                <a:path w="196601" h="60576" extrusionOk="0">
                  <a:moveTo>
                    <a:pt x="122847" y="0"/>
                  </a:moveTo>
                  <a:cubicBezTo>
                    <a:pt x="112246" y="0"/>
                    <a:pt x="100829" y="4959"/>
                    <a:pt x="95447" y="13309"/>
                  </a:cubicBezTo>
                  <a:cubicBezTo>
                    <a:pt x="95015" y="13981"/>
                    <a:pt x="94248" y="14388"/>
                    <a:pt x="93432" y="14388"/>
                  </a:cubicBezTo>
                  <a:cubicBezTo>
                    <a:pt x="93138" y="14388"/>
                    <a:pt x="92837" y="14335"/>
                    <a:pt x="92544" y="14223"/>
                  </a:cubicBezTo>
                  <a:cubicBezTo>
                    <a:pt x="92054" y="14027"/>
                    <a:pt x="91663" y="13668"/>
                    <a:pt x="91369" y="13244"/>
                  </a:cubicBezTo>
                  <a:cubicBezTo>
                    <a:pt x="88466" y="8742"/>
                    <a:pt x="83769" y="5252"/>
                    <a:pt x="78452" y="2969"/>
                  </a:cubicBezTo>
                  <a:cubicBezTo>
                    <a:pt x="77313" y="2486"/>
                    <a:pt x="76140" y="2305"/>
                    <a:pt x="74945" y="2305"/>
                  </a:cubicBezTo>
                  <a:cubicBezTo>
                    <a:pt x="71379" y="2305"/>
                    <a:pt x="67617" y="3915"/>
                    <a:pt x="64001" y="3915"/>
                  </a:cubicBezTo>
                  <a:cubicBezTo>
                    <a:pt x="43712" y="3915"/>
                    <a:pt x="14060" y="40938"/>
                    <a:pt x="1893" y="54541"/>
                  </a:cubicBezTo>
                  <a:cubicBezTo>
                    <a:pt x="849" y="55715"/>
                    <a:pt x="197" y="57118"/>
                    <a:pt x="1" y="58618"/>
                  </a:cubicBezTo>
                  <a:lnTo>
                    <a:pt x="196601" y="60575"/>
                  </a:lnTo>
                  <a:cubicBezTo>
                    <a:pt x="196405" y="59075"/>
                    <a:pt x="195785" y="57672"/>
                    <a:pt x="194742" y="56498"/>
                  </a:cubicBezTo>
                  <a:cubicBezTo>
                    <a:pt x="182737" y="42895"/>
                    <a:pt x="143267" y="0"/>
                    <a:pt x="1228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2"/>
            <p:cNvSpPr/>
            <p:nvPr/>
          </p:nvSpPr>
          <p:spPr>
            <a:xfrm>
              <a:off x="1192250" y="2172475"/>
              <a:ext cx="2221425" cy="1514400"/>
            </a:xfrm>
            <a:custGeom>
              <a:avLst/>
              <a:gdLst/>
              <a:ahLst/>
              <a:cxnLst/>
              <a:rect l="l" t="t" r="r" b="b"/>
              <a:pathLst>
                <a:path w="88857" h="60576" extrusionOk="0">
                  <a:moveTo>
                    <a:pt x="74439" y="0"/>
                  </a:moveTo>
                  <a:cubicBezTo>
                    <a:pt x="54149" y="0"/>
                    <a:pt x="14092" y="42895"/>
                    <a:pt x="1892" y="56465"/>
                  </a:cubicBezTo>
                  <a:cubicBezTo>
                    <a:pt x="848" y="57640"/>
                    <a:pt x="196" y="59075"/>
                    <a:pt x="0" y="60575"/>
                  </a:cubicBezTo>
                  <a:lnTo>
                    <a:pt x="30500" y="58390"/>
                  </a:lnTo>
                  <a:lnTo>
                    <a:pt x="58586" y="47593"/>
                  </a:lnTo>
                  <a:lnTo>
                    <a:pt x="58651" y="47560"/>
                  </a:lnTo>
                  <a:cubicBezTo>
                    <a:pt x="52257" y="46418"/>
                    <a:pt x="49028" y="38981"/>
                    <a:pt x="53171" y="33794"/>
                  </a:cubicBezTo>
                  <a:cubicBezTo>
                    <a:pt x="53888" y="32914"/>
                    <a:pt x="54606" y="31935"/>
                    <a:pt x="55389" y="30891"/>
                  </a:cubicBezTo>
                  <a:cubicBezTo>
                    <a:pt x="63478" y="19670"/>
                    <a:pt x="74113" y="10439"/>
                    <a:pt x="86443" y="4176"/>
                  </a:cubicBezTo>
                  <a:cubicBezTo>
                    <a:pt x="87421" y="3654"/>
                    <a:pt x="88237" y="3262"/>
                    <a:pt x="88857" y="2969"/>
                  </a:cubicBezTo>
                  <a:cubicBezTo>
                    <a:pt x="84323" y="1044"/>
                    <a:pt x="79299" y="0"/>
                    <a:pt x="744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2"/>
            <p:cNvSpPr/>
            <p:nvPr/>
          </p:nvSpPr>
          <p:spPr>
            <a:xfrm>
              <a:off x="1186525" y="3686850"/>
              <a:ext cx="5185775" cy="1484100"/>
            </a:xfrm>
            <a:custGeom>
              <a:avLst/>
              <a:gdLst/>
              <a:ahLst/>
              <a:cxnLst/>
              <a:rect l="l" t="t" r="r" b="b"/>
              <a:pathLst>
                <a:path w="207431" h="59364" extrusionOk="0">
                  <a:moveTo>
                    <a:pt x="229" y="0"/>
                  </a:moveTo>
                  <a:cubicBezTo>
                    <a:pt x="1" y="1599"/>
                    <a:pt x="327" y="3295"/>
                    <a:pt x="1175" y="4796"/>
                  </a:cubicBezTo>
                  <a:cubicBezTo>
                    <a:pt x="21563" y="39862"/>
                    <a:pt x="51899" y="57738"/>
                    <a:pt x="84421" y="59336"/>
                  </a:cubicBezTo>
                  <a:cubicBezTo>
                    <a:pt x="84841" y="59354"/>
                    <a:pt x="85261" y="59364"/>
                    <a:pt x="85680" y="59364"/>
                  </a:cubicBezTo>
                  <a:cubicBezTo>
                    <a:pt x="88227" y="59364"/>
                    <a:pt x="90759" y="59020"/>
                    <a:pt x="93196" y="58292"/>
                  </a:cubicBezTo>
                  <a:cubicBezTo>
                    <a:pt x="96637" y="57281"/>
                    <a:pt x="100185" y="56775"/>
                    <a:pt x="103728" y="56775"/>
                  </a:cubicBezTo>
                  <a:cubicBezTo>
                    <a:pt x="107271" y="56775"/>
                    <a:pt x="110811" y="57281"/>
                    <a:pt x="114236" y="58292"/>
                  </a:cubicBezTo>
                  <a:cubicBezTo>
                    <a:pt x="116672" y="59020"/>
                    <a:pt x="119205" y="59364"/>
                    <a:pt x="121751" y="59364"/>
                  </a:cubicBezTo>
                  <a:cubicBezTo>
                    <a:pt x="122171" y="59364"/>
                    <a:pt x="122591" y="59354"/>
                    <a:pt x="123010" y="59336"/>
                  </a:cubicBezTo>
                  <a:cubicBezTo>
                    <a:pt x="155532" y="57705"/>
                    <a:pt x="185902" y="39862"/>
                    <a:pt x="206289" y="4730"/>
                  </a:cubicBezTo>
                  <a:cubicBezTo>
                    <a:pt x="207137" y="3262"/>
                    <a:pt x="207431" y="1599"/>
                    <a:pt x="2072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2"/>
            <p:cNvSpPr/>
            <p:nvPr/>
          </p:nvSpPr>
          <p:spPr>
            <a:xfrm>
              <a:off x="1192250" y="3296875"/>
              <a:ext cx="5175150" cy="928025"/>
            </a:xfrm>
            <a:custGeom>
              <a:avLst/>
              <a:gdLst/>
              <a:ahLst/>
              <a:cxnLst/>
              <a:rect l="l" t="t" r="r" b="b"/>
              <a:pathLst>
                <a:path w="207006" h="37121" extrusionOk="0">
                  <a:moveTo>
                    <a:pt x="102974" y="1"/>
                  </a:moveTo>
                  <a:cubicBezTo>
                    <a:pt x="97543" y="1"/>
                    <a:pt x="92114" y="209"/>
                    <a:pt x="86704" y="627"/>
                  </a:cubicBezTo>
                  <a:cubicBezTo>
                    <a:pt x="77277" y="1377"/>
                    <a:pt x="68763" y="1442"/>
                    <a:pt x="59531" y="3432"/>
                  </a:cubicBezTo>
                  <a:lnTo>
                    <a:pt x="0" y="15599"/>
                  </a:lnTo>
                  <a:lnTo>
                    <a:pt x="18887" y="22026"/>
                  </a:lnTo>
                  <a:cubicBezTo>
                    <a:pt x="46500" y="32089"/>
                    <a:pt x="75173" y="37120"/>
                    <a:pt x="103846" y="37120"/>
                  </a:cubicBezTo>
                  <a:cubicBezTo>
                    <a:pt x="132518" y="37120"/>
                    <a:pt x="161191" y="32089"/>
                    <a:pt x="188804" y="22026"/>
                  </a:cubicBezTo>
                  <a:lnTo>
                    <a:pt x="207006" y="15599"/>
                  </a:lnTo>
                  <a:lnTo>
                    <a:pt x="147442" y="4737"/>
                  </a:lnTo>
                  <a:cubicBezTo>
                    <a:pt x="132850" y="1579"/>
                    <a:pt x="117907" y="1"/>
                    <a:pt x="1029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2"/>
            <p:cNvSpPr/>
            <p:nvPr/>
          </p:nvSpPr>
          <p:spPr>
            <a:xfrm>
              <a:off x="1192250" y="3685225"/>
              <a:ext cx="5175150" cy="557600"/>
            </a:xfrm>
            <a:custGeom>
              <a:avLst/>
              <a:gdLst/>
              <a:ahLst/>
              <a:cxnLst/>
              <a:rect l="l" t="t" r="r" b="b"/>
              <a:pathLst>
                <a:path w="207006" h="22304" extrusionOk="0">
                  <a:moveTo>
                    <a:pt x="294" y="0"/>
                  </a:moveTo>
                  <a:lnTo>
                    <a:pt x="0" y="65"/>
                  </a:lnTo>
                  <a:lnTo>
                    <a:pt x="17974" y="7209"/>
                  </a:lnTo>
                  <a:cubicBezTo>
                    <a:pt x="45603" y="17272"/>
                    <a:pt x="74553" y="22304"/>
                    <a:pt x="103503" y="22304"/>
                  </a:cubicBezTo>
                  <a:cubicBezTo>
                    <a:pt x="132453" y="22304"/>
                    <a:pt x="161403" y="17272"/>
                    <a:pt x="189032" y="7209"/>
                  </a:cubicBezTo>
                  <a:lnTo>
                    <a:pt x="207006" y="65"/>
                  </a:lnTo>
                  <a:lnTo>
                    <a:pt x="206712" y="0"/>
                  </a:lnTo>
                  <a:lnTo>
                    <a:pt x="204103" y="881"/>
                  </a:lnTo>
                  <a:cubicBezTo>
                    <a:pt x="171613" y="10944"/>
                    <a:pt x="137558" y="15976"/>
                    <a:pt x="103499" y="15976"/>
                  </a:cubicBezTo>
                  <a:cubicBezTo>
                    <a:pt x="69440" y="15976"/>
                    <a:pt x="35376" y="10944"/>
                    <a:pt x="2871" y="881"/>
                  </a:cubicBezTo>
                  <a:lnTo>
                    <a:pt x="2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2"/>
            <p:cNvSpPr/>
            <p:nvPr/>
          </p:nvSpPr>
          <p:spPr>
            <a:xfrm>
              <a:off x="1192250" y="3240925"/>
              <a:ext cx="5175150" cy="447575"/>
            </a:xfrm>
            <a:custGeom>
              <a:avLst/>
              <a:gdLst/>
              <a:ahLst/>
              <a:cxnLst/>
              <a:rect l="l" t="t" r="r" b="b"/>
              <a:pathLst>
                <a:path w="207006" h="17903" extrusionOk="0">
                  <a:moveTo>
                    <a:pt x="103612" y="1"/>
                  </a:moveTo>
                  <a:cubicBezTo>
                    <a:pt x="98121" y="1"/>
                    <a:pt x="92631" y="216"/>
                    <a:pt x="87161" y="647"/>
                  </a:cubicBezTo>
                  <a:cubicBezTo>
                    <a:pt x="77733" y="1364"/>
                    <a:pt x="68404" y="2734"/>
                    <a:pt x="59173" y="4724"/>
                  </a:cubicBezTo>
                  <a:lnTo>
                    <a:pt x="0" y="17837"/>
                  </a:lnTo>
                  <a:lnTo>
                    <a:pt x="163" y="17903"/>
                  </a:lnTo>
                  <a:lnTo>
                    <a:pt x="42569" y="11052"/>
                  </a:lnTo>
                  <a:cubicBezTo>
                    <a:pt x="55258" y="9095"/>
                    <a:pt x="68078" y="7725"/>
                    <a:pt x="80995" y="6975"/>
                  </a:cubicBezTo>
                  <a:cubicBezTo>
                    <a:pt x="88450" y="6557"/>
                    <a:pt x="95923" y="6349"/>
                    <a:pt x="103394" y="6349"/>
                  </a:cubicBezTo>
                  <a:cubicBezTo>
                    <a:pt x="123939" y="6349"/>
                    <a:pt x="144465" y="7927"/>
                    <a:pt x="164535" y="11085"/>
                  </a:cubicBezTo>
                  <a:lnTo>
                    <a:pt x="206843" y="17903"/>
                  </a:lnTo>
                  <a:lnTo>
                    <a:pt x="207006" y="17837"/>
                  </a:lnTo>
                  <a:lnTo>
                    <a:pt x="147899" y="4724"/>
                  </a:lnTo>
                  <a:cubicBezTo>
                    <a:pt x="133366" y="1579"/>
                    <a:pt x="118485" y="1"/>
                    <a:pt x="103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2"/>
            <p:cNvSpPr/>
            <p:nvPr/>
          </p:nvSpPr>
          <p:spPr>
            <a:xfrm>
              <a:off x="3907850" y="524350"/>
              <a:ext cx="2501975" cy="2147650"/>
            </a:xfrm>
            <a:custGeom>
              <a:avLst/>
              <a:gdLst/>
              <a:ahLst/>
              <a:cxnLst/>
              <a:rect l="l" t="t" r="r" b="b"/>
              <a:pathLst>
                <a:path w="100079" h="85906" extrusionOk="0">
                  <a:moveTo>
                    <a:pt x="8514" y="1"/>
                  </a:moveTo>
                  <a:cubicBezTo>
                    <a:pt x="6818" y="1"/>
                    <a:pt x="5220" y="392"/>
                    <a:pt x="3752" y="1077"/>
                  </a:cubicBezTo>
                  <a:cubicBezTo>
                    <a:pt x="0" y="2839"/>
                    <a:pt x="66" y="9884"/>
                    <a:pt x="66" y="14321"/>
                  </a:cubicBezTo>
                  <a:lnTo>
                    <a:pt x="66" y="52780"/>
                  </a:lnTo>
                  <a:cubicBezTo>
                    <a:pt x="66" y="58912"/>
                    <a:pt x="5056" y="63903"/>
                    <a:pt x="11189" y="63903"/>
                  </a:cubicBezTo>
                  <a:lnTo>
                    <a:pt x="19377" y="63446"/>
                  </a:lnTo>
                  <a:cubicBezTo>
                    <a:pt x="23454" y="63446"/>
                    <a:pt x="26781" y="66773"/>
                    <a:pt x="26781" y="70851"/>
                  </a:cubicBezTo>
                  <a:lnTo>
                    <a:pt x="26488" y="82203"/>
                  </a:lnTo>
                  <a:cubicBezTo>
                    <a:pt x="26488" y="84380"/>
                    <a:pt x="28291" y="85905"/>
                    <a:pt x="30215" y="85905"/>
                  </a:cubicBezTo>
                  <a:cubicBezTo>
                    <a:pt x="30943" y="85905"/>
                    <a:pt x="31688" y="85687"/>
                    <a:pt x="32359" y="85204"/>
                  </a:cubicBezTo>
                  <a:lnTo>
                    <a:pt x="59564" y="64914"/>
                  </a:lnTo>
                  <a:cubicBezTo>
                    <a:pt x="60836" y="64001"/>
                    <a:pt x="62370" y="63479"/>
                    <a:pt x="63935" y="63479"/>
                  </a:cubicBezTo>
                  <a:lnTo>
                    <a:pt x="86378" y="62729"/>
                  </a:lnTo>
                  <a:cubicBezTo>
                    <a:pt x="86666" y="62729"/>
                    <a:pt x="86963" y="62729"/>
                    <a:pt x="87267" y="62729"/>
                  </a:cubicBezTo>
                  <a:cubicBezTo>
                    <a:pt x="91630" y="62729"/>
                    <a:pt x="97355" y="62615"/>
                    <a:pt x="99002" y="59108"/>
                  </a:cubicBezTo>
                  <a:cubicBezTo>
                    <a:pt x="99687" y="57672"/>
                    <a:pt x="100078" y="56074"/>
                    <a:pt x="100078" y="54378"/>
                  </a:cubicBezTo>
                  <a:lnTo>
                    <a:pt x="100078" y="11091"/>
                  </a:lnTo>
                  <a:cubicBezTo>
                    <a:pt x="100078" y="4959"/>
                    <a:pt x="95087" y="1"/>
                    <a:pt x="889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2"/>
            <p:cNvSpPr/>
            <p:nvPr/>
          </p:nvSpPr>
          <p:spPr>
            <a:xfrm>
              <a:off x="3843425" y="551275"/>
              <a:ext cx="2539475" cy="2205650"/>
            </a:xfrm>
            <a:custGeom>
              <a:avLst/>
              <a:gdLst/>
              <a:ahLst/>
              <a:cxnLst/>
              <a:rect l="l" t="t" r="r" b="b"/>
              <a:pathLst>
                <a:path w="101579" h="88226" extrusionOk="0">
                  <a:moveTo>
                    <a:pt x="6329" y="0"/>
                  </a:moveTo>
                  <a:cubicBezTo>
                    <a:pt x="2577" y="1762"/>
                    <a:pt x="0" y="5578"/>
                    <a:pt x="0" y="10014"/>
                  </a:cubicBezTo>
                  <a:lnTo>
                    <a:pt x="0" y="53301"/>
                  </a:lnTo>
                  <a:cubicBezTo>
                    <a:pt x="0" y="59433"/>
                    <a:pt x="4959" y="64392"/>
                    <a:pt x="11091" y="64392"/>
                  </a:cubicBezTo>
                  <a:lnTo>
                    <a:pt x="19996" y="64392"/>
                  </a:lnTo>
                  <a:cubicBezTo>
                    <a:pt x="24074" y="64392"/>
                    <a:pt x="27401" y="67719"/>
                    <a:pt x="27401" y="71796"/>
                  </a:cubicBezTo>
                  <a:lnTo>
                    <a:pt x="27401" y="84518"/>
                  </a:lnTo>
                  <a:cubicBezTo>
                    <a:pt x="27401" y="86714"/>
                    <a:pt x="29195" y="88226"/>
                    <a:pt x="31114" y="88226"/>
                  </a:cubicBezTo>
                  <a:cubicBezTo>
                    <a:pt x="31846" y="88226"/>
                    <a:pt x="32597" y="88006"/>
                    <a:pt x="33273" y="87519"/>
                  </a:cubicBezTo>
                  <a:lnTo>
                    <a:pt x="63316" y="65794"/>
                  </a:lnTo>
                  <a:cubicBezTo>
                    <a:pt x="64555" y="64881"/>
                    <a:pt x="66088" y="64392"/>
                    <a:pt x="67654" y="64392"/>
                  </a:cubicBezTo>
                  <a:lnTo>
                    <a:pt x="91532" y="64392"/>
                  </a:lnTo>
                  <a:cubicBezTo>
                    <a:pt x="95968" y="64392"/>
                    <a:pt x="99817" y="61782"/>
                    <a:pt x="101579" y="58031"/>
                  </a:cubicBezTo>
                  <a:lnTo>
                    <a:pt x="67654" y="58031"/>
                  </a:lnTo>
                  <a:cubicBezTo>
                    <a:pt x="64751" y="58031"/>
                    <a:pt x="61946" y="58944"/>
                    <a:pt x="59597" y="60640"/>
                  </a:cubicBezTo>
                  <a:lnTo>
                    <a:pt x="35784" y="77864"/>
                  </a:lnTo>
                  <a:cubicBezTo>
                    <a:pt x="35546" y="78038"/>
                    <a:pt x="35281" y="78117"/>
                    <a:pt x="35024" y="78117"/>
                  </a:cubicBezTo>
                  <a:cubicBezTo>
                    <a:pt x="34368" y="78117"/>
                    <a:pt x="33762" y="77603"/>
                    <a:pt x="33762" y="76852"/>
                  </a:cubicBezTo>
                  <a:lnTo>
                    <a:pt x="33762" y="71796"/>
                  </a:lnTo>
                  <a:cubicBezTo>
                    <a:pt x="33762" y="64196"/>
                    <a:pt x="27597" y="58031"/>
                    <a:pt x="19996" y="58031"/>
                  </a:cubicBezTo>
                  <a:lnTo>
                    <a:pt x="11091" y="58031"/>
                  </a:lnTo>
                  <a:cubicBezTo>
                    <a:pt x="8482" y="58031"/>
                    <a:pt x="6329" y="55910"/>
                    <a:pt x="6329" y="53301"/>
                  </a:cubicBezTo>
                  <a:lnTo>
                    <a:pt x="632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2"/>
            <p:cNvSpPr/>
            <p:nvPr/>
          </p:nvSpPr>
          <p:spPr>
            <a:xfrm>
              <a:off x="5707650" y="788575"/>
              <a:ext cx="303400" cy="1111550"/>
            </a:xfrm>
            <a:custGeom>
              <a:avLst/>
              <a:gdLst/>
              <a:ahLst/>
              <a:cxnLst/>
              <a:rect l="l" t="t" r="r" b="b"/>
              <a:pathLst>
                <a:path w="12136" h="44462" extrusionOk="0">
                  <a:moveTo>
                    <a:pt x="3197" y="0"/>
                  </a:moveTo>
                  <a:cubicBezTo>
                    <a:pt x="1436" y="0"/>
                    <a:pt x="0" y="1436"/>
                    <a:pt x="0" y="3197"/>
                  </a:cubicBezTo>
                  <a:cubicBezTo>
                    <a:pt x="0" y="4959"/>
                    <a:pt x="1436" y="6361"/>
                    <a:pt x="3197" y="6361"/>
                  </a:cubicBezTo>
                  <a:lnTo>
                    <a:pt x="5774" y="6361"/>
                  </a:lnTo>
                  <a:lnTo>
                    <a:pt x="5774" y="38100"/>
                  </a:lnTo>
                  <a:lnTo>
                    <a:pt x="3165" y="38100"/>
                  </a:lnTo>
                  <a:cubicBezTo>
                    <a:pt x="1403" y="38100"/>
                    <a:pt x="0" y="39536"/>
                    <a:pt x="0" y="41297"/>
                  </a:cubicBezTo>
                  <a:cubicBezTo>
                    <a:pt x="0" y="43059"/>
                    <a:pt x="1403" y="44461"/>
                    <a:pt x="3165" y="44461"/>
                  </a:cubicBezTo>
                  <a:lnTo>
                    <a:pt x="8938" y="44461"/>
                  </a:lnTo>
                  <a:cubicBezTo>
                    <a:pt x="10700" y="44461"/>
                    <a:pt x="12135" y="43059"/>
                    <a:pt x="12135" y="41297"/>
                  </a:cubicBezTo>
                  <a:lnTo>
                    <a:pt x="12135" y="3197"/>
                  </a:lnTo>
                  <a:cubicBezTo>
                    <a:pt x="12135" y="1436"/>
                    <a:pt x="10700" y="0"/>
                    <a:pt x="89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2"/>
            <p:cNvSpPr/>
            <p:nvPr/>
          </p:nvSpPr>
          <p:spPr>
            <a:xfrm>
              <a:off x="4240575" y="788575"/>
              <a:ext cx="303375" cy="1111550"/>
            </a:xfrm>
            <a:custGeom>
              <a:avLst/>
              <a:gdLst/>
              <a:ahLst/>
              <a:cxnLst/>
              <a:rect l="l" t="t" r="r" b="b"/>
              <a:pathLst>
                <a:path w="12135" h="44462" extrusionOk="0">
                  <a:moveTo>
                    <a:pt x="3164" y="0"/>
                  </a:moveTo>
                  <a:cubicBezTo>
                    <a:pt x="1403" y="0"/>
                    <a:pt x="0" y="1436"/>
                    <a:pt x="0" y="3197"/>
                  </a:cubicBezTo>
                  <a:lnTo>
                    <a:pt x="0" y="41297"/>
                  </a:lnTo>
                  <a:cubicBezTo>
                    <a:pt x="0" y="43059"/>
                    <a:pt x="1403" y="44461"/>
                    <a:pt x="3164" y="44461"/>
                  </a:cubicBezTo>
                  <a:lnTo>
                    <a:pt x="8971" y="44461"/>
                  </a:lnTo>
                  <a:cubicBezTo>
                    <a:pt x="10700" y="44461"/>
                    <a:pt x="12135" y="43059"/>
                    <a:pt x="12135" y="41297"/>
                  </a:cubicBezTo>
                  <a:cubicBezTo>
                    <a:pt x="12135" y="39536"/>
                    <a:pt x="10700" y="38100"/>
                    <a:pt x="8971" y="38100"/>
                  </a:cubicBezTo>
                  <a:lnTo>
                    <a:pt x="6361" y="38100"/>
                  </a:lnTo>
                  <a:lnTo>
                    <a:pt x="6361" y="6361"/>
                  </a:lnTo>
                  <a:lnTo>
                    <a:pt x="8938" y="6361"/>
                  </a:lnTo>
                  <a:cubicBezTo>
                    <a:pt x="10700" y="6361"/>
                    <a:pt x="12102" y="4959"/>
                    <a:pt x="12102" y="3197"/>
                  </a:cubicBezTo>
                  <a:cubicBezTo>
                    <a:pt x="12102" y="1436"/>
                    <a:pt x="10700" y="0"/>
                    <a:pt x="89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2"/>
            <p:cNvSpPr/>
            <p:nvPr/>
          </p:nvSpPr>
          <p:spPr>
            <a:xfrm>
              <a:off x="4570025" y="965525"/>
              <a:ext cx="688300" cy="758450"/>
            </a:xfrm>
            <a:custGeom>
              <a:avLst/>
              <a:gdLst/>
              <a:ahLst/>
              <a:cxnLst/>
              <a:rect l="l" t="t" r="r" b="b"/>
              <a:pathLst>
                <a:path w="27532" h="30338" extrusionOk="0">
                  <a:moveTo>
                    <a:pt x="13766" y="7764"/>
                  </a:moveTo>
                  <a:cubicBezTo>
                    <a:pt x="17844" y="7764"/>
                    <a:pt x="21171" y="11092"/>
                    <a:pt x="21171" y="15169"/>
                  </a:cubicBezTo>
                  <a:cubicBezTo>
                    <a:pt x="21171" y="19247"/>
                    <a:pt x="17844" y="22574"/>
                    <a:pt x="13766" y="22574"/>
                  </a:cubicBezTo>
                  <a:cubicBezTo>
                    <a:pt x="9689" y="22574"/>
                    <a:pt x="6362" y="19247"/>
                    <a:pt x="6362" y="15169"/>
                  </a:cubicBezTo>
                  <a:cubicBezTo>
                    <a:pt x="6362" y="11092"/>
                    <a:pt x="9689" y="7764"/>
                    <a:pt x="13766" y="7764"/>
                  </a:cubicBezTo>
                  <a:close/>
                  <a:moveTo>
                    <a:pt x="24335" y="1"/>
                  </a:moveTo>
                  <a:cubicBezTo>
                    <a:pt x="22574" y="1"/>
                    <a:pt x="21171" y="1404"/>
                    <a:pt x="21171" y="3165"/>
                  </a:cubicBezTo>
                  <a:lnTo>
                    <a:pt x="21171" y="3589"/>
                  </a:lnTo>
                  <a:cubicBezTo>
                    <a:pt x="19018" y="2219"/>
                    <a:pt x="16474" y="1404"/>
                    <a:pt x="13766" y="1404"/>
                  </a:cubicBezTo>
                  <a:cubicBezTo>
                    <a:pt x="6166" y="1404"/>
                    <a:pt x="1" y="7569"/>
                    <a:pt x="1" y="15169"/>
                  </a:cubicBezTo>
                  <a:cubicBezTo>
                    <a:pt x="1" y="22737"/>
                    <a:pt x="6166" y="28935"/>
                    <a:pt x="13766" y="28935"/>
                  </a:cubicBezTo>
                  <a:cubicBezTo>
                    <a:pt x="16474" y="28935"/>
                    <a:pt x="19018" y="28119"/>
                    <a:pt x="21171" y="26749"/>
                  </a:cubicBezTo>
                  <a:lnTo>
                    <a:pt x="21171" y="27141"/>
                  </a:lnTo>
                  <a:cubicBezTo>
                    <a:pt x="21171" y="28902"/>
                    <a:pt x="22574" y="30337"/>
                    <a:pt x="24335" y="30337"/>
                  </a:cubicBezTo>
                  <a:cubicBezTo>
                    <a:pt x="26097" y="30337"/>
                    <a:pt x="27532" y="28902"/>
                    <a:pt x="27532" y="27141"/>
                  </a:cubicBezTo>
                  <a:lnTo>
                    <a:pt x="27532" y="3165"/>
                  </a:lnTo>
                  <a:cubicBezTo>
                    <a:pt x="27532" y="1404"/>
                    <a:pt x="26097" y="1"/>
                    <a:pt x="243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2"/>
            <p:cNvSpPr/>
            <p:nvPr/>
          </p:nvSpPr>
          <p:spPr>
            <a:xfrm>
              <a:off x="5356975" y="783525"/>
              <a:ext cx="252850" cy="370425"/>
            </a:xfrm>
            <a:custGeom>
              <a:avLst/>
              <a:gdLst/>
              <a:ahLst/>
              <a:cxnLst/>
              <a:rect l="l" t="t" r="r" b="b"/>
              <a:pathLst>
                <a:path w="10114" h="14817" extrusionOk="0">
                  <a:moveTo>
                    <a:pt x="6565" y="1"/>
                  </a:moveTo>
                  <a:cubicBezTo>
                    <a:pt x="5248" y="1"/>
                    <a:pt x="4022" y="807"/>
                    <a:pt x="3556" y="2127"/>
                  </a:cubicBezTo>
                  <a:lnTo>
                    <a:pt x="588" y="10608"/>
                  </a:lnTo>
                  <a:cubicBezTo>
                    <a:pt x="1" y="12239"/>
                    <a:pt x="882" y="14066"/>
                    <a:pt x="2545" y="14653"/>
                  </a:cubicBezTo>
                  <a:cubicBezTo>
                    <a:pt x="2871" y="14751"/>
                    <a:pt x="3230" y="14816"/>
                    <a:pt x="3589" y="14816"/>
                  </a:cubicBezTo>
                  <a:cubicBezTo>
                    <a:pt x="4894" y="14816"/>
                    <a:pt x="6133" y="14001"/>
                    <a:pt x="6590" y="12696"/>
                  </a:cubicBezTo>
                  <a:lnTo>
                    <a:pt x="9559" y="4215"/>
                  </a:lnTo>
                  <a:cubicBezTo>
                    <a:pt x="10113" y="2584"/>
                    <a:pt x="9265" y="757"/>
                    <a:pt x="7601" y="170"/>
                  </a:cubicBezTo>
                  <a:cubicBezTo>
                    <a:pt x="7258" y="55"/>
                    <a:pt x="6908" y="1"/>
                    <a:pt x="65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56" name="Google Shape;656;p42"/>
          <p:cNvPicPr preferRelativeResize="0"/>
          <p:nvPr/>
        </p:nvPicPr>
        <p:blipFill>
          <a:blip r:embed="rId4">
            <a:alphaModFix/>
          </a:blip>
          <a:stretch>
            <a:fillRect/>
          </a:stretch>
        </p:blipFill>
        <p:spPr>
          <a:xfrm>
            <a:off x="7603182" y="4034036"/>
            <a:ext cx="1255593" cy="741220"/>
          </a:xfrm>
          <a:prstGeom prst="rect">
            <a:avLst/>
          </a:prstGeom>
          <a:noFill/>
          <a:ln>
            <a:noFill/>
          </a:ln>
        </p:spPr>
      </p:pic>
      <p:pic>
        <p:nvPicPr>
          <p:cNvPr id="657" name="Google Shape;657;p42"/>
          <p:cNvPicPr preferRelativeResize="0"/>
          <p:nvPr/>
        </p:nvPicPr>
        <p:blipFill>
          <a:blip r:embed="rId4">
            <a:alphaModFix/>
          </a:blip>
          <a:stretch>
            <a:fillRect/>
          </a:stretch>
        </p:blipFill>
        <p:spPr>
          <a:xfrm>
            <a:off x="7259531" y="4137092"/>
            <a:ext cx="1255593" cy="741220"/>
          </a:xfrm>
          <a:prstGeom prst="rect">
            <a:avLst/>
          </a:prstGeom>
          <a:noFill/>
          <a:ln>
            <a:noFill/>
          </a:ln>
        </p:spPr>
      </p:pic>
      <p:pic>
        <p:nvPicPr>
          <p:cNvPr id="658" name="Google Shape;658;p42"/>
          <p:cNvPicPr preferRelativeResize="0"/>
          <p:nvPr/>
        </p:nvPicPr>
        <p:blipFill>
          <a:blip r:embed="rId5">
            <a:alphaModFix/>
          </a:blip>
          <a:stretch>
            <a:fillRect/>
          </a:stretch>
        </p:blipFill>
        <p:spPr>
          <a:xfrm>
            <a:off x="7183200" y="3950387"/>
            <a:ext cx="419972" cy="431099"/>
          </a:xfrm>
          <a:prstGeom prst="rect">
            <a:avLst/>
          </a:prstGeom>
          <a:noFill/>
          <a:ln>
            <a:noFill/>
          </a:ln>
        </p:spPr>
      </p:pic>
      <p:pic>
        <p:nvPicPr>
          <p:cNvPr id="659" name="Google Shape;659;p42"/>
          <p:cNvPicPr preferRelativeResize="0"/>
          <p:nvPr/>
        </p:nvPicPr>
        <p:blipFill>
          <a:blip r:embed="rId5">
            <a:alphaModFix/>
          </a:blip>
          <a:stretch>
            <a:fillRect/>
          </a:stretch>
        </p:blipFill>
        <p:spPr>
          <a:xfrm>
            <a:off x="8515113" y="3586357"/>
            <a:ext cx="315401" cy="323754"/>
          </a:xfrm>
          <a:prstGeom prst="rect">
            <a:avLst/>
          </a:prstGeom>
          <a:noFill/>
          <a:ln>
            <a:noFill/>
          </a:ln>
        </p:spPr>
      </p:pic>
      <p:pic>
        <p:nvPicPr>
          <p:cNvPr id="660" name="Google Shape;660;p42"/>
          <p:cNvPicPr preferRelativeResize="0"/>
          <p:nvPr/>
        </p:nvPicPr>
        <p:blipFill>
          <a:blip r:embed="rId6">
            <a:alphaModFix/>
          </a:blip>
          <a:stretch>
            <a:fillRect/>
          </a:stretch>
        </p:blipFill>
        <p:spPr>
          <a:xfrm>
            <a:off x="8218263" y="2983975"/>
            <a:ext cx="474625" cy="542551"/>
          </a:xfrm>
          <a:prstGeom prst="rect">
            <a:avLst/>
          </a:prstGeom>
          <a:noFill/>
          <a:ln>
            <a:noFill/>
          </a:ln>
        </p:spPr>
      </p:pic>
      <p:pic>
        <p:nvPicPr>
          <p:cNvPr id="661" name="Google Shape;661;p42"/>
          <p:cNvPicPr preferRelativeResize="0"/>
          <p:nvPr/>
        </p:nvPicPr>
        <p:blipFill>
          <a:blip r:embed="rId6">
            <a:alphaModFix/>
          </a:blip>
          <a:stretch>
            <a:fillRect/>
          </a:stretch>
        </p:blipFill>
        <p:spPr>
          <a:xfrm>
            <a:off x="993450" y="4282000"/>
            <a:ext cx="474625" cy="542551"/>
          </a:xfrm>
          <a:prstGeom prst="rect">
            <a:avLst/>
          </a:prstGeom>
          <a:noFill/>
          <a:ln>
            <a:noFill/>
          </a:ln>
        </p:spPr>
      </p:pic>
      <p:pic>
        <p:nvPicPr>
          <p:cNvPr id="662" name="Google Shape;662;p42"/>
          <p:cNvPicPr preferRelativeResize="0"/>
          <p:nvPr/>
        </p:nvPicPr>
        <p:blipFill>
          <a:blip r:embed="rId5">
            <a:alphaModFix/>
          </a:blip>
          <a:stretch>
            <a:fillRect/>
          </a:stretch>
        </p:blipFill>
        <p:spPr>
          <a:xfrm>
            <a:off x="346400" y="4337737"/>
            <a:ext cx="419972" cy="431099"/>
          </a:xfrm>
          <a:prstGeom prst="rect">
            <a:avLst/>
          </a:prstGeom>
          <a:noFill/>
          <a:ln>
            <a:noFill/>
          </a:ln>
        </p:spPr>
      </p:pic>
      <p:pic>
        <p:nvPicPr>
          <p:cNvPr id="663" name="Google Shape;663;p42"/>
          <p:cNvPicPr preferRelativeResize="0"/>
          <p:nvPr/>
        </p:nvPicPr>
        <p:blipFill>
          <a:blip r:embed="rId5">
            <a:alphaModFix/>
          </a:blip>
          <a:stretch>
            <a:fillRect/>
          </a:stretch>
        </p:blipFill>
        <p:spPr>
          <a:xfrm>
            <a:off x="1256850" y="3843407"/>
            <a:ext cx="315401" cy="323754"/>
          </a:xfrm>
          <a:prstGeom prst="rect">
            <a:avLst/>
          </a:prstGeom>
          <a:noFill/>
          <a:ln>
            <a:noFill/>
          </a:ln>
        </p:spPr>
      </p:pic>
      <p:pic>
        <p:nvPicPr>
          <p:cNvPr id="664" name="Google Shape;664;p42"/>
          <p:cNvPicPr preferRelativeResize="0"/>
          <p:nvPr/>
        </p:nvPicPr>
        <p:blipFill>
          <a:blip r:embed="rId7">
            <a:alphaModFix/>
          </a:blip>
          <a:stretch>
            <a:fillRect/>
          </a:stretch>
        </p:blipFill>
        <p:spPr>
          <a:xfrm>
            <a:off x="263737" y="3176813"/>
            <a:ext cx="936851" cy="9903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68"/>
        <p:cNvGrpSpPr/>
        <p:nvPr/>
      </p:nvGrpSpPr>
      <p:grpSpPr>
        <a:xfrm>
          <a:off x="0" y="0"/>
          <a:ext cx="0" cy="0"/>
          <a:chOff x="0" y="0"/>
          <a:chExt cx="0" cy="0"/>
        </a:xfrm>
      </p:grpSpPr>
      <p:sp>
        <p:nvSpPr>
          <p:cNvPr id="669" name="Google Shape;669;p43"/>
          <p:cNvSpPr txBox="1">
            <a:spLocks noGrp="1"/>
          </p:cNvSpPr>
          <p:nvPr>
            <p:ph type="title"/>
          </p:nvPr>
        </p:nvSpPr>
        <p:spPr>
          <a:xfrm>
            <a:off x="2284425" y="1832225"/>
            <a:ext cx="2107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LOYALTY</a:t>
            </a:r>
            <a:endParaRPr/>
          </a:p>
        </p:txBody>
      </p:sp>
      <p:sp>
        <p:nvSpPr>
          <p:cNvPr id="670" name="Google Shape;670;p43"/>
          <p:cNvSpPr txBox="1">
            <a:spLocks noGrp="1"/>
          </p:cNvSpPr>
          <p:nvPr>
            <p:ph type="subTitle" idx="1"/>
          </p:nvPr>
        </p:nvSpPr>
        <p:spPr>
          <a:xfrm>
            <a:off x="2284425" y="2266350"/>
            <a:ext cx="21075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671" name="Google Shape;671;p43"/>
          <p:cNvSpPr txBox="1">
            <a:spLocks noGrp="1"/>
          </p:cNvSpPr>
          <p:nvPr>
            <p:ph type="title" idx="2"/>
          </p:nvPr>
        </p:nvSpPr>
        <p:spPr>
          <a:xfrm>
            <a:off x="4752024" y="1832225"/>
            <a:ext cx="2107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EFFICIENCY</a:t>
            </a:r>
            <a:endParaRPr/>
          </a:p>
        </p:txBody>
      </p:sp>
      <p:sp>
        <p:nvSpPr>
          <p:cNvPr id="672" name="Google Shape;672;p43"/>
          <p:cNvSpPr txBox="1">
            <a:spLocks noGrp="1"/>
          </p:cNvSpPr>
          <p:nvPr>
            <p:ph type="subTitle" idx="3"/>
          </p:nvPr>
        </p:nvSpPr>
        <p:spPr>
          <a:xfrm>
            <a:off x="4752025" y="2266350"/>
            <a:ext cx="21075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 is the biggest planet of them all</a:t>
            </a:r>
            <a:endParaRPr/>
          </a:p>
        </p:txBody>
      </p:sp>
      <p:sp>
        <p:nvSpPr>
          <p:cNvPr id="673" name="Google Shape;673;p43"/>
          <p:cNvSpPr txBox="1">
            <a:spLocks noGrp="1"/>
          </p:cNvSpPr>
          <p:nvPr>
            <p:ph type="title" idx="4"/>
          </p:nvPr>
        </p:nvSpPr>
        <p:spPr>
          <a:xfrm>
            <a:off x="2284425" y="3646750"/>
            <a:ext cx="2107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RELIABILITY</a:t>
            </a:r>
            <a:endParaRPr/>
          </a:p>
        </p:txBody>
      </p:sp>
      <p:sp>
        <p:nvSpPr>
          <p:cNvPr id="674" name="Google Shape;674;p43"/>
          <p:cNvSpPr txBox="1">
            <a:spLocks noGrp="1"/>
          </p:cNvSpPr>
          <p:nvPr>
            <p:ph type="subTitle" idx="5"/>
          </p:nvPr>
        </p:nvSpPr>
        <p:spPr>
          <a:xfrm>
            <a:off x="2284425" y="4080875"/>
            <a:ext cx="21075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675" name="Google Shape;675;p43"/>
          <p:cNvSpPr txBox="1">
            <a:spLocks noGrp="1"/>
          </p:cNvSpPr>
          <p:nvPr>
            <p:ph type="title" idx="6"/>
          </p:nvPr>
        </p:nvSpPr>
        <p:spPr>
          <a:xfrm>
            <a:off x="4752024" y="3646750"/>
            <a:ext cx="2107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COMMITMENT</a:t>
            </a:r>
            <a:endParaRPr/>
          </a:p>
        </p:txBody>
      </p:sp>
      <p:sp>
        <p:nvSpPr>
          <p:cNvPr id="676" name="Google Shape;676;p43"/>
          <p:cNvSpPr txBox="1">
            <a:spLocks noGrp="1"/>
          </p:cNvSpPr>
          <p:nvPr>
            <p:ph type="subTitle" idx="7"/>
          </p:nvPr>
        </p:nvSpPr>
        <p:spPr>
          <a:xfrm>
            <a:off x="4752024" y="4080875"/>
            <a:ext cx="2107500" cy="527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sp>
        <p:nvSpPr>
          <p:cNvPr id="677" name="Google Shape;677;p43"/>
          <p:cNvSpPr txBox="1">
            <a:spLocks noGrp="1"/>
          </p:cNvSpPr>
          <p:nvPr>
            <p:ph type="title" idx="8"/>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OUR VALUES ·</a:t>
            </a:r>
            <a:endParaRPr/>
          </a:p>
        </p:txBody>
      </p:sp>
      <p:grpSp>
        <p:nvGrpSpPr>
          <p:cNvPr id="678" name="Google Shape;678;p43"/>
          <p:cNvGrpSpPr/>
          <p:nvPr/>
        </p:nvGrpSpPr>
        <p:grpSpPr>
          <a:xfrm>
            <a:off x="3036766" y="1184126"/>
            <a:ext cx="602818" cy="602818"/>
            <a:chOff x="1190625" y="238125"/>
            <a:chExt cx="5219200" cy="5219200"/>
          </a:xfrm>
        </p:grpSpPr>
        <p:sp>
          <p:nvSpPr>
            <p:cNvPr id="679" name="Google Shape;679;p43"/>
            <p:cNvSpPr/>
            <p:nvPr/>
          </p:nvSpPr>
          <p:spPr>
            <a:xfrm>
              <a:off x="1267275" y="314775"/>
              <a:ext cx="5065875" cy="5065875"/>
            </a:xfrm>
            <a:custGeom>
              <a:avLst/>
              <a:gdLst/>
              <a:ahLst/>
              <a:cxnLst/>
              <a:rect l="l" t="t" r="r" b="b"/>
              <a:pathLst>
                <a:path w="202635" h="202635" extrusionOk="0">
                  <a:moveTo>
                    <a:pt x="12233" y="0"/>
                  </a:moveTo>
                  <a:cubicBezTo>
                    <a:pt x="5480" y="0"/>
                    <a:pt x="0" y="5480"/>
                    <a:pt x="0" y="12233"/>
                  </a:cubicBezTo>
                  <a:lnTo>
                    <a:pt x="0" y="190402"/>
                  </a:lnTo>
                  <a:cubicBezTo>
                    <a:pt x="0" y="197155"/>
                    <a:pt x="5480" y="202635"/>
                    <a:pt x="12233" y="202635"/>
                  </a:cubicBezTo>
                  <a:lnTo>
                    <a:pt x="190402" y="202635"/>
                  </a:lnTo>
                  <a:cubicBezTo>
                    <a:pt x="197155" y="202635"/>
                    <a:pt x="202635" y="197155"/>
                    <a:pt x="202635" y="190402"/>
                  </a:cubicBezTo>
                  <a:lnTo>
                    <a:pt x="202635" y="12233"/>
                  </a:lnTo>
                  <a:cubicBezTo>
                    <a:pt x="202635" y="5480"/>
                    <a:pt x="197155" y="0"/>
                    <a:pt x="1904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3"/>
            <p:cNvSpPr/>
            <p:nvPr/>
          </p:nvSpPr>
          <p:spPr>
            <a:xfrm>
              <a:off x="1267275" y="314775"/>
              <a:ext cx="5065875" cy="5065875"/>
            </a:xfrm>
            <a:custGeom>
              <a:avLst/>
              <a:gdLst/>
              <a:ahLst/>
              <a:cxnLst/>
              <a:rect l="l" t="t" r="r" b="b"/>
              <a:pathLst>
                <a:path w="202635" h="202635" extrusionOk="0">
                  <a:moveTo>
                    <a:pt x="10602" y="0"/>
                  </a:moveTo>
                  <a:cubicBezTo>
                    <a:pt x="3849" y="0"/>
                    <a:pt x="0" y="5480"/>
                    <a:pt x="0" y="12233"/>
                  </a:cubicBezTo>
                  <a:lnTo>
                    <a:pt x="0" y="190402"/>
                  </a:lnTo>
                  <a:cubicBezTo>
                    <a:pt x="0" y="197155"/>
                    <a:pt x="5480" y="202635"/>
                    <a:pt x="12233" y="202635"/>
                  </a:cubicBezTo>
                  <a:lnTo>
                    <a:pt x="190402" y="202635"/>
                  </a:lnTo>
                  <a:cubicBezTo>
                    <a:pt x="197155" y="202635"/>
                    <a:pt x="202635" y="198786"/>
                    <a:pt x="202635" y="192033"/>
                  </a:cubicBezTo>
                  <a:lnTo>
                    <a:pt x="18333" y="192033"/>
                  </a:lnTo>
                  <a:cubicBezTo>
                    <a:pt x="14059" y="192033"/>
                    <a:pt x="10602" y="188576"/>
                    <a:pt x="10602" y="184303"/>
                  </a:cubicBezTo>
                  <a:lnTo>
                    <a:pt x="10602" y="0"/>
                  </a:ln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3"/>
            <p:cNvSpPr/>
            <p:nvPr/>
          </p:nvSpPr>
          <p:spPr>
            <a:xfrm>
              <a:off x="1308050" y="2382050"/>
              <a:ext cx="932950" cy="931325"/>
            </a:xfrm>
            <a:custGeom>
              <a:avLst/>
              <a:gdLst/>
              <a:ahLst/>
              <a:cxnLst/>
              <a:rect l="l" t="t" r="r" b="b"/>
              <a:pathLst>
                <a:path w="37318" h="37253" extrusionOk="0">
                  <a:moveTo>
                    <a:pt x="0" y="1"/>
                  </a:moveTo>
                  <a:lnTo>
                    <a:pt x="0" y="37253"/>
                  </a:lnTo>
                  <a:lnTo>
                    <a:pt x="37317" y="37253"/>
                  </a:lnTo>
                  <a:lnTo>
                    <a:pt x="373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3"/>
            <p:cNvSpPr/>
            <p:nvPr/>
          </p:nvSpPr>
          <p:spPr>
            <a:xfrm>
              <a:off x="1303150" y="2377150"/>
              <a:ext cx="932950" cy="951725"/>
            </a:xfrm>
            <a:custGeom>
              <a:avLst/>
              <a:gdLst/>
              <a:ahLst/>
              <a:cxnLst/>
              <a:rect l="l" t="t" r="r" b="b"/>
              <a:pathLst>
                <a:path w="37318" h="38069" extrusionOk="0">
                  <a:moveTo>
                    <a:pt x="1" y="1"/>
                  </a:moveTo>
                  <a:lnTo>
                    <a:pt x="1" y="38068"/>
                  </a:lnTo>
                  <a:lnTo>
                    <a:pt x="37318" y="38068"/>
                  </a:lnTo>
                  <a:lnTo>
                    <a:pt x="37318" y="25444"/>
                  </a:lnTo>
                  <a:lnTo>
                    <a:pt x="13244" y="25444"/>
                  </a:lnTo>
                  <a:cubicBezTo>
                    <a:pt x="10993" y="25444"/>
                    <a:pt x="9167" y="23618"/>
                    <a:pt x="9167" y="21367"/>
                  </a:cubicBezTo>
                  <a:lnTo>
                    <a:pt x="91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3"/>
            <p:cNvSpPr/>
            <p:nvPr/>
          </p:nvSpPr>
          <p:spPr>
            <a:xfrm>
              <a:off x="2324975" y="2382050"/>
              <a:ext cx="932125" cy="931325"/>
            </a:xfrm>
            <a:custGeom>
              <a:avLst/>
              <a:gdLst/>
              <a:ahLst/>
              <a:cxnLst/>
              <a:rect l="l" t="t" r="r" b="b"/>
              <a:pathLst>
                <a:path w="37285" h="37253" extrusionOk="0">
                  <a:moveTo>
                    <a:pt x="0" y="1"/>
                  </a:moveTo>
                  <a:lnTo>
                    <a:pt x="0" y="37253"/>
                  </a:lnTo>
                  <a:lnTo>
                    <a:pt x="37285" y="37253"/>
                  </a:lnTo>
                  <a:lnTo>
                    <a:pt x="372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3"/>
            <p:cNvSpPr/>
            <p:nvPr/>
          </p:nvSpPr>
          <p:spPr>
            <a:xfrm>
              <a:off x="2319250" y="2377150"/>
              <a:ext cx="933775" cy="951725"/>
            </a:xfrm>
            <a:custGeom>
              <a:avLst/>
              <a:gdLst/>
              <a:ahLst/>
              <a:cxnLst/>
              <a:rect l="l" t="t" r="r" b="b"/>
              <a:pathLst>
                <a:path w="37351" h="38069" extrusionOk="0">
                  <a:moveTo>
                    <a:pt x="1" y="1"/>
                  </a:moveTo>
                  <a:lnTo>
                    <a:pt x="1" y="38068"/>
                  </a:lnTo>
                  <a:lnTo>
                    <a:pt x="37351" y="38068"/>
                  </a:lnTo>
                  <a:lnTo>
                    <a:pt x="37351" y="25444"/>
                  </a:lnTo>
                  <a:lnTo>
                    <a:pt x="13245" y="25444"/>
                  </a:lnTo>
                  <a:cubicBezTo>
                    <a:pt x="10994" y="25444"/>
                    <a:pt x="9167" y="23618"/>
                    <a:pt x="9167" y="21367"/>
                  </a:cubicBezTo>
                  <a:lnTo>
                    <a:pt x="91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3"/>
            <p:cNvSpPr/>
            <p:nvPr/>
          </p:nvSpPr>
          <p:spPr>
            <a:xfrm>
              <a:off x="3341075" y="2382050"/>
              <a:ext cx="932950" cy="931325"/>
            </a:xfrm>
            <a:custGeom>
              <a:avLst/>
              <a:gdLst/>
              <a:ahLst/>
              <a:cxnLst/>
              <a:rect l="l" t="t" r="r" b="b"/>
              <a:pathLst>
                <a:path w="37318" h="37253" extrusionOk="0">
                  <a:moveTo>
                    <a:pt x="1" y="1"/>
                  </a:moveTo>
                  <a:lnTo>
                    <a:pt x="1" y="37253"/>
                  </a:lnTo>
                  <a:lnTo>
                    <a:pt x="37318" y="37253"/>
                  </a:lnTo>
                  <a:lnTo>
                    <a:pt x="373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3"/>
            <p:cNvSpPr/>
            <p:nvPr/>
          </p:nvSpPr>
          <p:spPr>
            <a:xfrm>
              <a:off x="3336175" y="2377150"/>
              <a:ext cx="932950" cy="951725"/>
            </a:xfrm>
            <a:custGeom>
              <a:avLst/>
              <a:gdLst/>
              <a:ahLst/>
              <a:cxnLst/>
              <a:rect l="l" t="t" r="r" b="b"/>
              <a:pathLst>
                <a:path w="37318" h="38069" extrusionOk="0">
                  <a:moveTo>
                    <a:pt x="1" y="1"/>
                  </a:moveTo>
                  <a:lnTo>
                    <a:pt x="1" y="38068"/>
                  </a:lnTo>
                  <a:lnTo>
                    <a:pt x="37318" y="38068"/>
                  </a:lnTo>
                  <a:lnTo>
                    <a:pt x="37318" y="25444"/>
                  </a:lnTo>
                  <a:lnTo>
                    <a:pt x="13245" y="25444"/>
                  </a:lnTo>
                  <a:cubicBezTo>
                    <a:pt x="10994" y="25444"/>
                    <a:pt x="9167" y="23618"/>
                    <a:pt x="9167" y="21367"/>
                  </a:cubicBezTo>
                  <a:lnTo>
                    <a:pt x="91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3"/>
            <p:cNvSpPr/>
            <p:nvPr/>
          </p:nvSpPr>
          <p:spPr>
            <a:xfrm>
              <a:off x="4358000" y="2382050"/>
              <a:ext cx="932950" cy="931325"/>
            </a:xfrm>
            <a:custGeom>
              <a:avLst/>
              <a:gdLst/>
              <a:ahLst/>
              <a:cxnLst/>
              <a:rect l="l" t="t" r="r" b="b"/>
              <a:pathLst>
                <a:path w="37318" h="37253" extrusionOk="0">
                  <a:moveTo>
                    <a:pt x="1" y="1"/>
                  </a:moveTo>
                  <a:lnTo>
                    <a:pt x="1" y="37253"/>
                  </a:lnTo>
                  <a:lnTo>
                    <a:pt x="37318" y="37253"/>
                  </a:lnTo>
                  <a:lnTo>
                    <a:pt x="373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3"/>
            <p:cNvSpPr/>
            <p:nvPr/>
          </p:nvSpPr>
          <p:spPr>
            <a:xfrm>
              <a:off x="4352300" y="2377150"/>
              <a:ext cx="933750" cy="951725"/>
            </a:xfrm>
            <a:custGeom>
              <a:avLst/>
              <a:gdLst/>
              <a:ahLst/>
              <a:cxnLst/>
              <a:rect l="l" t="t" r="r" b="b"/>
              <a:pathLst>
                <a:path w="37350" h="38069" extrusionOk="0">
                  <a:moveTo>
                    <a:pt x="0" y="1"/>
                  </a:moveTo>
                  <a:lnTo>
                    <a:pt x="0" y="38068"/>
                  </a:lnTo>
                  <a:lnTo>
                    <a:pt x="37350" y="38068"/>
                  </a:lnTo>
                  <a:lnTo>
                    <a:pt x="37350" y="25444"/>
                  </a:lnTo>
                  <a:lnTo>
                    <a:pt x="13277" y="25444"/>
                  </a:lnTo>
                  <a:cubicBezTo>
                    <a:pt x="11026" y="25444"/>
                    <a:pt x="9199" y="23618"/>
                    <a:pt x="9199" y="21367"/>
                  </a:cubicBezTo>
                  <a:lnTo>
                    <a:pt x="919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3"/>
            <p:cNvSpPr/>
            <p:nvPr/>
          </p:nvSpPr>
          <p:spPr>
            <a:xfrm>
              <a:off x="5374925" y="2382050"/>
              <a:ext cx="932150" cy="931325"/>
            </a:xfrm>
            <a:custGeom>
              <a:avLst/>
              <a:gdLst/>
              <a:ahLst/>
              <a:cxnLst/>
              <a:rect l="l" t="t" r="r" b="b"/>
              <a:pathLst>
                <a:path w="37286" h="37253" extrusionOk="0">
                  <a:moveTo>
                    <a:pt x="1" y="1"/>
                  </a:moveTo>
                  <a:lnTo>
                    <a:pt x="1" y="37253"/>
                  </a:lnTo>
                  <a:lnTo>
                    <a:pt x="37285" y="37253"/>
                  </a:lnTo>
                  <a:lnTo>
                    <a:pt x="372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3"/>
            <p:cNvSpPr/>
            <p:nvPr/>
          </p:nvSpPr>
          <p:spPr>
            <a:xfrm>
              <a:off x="5369225" y="2377150"/>
              <a:ext cx="932950" cy="951725"/>
            </a:xfrm>
            <a:custGeom>
              <a:avLst/>
              <a:gdLst/>
              <a:ahLst/>
              <a:cxnLst/>
              <a:rect l="l" t="t" r="r" b="b"/>
              <a:pathLst>
                <a:path w="37318" h="38069" extrusionOk="0">
                  <a:moveTo>
                    <a:pt x="0" y="1"/>
                  </a:moveTo>
                  <a:lnTo>
                    <a:pt x="0" y="38068"/>
                  </a:lnTo>
                  <a:lnTo>
                    <a:pt x="37317" y="38068"/>
                  </a:lnTo>
                  <a:lnTo>
                    <a:pt x="37317" y="25444"/>
                  </a:lnTo>
                  <a:lnTo>
                    <a:pt x="13244" y="25444"/>
                  </a:lnTo>
                  <a:cubicBezTo>
                    <a:pt x="10993" y="25444"/>
                    <a:pt x="9166" y="23618"/>
                    <a:pt x="9166" y="21367"/>
                  </a:cubicBezTo>
                  <a:lnTo>
                    <a:pt x="91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3"/>
            <p:cNvSpPr/>
            <p:nvPr/>
          </p:nvSpPr>
          <p:spPr>
            <a:xfrm>
              <a:off x="3488675" y="2488075"/>
              <a:ext cx="619000" cy="718775"/>
            </a:xfrm>
            <a:custGeom>
              <a:avLst/>
              <a:gdLst/>
              <a:ahLst/>
              <a:cxnLst/>
              <a:rect l="l" t="t" r="r" b="b"/>
              <a:pathLst>
                <a:path w="24760" h="28751" extrusionOk="0">
                  <a:moveTo>
                    <a:pt x="12396" y="10765"/>
                  </a:moveTo>
                  <a:lnTo>
                    <a:pt x="14778" y="17060"/>
                  </a:lnTo>
                  <a:lnTo>
                    <a:pt x="9982" y="17060"/>
                  </a:lnTo>
                  <a:lnTo>
                    <a:pt x="12396" y="10765"/>
                  </a:lnTo>
                  <a:close/>
                  <a:moveTo>
                    <a:pt x="12429" y="0"/>
                  </a:moveTo>
                  <a:cubicBezTo>
                    <a:pt x="10961" y="0"/>
                    <a:pt x="9656" y="881"/>
                    <a:pt x="9102" y="2218"/>
                  </a:cubicBezTo>
                  <a:cubicBezTo>
                    <a:pt x="9102" y="2251"/>
                    <a:pt x="9102" y="2251"/>
                    <a:pt x="9069" y="2284"/>
                  </a:cubicBezTo>
                  <a:lnTo>
                    <a:pt x="588" y="24596"/>
                  </a:lnTo>
                  <a:cubicBezTo>
                    <a:pt x="1" y="26194"/>
                    <a:pt x="784" y="27955"/>
                    <a:pt x="2349" y="28543"/>
                  </a:cubicBezTo>
                  <a:cubicBezTo>
                    <a:pt x="2708" y="28673"/>
                    <a:pt x="3067" y="28738"/>
                    <a:pt x="3458" y="28738"/>
                  </a:cubicBezTo>
                  <a:cubicBezTo>
                    <a:pt x="4665" y="28738"/>
                    <a:pt x="5840" y="27988"/>
                    <a:pt x="6296" y="26781"/>
                  </a:cubicBezTo>
                  <a:lnTo>
                    <a:pt x="7666" y="23193"/>
                  </a:lnTo>
                  <a:lnTo>
                    <a:pt x="17094" y="23193"/>
                  </a:lnTo>
                  <a:lnTo>
                    <a:pt x="18464" y="26781"/>
                  </a:lnTo>
                  <a:cubicBezTo>
                    <a:pt x="18917" y="27989"/>
                    <a:pt x="20069" y="28751"/>
                    <a:pt x="21291" y="28751"/>
                  </a:cubicBezTo>
                  <a:cubicBezTo>
                    <a:pt x="21653" y="28751"/>
                    <a:pt x="22020" y="28684"/>
                    <a:pt x="22378" y="28543"/>
                  </a:cubicBezTo>
                  <a:cubicBezTo>
                    <a:pt x="23976" y="27955"/>
                    <a:pt x="24759" y="26194"/>
                    <a:pt x="24172" y="24596"/>
                  </a:cubicBezTo>
                  <a:lnTo>
                    <a:pt x="15756" y="2284"/>
                  </a:lnTo>
                  <a:cubicBezTo>
                    <a:pt x="15756" y="2284"/>
                    <a:pt x="15724" y="2251"/>
                    <a:pt x="15724" y="2218"/>
                  </a:cubicBezTo>
                  <a:cubicBezTo>
                    <a:pt x="15169" y="881"/>
                    <a:pt x="13864" y="0"/>
                    <a:pt x="12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3"/>
            <p:cNvSpPr/>
            <p:nvPr/>
          </p:nvSpPr>
          <p:spPr>
            <a:xfrm>
              <a:off x="5553525" y="2488075"/>
              <a:ext cx="548850" cy="718475"/>
            </a:xfrm>
            <a:custGeom>
              <a:avLst/>
              <a:gdLst/>
              <a:ahLst/>
              <a:cxnLst/>
              <a:rect l="l" t="t" r="r" b="b"/>
              <a:pathLst>
                <a:path w="21954" h="28739" extrusionOk="0">
                  <a:moveTo>
                    <a:pt x="18659" y="0"/>
                  </a:moveTo>
                  <a:cubicBezTo>
                    <a:pt x="16963" y="0"/>
                    <a:pt x="15625" y="1403"/>
                    <a:pt x="15625" y="3099"/>
                  </a:cubicBezTo>
                  <a:lnTo>
                    <a:pt x="15756" y="16147"/>
                  </a:lnTo>
                  <a:lnTo>
                    <a:pt x="5578" y="1370"/>
                  </a:lnTo>
                  <a:cubicBezTo>
                    <a:pt x="4984" y="529"/>
                    <a:pt x="4053" y="44"/>
                    <a:pt x="3082" y="44"/>
                  </a:cubicBezTo>
                  <a:cubicBezTo>
                    <a:pt x="2773" y="44"/>
                    <a:pt x="2460" y="94"/>
                    <a:pt x="2153" y="196"/>
                  </a:cubicBezTo>
                  <a:cubicBezTo>
                    <a:pt x="848" y="587"/>
                    <a:pt x="0" y="1762"/>
                    <a:pt x="0" y="3099"/>
                  </a:cubicBezTo>
                  <a:lnTo>
                    <a:pt x="0" y="25705"/>
                  </a:lnTo>
                  <a:cubicBezTo>
                    <a:pt x="0" y="27368"/>
                    <a:pt x="1370" y="28738"/>
                    <a:pt x="3034" y="28738"/>
                  </a:cubicBezTo>
                  <a:cubicBezTo>
                    <a:pt x="4730" y="28738"/>
                    <a:pt x="6100" y="27368"/>
                    <a:pt x="6100" y="25705"/>
                  </a:cubicBezTo>
                  <a:lnTo>
                    <a:pt x="6100" y="12918"/>
                  </a:lnTo>
                  <a:lnTo>
                    <a:pt x="15821" y="26944"/>
                  </a:lnTo>
                  <a:cubicBezTo>
                    <a:pt x="16497" y="27945"/>
                    <a:pt x="17518" y="28505"/>
                    <a:pt x="18605" y="28505"/>
                  </a:cubicBezTo>
                  <a:cubicBezTo>
                    <a:pt x="18935" y="28505"/>
                    <a:pt x="19271" y="28453"/>
                    <a:pt x="19605" y="28347"/>
                  </a:cubicBezTo>
                  <a:cubicBezTo>
                    <a:pt x="21040" y="27890"/>
                    <a:pt x="21953" y="26553"/>
                    <a:pt x="21953" y="24889"/>
                  </a:cubicBezTo>
                  <a:lnTo>
                    <a:pt x="21758" y="3034"/>
                  </a:lnTo>
                  <a:cubicBezTo>
                    <a:pt x="21725" y="1338"/>
                    <a:pt x="20388" y="0"/>
                    <a:pt x="186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3"/>
            <p:cNvSpPr/>
            <p:nvPr/>
          </p:nvSpPr>
          <p:spPr>
            <a:xfrm>
              <a:off x="1599175" y="2488075"/>
              <a:ext cx="351500" cy="718475"/>
            </a:xfrm>
            <a:custGeom>
              <a:avLst/>
              <a:gdLst/>
              <a:ahLst/>
              <a:cxnLst/>
              <a:rect l="l" t="t" r="r" b="b"/>
              <a:pathLst>
                <a:path w="14060" h="28739" extrusionOk="0">
                  <a:moveTo>
                    <a:pt x="3067" y="0"/>
                  </a:moveTo>
                  <a:cubicBezTo>
                    <a:pt x="1371" y="0"/>
                    <a:pt x="1" y="1370"/>
                    <a:pt x="1" y="3066"/>
                  </a:cubicBezTo>
                  <a:lnTo>
                    <a:pt x="1" y="25672"/>
                  </a:lnTo>
                  <a:cubicBezTo>
                    <a:pt x="1" y="27173"/>
                    <a:pt x="1077" y="28445"/>
                    <a:pt x="2545" y="28673"/>
                  </a:cubicBezTo>
                  <a:cubicBezTo>
                    <a:pt x="2741" y="28738"/>
                    <a:pt x="2904" y="28738"/>
                    <a:pt x="5448" y="28738"/>
                  </a:cubicBezTo>
                  <a:lnTo>
                    <a:pt x="10993" y="28738"/>
                  </a:lnTo>
                  <a:cubicBezTo>
                    <a:pt x="12690" y="28706"/>
                    <a:pt x="14060" y="27336"/>
                    <a:pt x="14027" y="25639"/>
                  </a:cubicBezTo>
                  <a:cubicBezTo>
                    <a:pt x="14027" y="23976"/>
                    <a:pt x="12657" y="22606"/>
                    <a:pt x="10961" y="22606"/>
                  </a:cubicBezTo>
                  <a:cubicBezTo>
                    <a:pt x="9493" y="22638"/>
                    <a:pt x="7634" y="22638"/>
                    <a:pt x="6100" y="22638"/>
                  </a:cubicBezTo>
                  <a:lnTo>
                    <a:pt x="6100" y="3066"/>
                  </a:lnTo>
                  <a:cubicBezTo>
                    <a:pt x="6100" y="1370"/>
                    <a:pt x="4730" y="0"/>
                    <a:pt x="30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3"/>
            <p:cNvSpPr/>
            <p:nvPr/>
          </p:nvSpPr>
          <p:spPr>
            <a:xfrm>
              <a:off x="2594075" y="2490525"/>
              <a:ext cx="389025" cy="713575"/>
            </a:xfrm>
            <a:custGeom>
              <a:avLst/>
              <a:gdLst/>
              <a:ahLst/>
              <a:cxnLst/>
              <a:rect l="l" t="t" r="r" b="b"/>
              <a:pathLst>
                <a:path w="15561" h="28543" extrusionOk="0">
                  <a:moveTo>
                    <a:pt x="3034" y="0"/>
                  </a:moveTo>
                  <a:cubicBezTo>
                    <a:pt x="1371" y="0"/>
                    <a:pt x="1" y="1370"/>
                    <a:pt x="1" y="3066"/>
                  </a:cubicBezTo>
                  <a:lnTo>
                    <a:pt x="1" y="25476"/>
                  </a:lnTo>
                  <a:cubicBezTo>
                    <a:pt x="1" y="27172"/>
                    <a:pt x="1371" y="28542"/>
                    <a:pt x="3034" y="28542"/>
                  </a:cubicBezTo>
                  <a:lnTo>
                    <a:pt x="12494" y="28542"/>
                  </a:lnTo>
                  <a:cubicBezTo>
                    <a:pt x="14190" y="28542"/>
                    <a:pt x="15560" y="27172"/>
                    <a:pt x="15560" y="25476"/>
                  </a:cubicBezTo>
                  <a:cubicBezTo>
                    <a:pt x="15560" y="23813"/>
                    <a:pt x="14190" y="22443"/>
                    <a:pt x="12494" y="22443"/>
                  </a:cubicBezTo>
                  <a:lnTo>
                    <a:pt x="6101" y="22443"/>
                  </a:lnTo>
                  <a:lnTo>
                    <a:pt x="6101" y="17321"/>
                  </a:lnTo>
                  <a:lnTo>
                    <a:pt x="11809" y="17321"/>
                  </a:lnTo>
                  <a:cubicBezTo>
                    <a:pt x="13505" y="17321"/>
                    <a:pt x="14875" y="15951"/>
                    <a:pt x="14875" y="14288"/>
                  </a:cubicBezTo>
                  <a:cubicBezTo>
                    <a:pt x="14875" y="12591"/>
                    <a:pt x="13505" y="11221"/>
                    <a:pt x="11809" y="11221"/>
                  </a:cubicBezTo>
                  <a:lnTo>
                    <a:pt x="6101" y="11221"/>
                  </a:lnTo>
                  <a:lnTo>
                    <a:pt x="6101" y="6133"/>
                  </a:lnTo>
                  <a:lnTo>
                    <a:pt x="12494" y="6133"/>
                  </a:lnTo>
                  <a:cubicBezTo>
                    <a:pt x="14190" y="6133"/>
                    <a:pt x="15560" y="4763"/>
                    <a:pt x="15560" y="3066"/>
                  </a:cubicBezTo>
                  <a:cubicBezTo>
                    <a:pt x="15560" y="1370"/>
                    <a:pt x="14190" y="0"/>
                    <a:pt x="12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3"/>
            <p:cNvSpPr/>
            <p:nvPr/>
          </p:nvSpPr>
          <p:spPr>
            <a:xfrm>
              <a:off x="4583900" y="2488075"/>
              <a:ext cx="467300" cy="718475"/>
            </a:xfrm>
            <a:custGeom>
              <a:avLst/>
              <a:gdLst/>
              <a:ahLst/>
              <a:cxnLst/>
              <a:rect l="l" t="t" r="r" b="b"/>
              <a:pathLst>
                <a:path w="18692" h="28739" extrusionOk="0">
                  <a:moveTo>
                    <a:pt x="9069" y="6100"/>
                  </a:moveTo>
                  <a:cubicBezTo>
                    <a:pt x="10797" y="6100"/>
                    <a:pt x="12233" y="7405"/>
                    <a:pt x="12233" y="8938"/>
                  </a:cubicBezTo>
                  <a:cubicBezTo>
                    <a:pt x="12233" y="10471"/>
                    <a:pt x="10797" y="11776"/>
                    <a:pt x="9069" y="11776"/>
                  </a:cubicBezTo>
                  <a:lnTo>
                    <a:pt x="6133" y="11776"/>
                  </a:lnTo>
                  <a:cubicBezTo>
                    <a:pt x="6133" y="10700"/>
                    <a:pt x="6133" y="9590"/>
                    <a:pt x="6133" y="8938"/>
                  </a:cubicBezTo>
                  <a:cubicBezTo>
                    <a:pt x="6133" y="8384"/>
                    <a:pt x="6133" y="7242"/>
                    <a:pt x="6133" y="6100"/>
                  </a:cubicBezTo>
                  <a:close/>
                  <a:moveTo>
                    <a:pt x="3067" y="0"/>
                  </a:moveTo>
                  <a:cubicBezTo>
                    <a:pt x="1370" y="0"/>
                    <a:pt x="0" y="1370"/>
                    <a:pt x="0" y="3066"/>
                  </a:cubicBezTo>
                  <a:lnTo>
                    <a:pt x="0" y="25705"/>
                  </a:lnTo>
                  <a:cubicBezTo>
                    <a:pt x="0" y="27368"/>
                    <a:pt x="1370" y="28738"/>
                    <a:pt x="3067" y="28738"/>
                  </a:cubicBezTo>
                  <a:cubicBezTo>
                    <a:pt x="4730" y="28738"/>
                    <a:pt x="6100" y="27368"/>
                    <a:pt x="6100" y="25705"/>
                  </a:cubicBezTo>
                  <a:lnTo>
                    <a:pt x="6100" y="19898"/>
                  </a:lnTo>
                  <a:lnTo>
                    <a:pt x="12983" y="27727"/>
                  </a:lnTo>
                  <a:cubicBezTo>
                    <a:pt x="13603" y="28412"/>
                    <a:pt x="14451" y="28738"/>
                    <a:pt x="15299" y="28738"/>
                  </a:cubicBezTo>
                  <a:cubicBezTo>
                    <a:pt x="16017" y="28738"/>
                    <a:pt x="16734" y="28510"/>
                    <a:pt x="17321" y="27988"/>
                  </a:cubicBezTo>
                  <a:cubicBezTo>
                    <a:pt x="18561" y="26879"/>
                    <a:pt x="18691" y="24954"/>
                    <a:pt x="17582" y="23682"/>
                  </a:cubicBezTo>
                  <a:lnTo>
                    <a:pt x="12070" y="17387"/>
                  </a:lnTo>
                  <a:cubicBezTo>
                    <a:pt x="15723" y="16212"/>
                    <a:pt x="18333" y="12852"/>
                    <a:pt x="18333" y="8938"/>
                  </a:cubicBezTo>
                  <a:cubicBezTo>
                    <a:pt x="18333" y="4012"/>
                    <a:pt x="14190" y="0"/>
                    <a:pt x="90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3"/>
            <p:cNvSpPr/>
            <p:nvPr/>
          </p:nvSpPr>
          <p:spPr>
            <a:xfrm>
              <a:off x="1190625" y="238125"/>
              <a:ext cx="5219200" cy="5219200"/>
            </a:xfrm>
            <a:custGeom>
              <a:avLst/>
              <a:gdLst/>
              <a:ahLst/>
              <a:cxnLst/>
              <a:rect l="l" t="t" r="r" b="b"/>
              <a:pathLst>
                <a:path w="208768" h="208768" extrusionOk="0">
                  <a:moveTo>
                    <a:pt x="80702" y="6100"/>
                  </a:moveTo>
                  <a:cubicBezTo>
                    <a:pt x="80930" y="6100"/>
                    <a:pt x="81126" y="6296"/>
                    <a:pt x="81126" y="6524"/>
                  </a:cubicBezTo>
                  <a:lnTo>
                    <a:pt x="81126" y="40122"/>
                  </a:lnTo>
                  <a:cubicBezTo>
                    <a:pt x="81126" y="40351"/>
                    <a:pt x="80930" y="40514"/>
                    <a:pt x="80702" y="40514"/>
                  </a:cubicBezTo>
                  <a:lnTo>
                    <a:pt x="47136" y="40514"/>
                  </a:lnTo>
                  <a:cubicBezTo>
                    <a:pt x="46907" y="40514"/>
                    <a:pt x="46712" y="40351"/>
                    <a:pt x="46712" y="40122"/>
                  </a:cubicBezTo>
                  <a:lnTo>
                    <a:pt x="46712" y="6524"/>
                  </a:lnTo>
                  <a:cubicBezTo>
                    <a:pt x="46712" y="6296"/>
                    <a:pt x="46907" y="6100"/>
                    <a:pt x="47136" y="6100"/>
                  </a:cubicBezTo>
                  <a:close/>
                  <a:moveTo>
                    <a:pt x="121118" y="6100"/>
                  </a:moveTo>
                  <a:cubicBezTo>
                    <a:pt x="121346" y="6100"/>
                    <a:pt x="121542" y="6296"/>
                    <a:pt x="121542" y="6524"/>
                  </a:cubicBezTo>
                  <a:lnTo>
                    <a:pt x="121542" y="40122"/>
                  </a:lnTo>
                  <a:cubicBezTo>
                    <a:pt x="121542" y="40351"/>
                    <a:pt x="121346" y="40514"/>
                    <a:pt x="121118" y="40514"/>
                  </a:cubicBezTo>
                  <a:lnTo>
                    <a:pt x="87650" y="40514"/>
                  </a:lnTo>
                  <a:cubicBezTo>
                    <a:pt x="87421" y="40514"/>
                    <a:pt x="87226" y="40351"/>
                    <a:pt x="87226" y="40122"/>
                  </a:cubicBezTo>
                  <a:lnTo>
                    <a:pt x="87226" y="6524"/>
                  </a:lnTo>
                  <a:cubicBezTo>
                    <a:pt x="87226" y="6296"/>
                    <a:pt x="87421" y="6100"/>
                    <a:pt x="87650" y="6100"/>
                  </a:cubicBezTo>
                  <a:close/>
                  <a:moveTo>
                    <a:pt x="161729" y="6100"/>
                  </a:moveTo>
                  <a:cubicBezTo>
                    <a:pt x="161958" y="6100"/>
                    <a:pt x="162153" y="6296"/>
                    <a:pt x="162153" y="6524"/>
                  </a:cubicBezTo>
                  <a:lnTo>
                    <a:pt x="162153" y="40122"/>
                  </a:lnTo>
                  <a:cubicBezTo>
                    <a:pt x="162153" y="40351"/>
                    <a:pt x="161958" y="40514"/>
                    <a:pt x="161729" y="40514"/>
                  </a:cubicBezTo>
                  <a:lnTo>
                    <a:pt x="128066" y="40514"/>
                  </a:lnTo>
                  <a:cubicBezTo>
                    <a:pt x="127837" y="40514"/>
                    <a:pt x="127642" y="40351"/>
                    <a:pt x="127642" y="40122"/>
                  </a:cubicBezTo>
                  <a:lnTo>
                    <a:pt x="127642" y="6524"/>
                  </a:lnTo>
                  <a:cubicBezTo>
                    <a:pt x="127642" y="6296"/>
                    <a:pt x="127837" y="6100"/>
                    <a:pt x="128066" y="6100"/>
                  </a:cubicBezTo>
                  <a:close/>
                  <a:moveTo>
                    <a:pt x="40188" y="6133"/>
                  </a:moveTo>
                  <a:cubicBezTo>
                    <a:pt x="40416" y="6133"/>
                    <a:pt x="40612" y="6296"/>
                    <a:pt x="40612" y="6524"/>
                  </a:cubicBezTo>
                  <a:lnTo>
                    <a:pt x="40612" y="40122"/>
                  </a:lnTo>
                  <a:cubicBezTo>
                    <a:pt x="40612" y="40351"/>
                    <a:pt x="40416" y="40546"/>
                    <a:pt x="40188" y="40546"/>
                  </a:cubicBezTo>
                  <a:lnTo>
                    <a:pt x="6524" y="40546"/>
                  </a:lnTo>
                  <a:cubicBezTo>
                    <a:pt x="6296" y="40546"/>
                    <a:pt x="6133" y="40351"/>
                    <a:pt x="6133" y="40122"/>
                  </a:cubicBezTo>
                  <a:lnTo>
                    <a:pt x="6133" y="15299"/>
                  </a:lnTo>
                  <a:cubicBezTo>
                    <a:pt x="6133" y="10210"/>
                    <a:pt x="10210" y="6133"/>
                    <a:pt x="15299" y="6133"/>
                  </a:cubicBezTo>
                  <a:close/>
                  <a:moveTo>
                    <a:pt x="193468" y="6133"/>
                  </a:moveTo>
                  <a:cubicBezTo>
                    <a:pt x="198557" y="6133"/>
                    <a:pt x="202667" y="10210"/>
                    <a:pt x="202667" y="15299"/>
                  </a:cubicBezTo>
                  <a:lnTo>
                    <a:pt x="202667" y="40122"/>
                  </a:lnTo>
                  <a:cubicBezTo>
                    <a:pt x="202667" y="40351"/>
                    <a:pt x="202471" y="40546"/>
                    <a:pt x="202243" y="40546"/>
                  </a:cubicBezTo>
                  <a:lnTo>
                    <a:pt x="168677" y="40546"/>
                  </a:lnTo>
                  <a:cubicBezTo>
                    <a:pt x="168449" y="40546"/>
                    <a:pt x="168253" y="40351"/>
                    <a:pt x="168253" y="40122"/>
                  </a:cubicBezTo>
                  <a:lnTo>
                    <a:pt x="168253" y="6524"/>
                  </a:lnTo>
                  <a:cubicBezTo>
                    <a:pt x="168253" y="6296"/>
                    <a:pt x="168449" y="6133"/>
                    <a:pt x="168677" y="6133"/>
                  </a:cubicBezTo>
                  <a:close/>
                  <a:moveTo>
                    <a:pt x="40188" y="46646"/>
                  </a:moveTo>
                  <a:cubicBezTo>
                    <a:pt x="40416" y="46646"/>
                    <a:pt x="40612" y="46842"/>
                    <a:pt x="40612" y="47038"/>
                  </a:cubicBezTo>
                  <a:lnTo>
                    <a:pt x="40612" y="80669"/>
                  </a:lnTo>
                  <a:cubicBezTo>
                    <a:pt x="40612" y="80865"/>
                    <a:pt x="40416" y="81060"/>
                    <a:pt x="40188" y="81060"/>
                  </a:cubicBezTo>
                  <a:lnTo>
                    <a:pt x="6524" y="81060"/>
                  </a:lnTo>
                  <a:cubicBezTo>
                    <a:pt x="6296" y="81060"/>
                    <a:pt x="6133" y="80865"/>
                    <a:pt x="6133" y="80669"/>
                  </a:cubicBezTo>
                  <a:lnTo>
                    <a:pt x="6133" y="47038"/>
                  </a:lnTo>
                  <a:cubicBezTo>
                    <a:pt x="6133" y="46842"/>
                    <a:pt x="6296" y="46646"/>
                    <a:pt x="6524" y="46646"/>
                  </a:cubicBezTo>
                  <a:close/>
                  <a:moveTo>
                    <a:pt x="80702" y="46646"/>
                  </a:moveTo>
                  <a:cubicBezTo>
                    <a:pt x="80930" y="46646"/>
                    <a:pt x="81126" y="46842"/>
                    <a:pt x="81126" y="47038"/>
                  </a:cubicBezTo>
                  <a:lnTo>
                    <a:pt x="81126" y="80669"/>
                  </a:lnTo>
                  <a:cubicBezTo>
                    <a:pt x="81126" y="80865"/>
                    <a:pt x="80930" y="81060"/>
                    <a:pt x="80702" y="81060"/>
                  </a:cubicBezTo>
                  <a:lnTo>
                    <a:pt x="47136" y="81060"/>
                  </a:lnTo>
                  <a:cubicBezTo>
                    <a:pt x="46907" y="81060"/>
                    <a:pt x="46712" y="80865"/>
                    <a:pt x="46712" y="80669"/>
                  </a:cubicBezTo>
                  <a:lnTo>
                    <a:pt x="46712" y="47038"/>
                  </a:lnTo>
                  <a:cubicBezTo>
                    <a:pt x="46712" y="46842"/>
                    <a:pt x="46907" y="46646"/>
                    <a:pt x="47136" y="46646"/>
                  </a:cubicBezTo>
                  <a:close/>
                  <a:moveTo>
                    <a:pt x="121118" y="46646"/>
                  </a:moveTo>
                  <a:cubicBezTo>
                    <a:pt x="121346" y="46646"/>
                    <a:pt x="121542" y="46842"/>
                    <a:pt x="121542" y="47038"/>
                  </a:cubicBezTo>
                  <a:lnTo>
                    <a:pt x="121542" y="80669"/>
                  </a:lnTo>
                  <a:cubicBezTo>
                    <a:pt x="121542" y="80865"/>
                    <a:pt x="121346" y="81060"/>
                    <a:pt x="121118" y="81060"/>
                  </a:cubicBezTo>
                  <a:lnTo>
                    <a:pt x="87650" y="81060"/>
                  </a:lnTo>
                  <a:cubicBezTo>
                    <a:pt x="87421" y="81060"/>
                    <a:pt x="87226" y="80865"/>
                    <a:pt x="87226" y="80669"/>
                  </a:cubicBezTo>
                  <a:lnTo>
                    <a:pt x="87226" y="47038"/>
                  </a:lnTo>
                  <a:cubicBezTo>
                    <a:pt x="87226" y="46842"/>
                    <a:pt x="87421" y="46646"/>
                    <a:pt x="87650" y="46646"/>
                  </a:cubicBezTo>
                  <a:close/>
                  <a:moveTo>
                    <a:pt x="161729" y="46646"/>
                  </a:moveTo>
                  <a:cubicBezTo>
                    <a:pt x="161958" y="46646"/>
                    <a:pt x="162153" y="46842"/>
                    <a:pt x="162153" y="47038"/>
                  </a:cubicBezTo>
                  <a:lnTo>
                    <a:pt x="162153" y="80669"/>
                  </a:lnTo>
                  <a:cubicBezTo>
                    <a:pt x="162153" y="80865"/>
                    <a:pt x="161958" y="81060"/>
                    <a:pt x="161729" y="81060"/>
                  </a:cubicBezTo>
                  <a:lnTo>
                    <a:pt x="128066" y="81060"/>
                  </a:lnTo>
                  <a:cubicBezTo>
                    <a:pt x="127837" y="81060"/>
                    <a:pt x="127642" y="80865"/>
                    <a:pt x="127642" y="80669"/>
                  </a:cubicBezTo>
                  <a:lnTo>
                    <a:pt x="127642" y="47038"/>
                  </a:lnTo>
                  <a:cubicBezTo>
                    <a:pt x="127642" y="46842"/>
                    <a:pt x="127837" y="46646"/>
                    <a:pt x="128066" y="46646"/>
                  </a:cubicBezTo>
                  <a:close/>
                  <a:moveTo>
                    <a:pt x="202243" y="46646"/>
                  </a:moveTo>
                  <a:cubicBezTo>
                    <a:pt x="202471" y="46646"/>
                    <a:pt x="202667" y="46842"/>
                    <a:pt x="202667" y="47038"/>
                  </a:cubicBezTo>
                  <a:lnTo>
                    <a:pt x="202667" y="80669"/>
                  </a:lnTo>
                  <a:cubicBezTo>
                    <a:pt x="202667" y="80865"/>
                    <a:pt x="202471" y="81060"/>
                    <a:pt x="202243" y="81060"/>
                  </a:cubicBezTo>
                  <a:lnTo>
                    <a:pt x="168677" y="81060"/>
                  </a:lnTo>
                  <a:cubicBezTo>
                    <a:pt x="168449" y="81060"/>
                    <a:pt x="168253" y="80865"/>
                    <a:pt x="168253" y="80669"/>
                  </a:cubicBezTo>
                  <a:lnTo>
                    <a:pt x="168253" y="47038"/>
                  </a:lnTo>
                  <a:cubicBezTo>
                    <a:pt x="168253" y="46842"/>
                    <a:pt x="168449" y="46646"/>
                    <a:pt x="168677" y="46646"/>
                  </a:cubicBezTo>
                  <a:close/>
                  <a:moveTo>
                    <a:pt x="40188" y="87193"/>
                  </a:moveTo>
                  <a:cubicBezTo>
                    <a:pt x="40416" y="87193"/>
                    <a:pt x="40612" y="87356"/>
                    <a:pt x="40612" y="87584"/>
                  </a:cubicBezTo>
                  <a:lnTo>
                    <a:pt x="40612" y="121183"/>
                  </a:lnTo>
                  <a:cubicBezTo>
                    <a:pt x="40612" y="121411"/>
                    <a:pt x="40416" y="121607"/>
                    <a:pt x="40188" y="121607"/>
                  </a:cubicBezTo>
                  <a:lnTo>
                    <a:pt x="6524" y="121607"/>
                  </a:lnTo>
                  <a:cubicBezTo>
                    <a:pt x="6296" y="121607"/>
                    <a:pt x="6133" y="121411"/>
                    <a:pt x="6133" y="121183"/>
                  </a:cubicBezTo>
                  <a:lnTo>
                    <a:pt x="6133" y="87584"/>
                  </a:lnTo>
                  <a:cubicBezTo>
                    <a:pt x="6133" y="87356"/>
                    <a:pt x="6296" y="87193"/>
                    <a:pt x="6524" y="87193"/>
                  </a:cubicBezTo>
                  <a:close/>
                  <a:moveTo>
                    <a:pt x="80702" y="87193"/>
                  </a:moveTo>
                  <a:cubicBezTo>
                    <a:pt x="80930" y="87193"/>
                    <a:pt x="81126" y="87356"/>
                    <a:pt x="81126" y="87584"/>
                  </a:cubicBezTo>
                  <a:lnTo>
                    <a:pt x="81126" y="121183"/>
                  </a:lnTo>
                  <a:cubicBezTo>
                    <a:pt x="81126" y="121411"/>
                    <a:pt x="80930" y="121607"/>
                    <a:pt x="80702" y="121607"/>
                  </a:cubicBezTo>
                  <a:lnTo>
                    <a:pt x="47136" y="121607"/>
                  </a:lnTo>
                  <a:cubicBezTo>
                    <a:pt x="46907" y="121607"/>
                    <a:pt x="46712" y="121411"/>
                    <a:pt x="46712" y="121183"/>
                  </a:cubicBezTo>
                  <a:lnTo>
                    <a:pt x="46712" y="87584"/>
                  </a:lnTo>
                  <a:cubicBezTo>
                    <a:pt x="46712" y="87356"/>
                    <a:pt x="46907" y="87193"/>
                    <a:pt x="47136" y="87193"/>
                  </a:cubicBezTo>
                  <a:close/>
                  <a:moveTo>
                    <a:pt x="121118" y="87193"/>
                  </a:moveTo>
                  <a:cubicBezTo>
                    <a:pt x="121346" y="87193"/>
                    <a:pt x="121542" y="87356"/>
                    <a:pt x="121542" y="87584"/>
                  </a:cubicBezTo>
                  <a:lnTo>
                    <a:pt x="121542" y="121183"/>
                  </a:lnTo>
                  <a:cubicBezTo>
                    <a:pt x="121542" y="121411"/>
                    <a:pt x="121346" y="121607"/>
                    <a:pt x="121118" y="121607"/>
                  </a:cubicBezTo>
                  <a:lnTo>
                    <a:pt x="87650" y="121607"/>
                  </a:lnTo>
                  <a:cubicBezTo>
                    <a:pt x="87421" y="121607"/>
                    <a:pt x="87226" y="121411"/>
                    <a:pt x="87226" y="121183"/>
                  </a:cubicBezTo>
                  <a:lnTo>
                    <a:pt x="87226" y="87584"/>
                  </a:lnTo>
                  <a:cubicBezTo>
                    <a:pt x="87226" y="87356"/>
                    <a:pt x="87421" y="87193"/>
                    <a:pt x="87650" y="87193"/>
                  </a:cubicBezTo>
                  <a:close/>
                  <a:moveTo>
                    <a:pt x="161729" y="87193"/>
                  </a:moveTo>
                  <a:cubicBezTo>
                    <a:pt x="161958" y="87193"/>
                    <a:pt x="162153" y="87356"/>
                    <a:pt x="162153" y="87584"/>
                  </a:cubicBezTo>
                  <a:lnTo>
                    <a:pt x="162153" y="121183"/>
                  </a:lnTo>
                  <a:cubicBezTo>
                    <a:pt x="162153" y="121411"/>
                    <a:pt x="161958" y="121607"/>
                    <a:pt x="161729" y="121607"/>
                  </a:cubicBezTo>
                  <a:lnTo>
                    <a:pt x="128066" y="121607"/>
                  </a:lnTo>
                  <a:cubicBezTo>
                    <a:pt x="127837" y="121607"/>
                    <a:pt x="127642" y="121411"/>
                    <a:pt x="127642" y="121183"/>
                  </a:cubicBezTo>
                  <a:lnTo>
                    <a:pt x="127642" y="87584"/>
                  </a:lnTo>
                  <a:cubicBezTo>
                    <a:pt x="127642" y="87356"/>
                    <a:pt x="127837" y="87193"/>
                    <a:pt x="128066" y="87193"/>
                  </a:cubicBezTo>
                  <a:close/>
                  <a:moveTo>
                    <a:pt x="202243" y="87193"/>
                  </a:moveTo>
                  <a:cubicBezTo>
                    <a:pt x="202471" y="87193"/>
                    <a:pt x="202667" y="87356"/>
                    <a:pt x="202667" y="87584"/>
                  </a:cubicBezTo>
                  <a:lnTo>
                    <a:pt x="202667" y="121183"/>
                  </a:lnTo>
                  <a:cubicBezTo>
                    <a:pt x="202667" y="121411"/>
                    <a:pt x="202471" y="121607"/>
                    <a:pt x="202243" y="121607"/>
                  </a:cubicBezTo>
                  <a:lnTo>
                    <a:pt x="168677" y="121607"/>
                  </a:lnTo>
                  <a:cubicBezTo>
                    <a:pt x="168449" y="121607"/>
                    <a:pt x="168253" y="121411"/>
                    <a:pt x="168253" y="121183"/>
                  </a:cubicBezTo>
                  <a:lnTo>
                    <a:pt x="168253" y="87584"/>
                  </a:lnTo>
                  <a:cubicBezTo>
                    <a:pt x="168253" y="87356"/>
                    <a:pt x="168449" y="87193"/>
                    <a:pt x="168677" y="87193"/>
                  </a:cubicBezTo>
                  <a:close/>
                  <a:moveTo>
                    <a:pt x="40188" y="127707"/>
                  </a:moveTo>
                  <a:cubicBezTo>
                    <a:pt x="40416" y="127707"/>
                    <a:pt x="40612" y="127902"/>
                    <a:pt x="40612" y="128131"/>
                  </a:cubicBezTo>
                  <a:lnTo>
                    <a:pt x="40612" y="161729"/>
                  </a:lnTo>
                  <a:cubicBezTo>
                    <a:pt x="40612" y="161925"/>
                    <a:pt x="40416" y="162121"/>
                    <a:pt x="40188" y="162121"/>
                  </a:cubicBezTo>
                  <a:lnTo>
                    <a:pt x="6524" y="162121"/>
                  </a:lnTo>
                  <a:cubicBezTo>
                    <a:pt x="6296" y="162121"/>
                    <a:pt x="6133" y="161925"/>
                    <a:pt x="6133" y="161729"/>
                  </a:cubicBezTo>
                  <a:lnTo>
                    <a:pt x="6133" y="128131"/>
                  </a:lnTo>
                  <a:cubicBezTo>
                    <a:pt x="6133" y="127902"/>
                    <a:pt x="6296" y="127707"/>
                    <a:pt x="6524" y="127707"/>
                  </a:cubicBezTo>
                  <a:close/>
                  <a:moveTo>
                    <a:pt x="80702" y="127707"/>
                  </a:moveTo>
                  <a:cubicBezTo>
                    <a:pt x="80930" y="127707"/>
                    <a:pt x="81126" y="127902"/>
                    <a:pt x="81126" y="128131"/>
                  </a:cubicBezTo>
                  <a:lnTo>
                    <a:pt x="81126" y="161729"/>
                  </a:lnTo>
                  <a:cubicBezTo>
                    <a:pt x="81126" y="161925"/>
                    <a:pt x="80930" y="162121"/>
                    <a:pt x="80702" y="162121"/>
                  </a:cubicBezTo>
                  <a:lnTo>
                    <a:pt x="47136" y="162121"/>
                  </a:lnTo>
                  <a:cubicBezTo>
                    <a:pt x="46907" y="162121"/>
                    <a:pt x="46712" y="161925"/>
                    <a:pt x="46712" y="161729"/>
                  </a:cubicBezTo>
                  <a:lnTo>
                    <a:pt x="46712" y="128131"/>
                  </a:lnTo>
                  <a:cubicBezTo>
                    <a:pt x="46712" y="127902"/>
                    <a:pt x="46907" y="127707"/>
                    <a:pt x="47136" y="127707"/>
                  </a:cubicBezTo>
                  <a:close/>
                  <a:moveTo>
                    <a:pt x="121118" y="127707"/>
                  </a:moveTo>
                  <a:cubicBezTo>
                    <a:pt x="121346" y="127707"/>
                    <a:pt x="121542" y="127902"/>
                    <a:pt x="121542" y="128131"/>
                  </a:cubicBezTo>
                  <a:lnTo>
                    <a:pt x="121542" y="161729"/>
                  </a:lnTo>
                  <a:cubicBezTo>
                    <a:pt x="121542" y="161925"/>
                    <a:pt x="121346" y="162121"/>
                    <a:pt x="121118" y="162121"/>
                  </a:cubicBezTo>
                  <a:lnTo>
                    <a:pt x="87650" y="162121"/>
                  </a:lnTo>
                  <a:cubicBezTo>
                    <a:pt x="87421" y="162121"/>
                    <a:pt x="87226" y="161925"/>
                    <a:pt x="87226" y="161729"/>
                  </a:cubicBezTo>
                  <a:lnTo>
                    <a:pt x="87226" y="128131"/>
                  </a:lnTo>
                  <a:cubicBezTo>
                    <a:pt x="87226" y="127902"/>
                    <a:pt x="87421" y="127707"/>
                    <a:pt x="87650" y="127707"/>
                  </a:cubicBezTo>
                  <a:close/>
                  <a:moveTo>
                    <a:pt x="161729" y="127707"/>
                  </a:moveTo>
                  <a:cubicBezTo>
                    <a:pt x="161958" y="127707"/>
                    <a:pt x="162153" y="127902"/>
                    <a:pt x="162153" y="128131"/>
                  </a:cubicBezTo>
                  <a:lnTo>
                    <a:pt x="162153" y="161729"/>
                  </a:lnTo>
                  <a:cubicBezTo>
                    <a:pt x="162153" y="161925"/>
                    <a:pt x="161958" y="162121"/>
                    <a:pt x="161729" y="162121"/>
                  </a:cubicBezTo>
                  <a:lnTo>
                    <a:pt x="128066" y="162121"/>
                  </a:lnTo>
                  <a:cubicBezTo>
                    <a:pt x="127837" y="162121"/>
                    <a:pt x="127642" y="161925"/>
                    <a:pt x="127642" y="161729"/>
                  </a:cubicBezTo>
                  <a:lnTo>
                    <a:pt x="127642" y="128131"/>
                  </a:lnTo>
                  <a:cubicBezTo>
                    <a:pt x="127642" y="127902"/>
                    <a:pt x="127837" y="127707"/>
                    <a:pt x="128066" y="127707"/>
                  </a:cubicBezTo>
                  <a:close/>
                  <a:moveTo>
                    <a:pt x="202243" y="127707"/>
                  </a:moveTo>
                  <a:cubicBezTo>
                    <a:pt x="202471" y="127707"/>
                    <a:pt x="202667" y="127902"/>
                    <a:pt x="202667" y="128131"/>
                  </a:cubicBezTo>
                  <a:lnTo>
                    <a:pt x="202667" y="161729"/>
                  </a:lnTo>
                  <a:cubicBezTo>
                    <a:pt x="202667" y="161925"/>
                    <a:pt x="202471" y="162121"/>
                    <a:pt x="202243" y="162121"/>
                  </a:cubicBezTo>
                  <a:lnTo>
                    <a:pt x="168677" y="162121"/>
                  </a:lnTo>
                  <a:cubicBezTo>
                    <a:pt x="168449" y="162121"/>
                    <a:pt x="168253" y="161925"/>
                    <a:pt x="168253" y="161729"/>
                  </a:cubicBezTo>
                  <a:lnTo>
                    <a:pt x="168253" y="128131"/>
                  </a:lnTo>
                  <a:cubicBezTo>
                    <a:pt x="168253" y="127902"/>
                    <a:pt x="168449" y="127707"/>
                    <a:pt x="168677" y="127707"/>
                  </a:cubicBezTo>
                  <a:close/>
                  <a:moveTo>
                    <a:pt x="40188" y="168253"/>
                  </a:moveTo>
                  <a:cubicBezTo>
                    <a:pt x="40416" y="168253"/>
                    <a:pt x="40612" y="168416"/>
                    <a:pt x="40612" y="168645"/>
                  </a:cubicBezTo>
                  <a:lnTo>
                    <a:pt x="40612" y="202243"/>
                  </a:lnTo>
                  <a:cubicBezTo>
                    <a:pt x="40612" y="202471"/>
                    <a:pt x="40416" y="202667"/>
                    <a:pt x="40188" y="202667"/>
                  </a:cubicBezTo>
                  <a:lnTo>
                    <a:pt x="15299" y="202667"/>
                  </a:lnTo>
                  <a:cubicBezTo>
                    <a:pt x="10210" y="202667"/>
                    <a:pt x="6133" y="198557"/>
                    <a:pt x="6133" y="193468"/>
                  </a:cubicBezTo>
                  <a:lnTo>
                    <a:pt x="6133" y="168645"/>
                  </a:lnTo>
                  <a:cubicBezTo>
                    <a:pt x="6133" y="168416"/>
                    <a:pt x="6296" y="168253"/>
                    <a:pt x="6524" y="168253"/>
                  </a:cubicBezTo>
                  <a:close/>
                  <a:moveTo>
                    <a:pt x="80702" y="168253"/>
                  </a:moveTo>
                  <a:cubicBezTo>
                    <a:pt x="80930" y="168253"/>
                    <a:pt x="81126" y="168416"/>
                    <a:pt x="81126" y="168645"/>
                  </a:cubicBezTo>
                  <a:lnTo>
                    <a:pt x="81126" y="202243"/>
                  </a:lnTo>
                  <a:cubicBezTo>
                    <a:pt x="81126" y="202471"/>
                    <a:pt x="80930" y="202667"/>
                    <a:pt x="80702" y="202667"/>
                  </a:cubicBezTo>
                  <a:lnTo>
                    <a:pt x="47136" y="202667"/>
                  </a:lnTo>
                  <a:cubicBezTo>
                    <a:pt x="46907" y="202667"/>
                    <a:pt x="46712" y="202471"/>
                    <a:pt x="46712" y="202243"/>
                  </a:cubicBezTo>
                  <a:lnTo>
                    <a:pt x="46712" y="168645"/>
                  </a:lnTo>
                  <a:cubicBezTo>
                    <a:pt x="46712" y="168416"/>
                    <a:pt x="46907" y="168253"/>
                    <a:pt x="47136" y="168253"/>
                  </a:cubicBezTo>
                  <a:close/>
                  <a:moveTo>
                    <a:pt x="121118" y="168253"/>
                  </a:moveTo>
                  <a:cubicBezTo>
                    <a:pt x="121346" y="168253"/>
                    <a:pt x="121542" y="168416"/>
                    <a:pt x="121542" y="168645"/>
                  </a:cubicBezTo>
                  <a:lnTo>
                    <a:pt x="121542" y="202243"/>
                  </a:lnTo>
                  <a:cubicBezTo>
                    <a:pt x="121542" y="202471"/>
                    <a:pt x="121346" y="202667"/>
                    <a:pt x="121118" y="202667"/>
                  </a:cubicBezTo>
                  <a:lnTo>
                    <a:pt x="87650" y="202667"/>
                  </a:lnTo>
                  <a:cubicBezTo>
                    <a:pt x="87421" y="202667"/>
                    <a:pt x="87226" y="202471"/>
                    <a:pt x="87226" y="202243"/>
                  </a:cubicBezTo>
                  <a:lnTo>
                    <a:pt x="87226" y="168645"/>
                  </a:lnTo>
                  <a:cubicBezTo>
                    <a:pt x="87226" y="168416"/>
                    <a:pt x="87421" y="168253"/>
                    <a:pt x="87650" y="168253"/>
                  </a:cubicBezTo>
                  <a:close/>
                  <a:moveTo>
                    <a:pt x="161729" y="168253"/>
                  </a:moveTo>
                  <a:cubicBezTo>
                    <a:pt x="161958" y="168253"/>
                    <a:pt x="162153" y="168416"/>
                    <a:pt x="162153" y="168645"/>
                  </a:cubicBezTo>
                  <a:lnTo>
                    <a:pt x="162153" y="202243"/>
                  </a:lnTo>
                  <a:cubicBezTo>
                    <a:pt x="162153" y="202471"/>
                    <a:pt x="161958" y="202667"/>
                    <a:pt x="161729" y="202667"/>
                  </a:cubicBezTo>
                  <a:lnTo>
                    <a:pt x="128066" y="202667"/>
                  </a:lnTo>
                  <a:cubicBezTo>
                    <a:pt x="127837" y="202667"/>
                    <a:pt x="127642" y="202471"/>
                    <a:pt x="127642" y="202243"/>
                  </a:cubicBezTo>
                  <a:lnTo>
                    <a:pt x="127642" y="168645"/>
                  </a:lnTo>
                  <a:cubicBezTo>
                    <a:pt x="127642" y="168416"/>
                    <a:pt x="127837" y="168253"/>
                    <a:pt x="128066" y="168253"/>
                  </a:cubicBezTo>
                  <a:close/>
                  <a:moveTo>
                    <a:pt x="202243" y="168253"/>
                  </a:moveTo>
                  <a:cubicBezTo>
                    <a:pt x="202471" y="168253"/>
                    <a:pt x="202667" y="168416"/>
                    <a:pt x="202667" y="168645"/>
                  </a:cubicBezTo>
                  <a:lnTo>
                    <a:pt x="202667" y="193468"/>
                  </a:lnTo>
                  <a:cubicBezTo>
                    <a:pt x="202667" y="198557"/>
                    <a:pt x="198557" y="202667"/>
                    <a:pt x="193468" y="202667"/>
                  </a:cubicBezTo>
                  <a:lnTo>
                    <a:pt x="168677" y="202667"/>
                  </a:lnTo>
                  <a:cubicBezTo>
                    <a:pt x="168449" y="202667"/>
                    <a:pt x="168253" y="202471"/>
                    <a:pt x="168253" y="202243"/>
                  </a:cubicBezTo>
                  <a:lnTo>
                    <a:pt x="168253" y="168645"/>
                  </a:lnTo>
                  <a:cubicBezTo>
                    <a:pt x="168253" y="168416"/>
                    <a:pt x="168449" y="168253"/>
                    <a:pt x="168677" y="168253"/>
                  </a:cubicBezTo>
                  <a:close/>
                  <a:moveTo>
                    <a:pt x="15299" y="0"/>
                  </a:moveTo>
                  <a:cubicBezTo>
                    <a:pt x="6850" y="0"/>
                    <a:pt x="0" y="6850"/>
                    <a:pt x="0" y="15299"/>
                  </a:cubicBezTo>
                  <a:lnTo>
                    <a:pt x="0" y="193468"/>
                  </a:lnTo>
                  <a:cubicBezTo>
                    <a:pt x="0" y="201917"/>
                    <a:pt x="6850" y="208767"/>
                    <a:pt x="15299" y="208767"/>
                  </a:cubicBezTo>
                  <a:lnTo>
                    <a:pt x="193468" y="208767"/>
                  </a:lnTo>
                  <a:cubicBezTo>
                    <a:pt x="201917" y="208767"/>
                    <a:pt x="208767" y="201917"/>
                    <a:pt x="208767" y="193468"/>
                  </a:cubicBezTo>
                  <a:lnTo>
                    <a:pt x="208767" y="15299"/>
                  </a:lnTo>
                  <a:cubicBezTo>
                    <a:pt x="208767" y="6850"/>
                    <a:pt x="201917" y="0"/>
                    <a:pt x="1934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3"/>
            <p:cNvSpPr/>
            <p:nvPr/>
          </p:nvSpPr>
          <p:spPr>
            <a:xfrm>
              <a:off x="1190625" y="240550"/>
              <a:ext cx="5216750" cy="5216775"/>
            </a:xfrm>
            <a:custGeom>
              <a:avLst/>
              <a:gdLst/>
              <a:ahLst/>
              <a:cxnLst/>
              <a:rect l="l" t="t" r="r" b="b"/>
              <a:pathLst>
                <a:path w="208670" h="208671" extrusionOk="0">
                  <a:moveTo>
                    <a:pt x="13668" y="1"/>
                  </a:moveTo>
                  <a:cubicBezTo>
                    <a:pt x="6002" y="816"/>
                    <a:pt x="0" y="7308"/>
                    <a:pt x="0" y="15202"/>
                  </a:cubicBezTo>
                  <a:lnTo>
                    <a:pt x="0" y="193371"/>
                  </a:lnTo>
                  <a:cubicBezTo>
                    <a:pt x="0" y="201820"/>
                    <a:pt x="6850" y="208670"/>
                    <a:pt x="15299" y="208670"/>
                  </a:cubicBezTo>
                  <a:lnTo>
                    <a:pt x="193468" y="208670"/>
                  </a:lnTo>
                  <a:cubicBezTo>
                    <a:pt x="201362" y="208670"/>
                    <a:pt x="207854" y="202668"/>
                    <a:pt x="208669" y="195002"/>
                  </a:cubicBezTo>
                  <a:lnTo>
                    <a:pt x="202504" y="195002"/>
                  </a:lnTo>
                  <a:cubicBezTo>
                    <a:pt x="201721" y="199308"/>
                    <a:pt x="197970" y="202570"/>
                    <a:pt x="193468" y="202570"/>
                  </a:cubicBezTo>
                  <a:lnTo>
                    <a:pt x="168253" y="202570"/>
                  </a:lnTo>
                  <a:lnTo>
                    <a:pt x="168253" y="195002"/>
                  </a:lnTo>
                  <a:lnTo>
                    <a:pt x="162153" y="195002"/>
                  </a:lnTo>
                  <a:lnTo>
                    <a:pt x="162153" y="202570"/>
                  </a:lnTo>
                  <a:lnTo>
                    <a:pt x="127674" y="202570"/>
                  </a:lnTo>
                  <a:lnTo>
                    <a:pt x="127674" y="195002"/>
                  </a:lnTo>
                  <a:lnTo>
                    <a:pt x="121542" y="195002"/>
                  </a:lnTo>
                  <a:lnTo>
                    <a:pt x="121542" y="202570"/>
                  </a:lnTo>
                  <a:lnTo>
                    <a:pt x="87226" y="202570"/>
                  </a:lnTo>
                  <a:lnTo>
                    <a:pt x="87226" y="195002"/>
                  </a:lnTo>
                  <a:lnTo>
                    <a:pt x="81126" y="195002"/>
                  </a:lnTo>
                  <a:lnTo>
                    <a:pt x="81126" y="202570"/>
                  </a:lnTo>
                  <a:lnTo>
                    <a:pt x="46712" y="202570"/>
                  </a:lnTo>
                  <a:lnTo>
                    <a:pt x="46712" y="195002"/>
                  </a:lnTo>
                  <a:lnTo>
                    <a:pt x="40612" y="195002"/>
                  </a:lnTo>
                  <a:lnTo>
                    <a:pt x="40612" y="202570"/>
                  </a:lnTo>
                  <a:lnTo>
                    <a:pt x="15299" y="202570"/>
                  </a:lnTo>
                  <a:cubicBezTo>
                    <a:pt x="10243" y="202570"/>
                    <a:pt x="6133" y="198427"/>
                    <a:pt x="6133" y="193371"/>
                  </a:cubicBezTo>
                  <a:lnTo>
                    <a:pt x="6133" y="168156"/>
                  </a:lnTo>
                  <a:lnTo>
                    <a:pt x="13668" y="168156"/>
                  </a:lnTo>
                  <a:lnTo>
                    <a:pt x="13668" y="162024"/>
                  </a:lnTo>
                  <a:lnTo>
                    <a:pt x="6133" y="162024"/>
                  </a:lnTo>
                  <a:lnTo>
                    <a:pt x="6133" y="127610"/>
                  </a:lnTo>
                  <a:lnTo>
                    <a:pt x="13668" y="127610"/>
                  </a:lnTo>
                  <a:lnTo>
                    <a:pt x="13668" y="121510"/>
                  </a:lnTo>
                  <a:lnTo>
                    <a:pt x="6133" y="121510"/>
                  </a:lnTo>
                  <a:lnTo>
                    <a:pt x="6133" y="87096"/>
                  </a:lnTo>
                  <a:lnTo>
                    <a:pt x="13668" y="87096"/>
                  </a:lnTo>
                  <a:lnTo>
                    <a:pt x="13668" y="80963"/>
                  </a:lnTo>
                  <a:lnTo>
                    <a:pt x="6133" y="80963"/>
                  </a:lnTo>
                  <a:lnTo>
                    <a:pt x="6133" y="46549"/>
                  </a:lnTo>
                  <a:lnTo>
                    <a:pt x="13668" y="46549"/>
                  </a:lnTo>
                  <a:lnTo>
                    <a:pt x="13668" y="40449"/>
                  </a:lnTo>
                  <a:lnTo>
                    <a:pt x="6133" y="40449"/>
                  </a:lnTo>
                  <a:lnTo>
                    <a:pt x="6133" y="15202"/>
                  </a:lnTo>
                  <a:cubicBezTo>
                    <a:pt x="6133" y="10700"/>
                    <a:pt x="9362" y="6949"/>
                    <a:pt x="13668" y="6166"/>
                  </a:cubicBezTo>
                  <a:lnTo>
                    <a:pt x="13668" y="1"/>
                  </a:ln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 name="Google Shape;698;p43"/>
          <p:cNvGrpSpPr/>
          <p:nvPr/>
        </p:nvGrpSpPr>
        <p:grpSpPr>
          <a:xfrm>
            <a:off x="2994491" y="2997866"/>
            <a:ext cx="687369" cy="602952"/>
            <a:chOff x="1190625" y="558600"/>
            <a:chExt cx="5219200" cy="4578225"/>
          </a:xfrm>
        </p:grpSpPr>
        <p:sp>
          <p:nvSpPr>
            <p:cNvPr id="699" name="Google Shape;699;p43"/>
            <p:cNvSpPr/>
            <p:nvPr/>
          </p:nvSpPr>
          <p:spPr>
            <a:xfrm>
              <a:off x="1234650" y="873375"/>
              <a:ext cx="5175175" cy="3513200"/>
            </a:xfrm>
            <a:custGeom>
              <a:avLst/>
              <a:gdLst/>
              <a:ahLst/>
              <a:cxnLst/>
              <a:rect l="l" t="t" r="r" b="b"/>
              <a:pathLst>
                <a:path w="207007" h="140528" extrusionOk="0">
                  <a:moveTo>
                    <a:pt x="5383" y="1"/>
                  </a:moveTo>
                  <a:lnTo>
                    <a:pt x="2121" y="2317"/>
                  </a:lnTo>
                  <a:cubicBezTo>
                    <a:pt x="946" y="2317"/>
                    <a:pt x="0" y="3263"/>
                    <a:pt x="0" y="4405"/>
                  </a:cubicBezTo>
                  <a:lnTo>
                    <a:pt x="685" y="138407"/>
                  </a:lnTo>
                  <a:cubicBezTo>
                    <a:pt x="685" y="139581"/>
                    <a:pt x="1631" y="140527"/>
                    <a:pt x="2806" y="140527"/>
                  </a:cubicBezTo>
                  <a:lnTo>
                    <a:pt x="201624" y="140527"/>
                  </a:lnTo>
                  <a:cubicBezTo>
                    <a:pt x="202798" y="140527"/>
                    <a:pt x="203744" y="139581"/>
                    <a:pt x="203744" y="138407"/>
                  </a:cubicBezTo>
                  <a:lnTo>
                    <a:pt x="207006" y="135667"/>
                  </a:lnTo>
                  <a:lnTo>
                    <a:pt x="207006" y="2089"/>
                  </a:lnTo>
                  <a:cubicBezTo>
                    <a:pt x="207006" y="947"/>
                    <a:pt x="206060" y="1"/>
                    <a:pt x="2049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3"/>
            <p:cNvSpPr/>
            <p:nvPr/>
          </p:nvSpPr>
          <p:spPr>
            <a:xfrm>
              <a:off x="1190625" y="873375"/>
              <a:ext cx="5219200" cy="3570275"/>
            </a:xfrm>
            <a:custGeom>
              <a:avLst/>
              <a:gdLst/>
              <a:ahLst/>
              <a:cxnLst/>
              <a:rect l="l" t="t" r="r" b="b"/>
              <a:pathLst>
                <a:path w="208768" h="142811" extrusionOk="0">
                  <a:moveTo>
                    <a:pt x="2088" y="1"/>
                  </a:moveTo>
                  <a:cubicBezTo>
                    <a:pt x="946" y="1"/>
                    <a:pt x="0" y="947"/>
                    <a:pt x="0" y="2089"/>
                  </a:cubicBezTo>
                  <a:lnTo>
                    <a:pt x="0" y="140723"/>
                  </a:lnTo>
                  <a:cubicBezTo>
                    <a:pt x="0" y="141897"/>
                    <a:pt x="946" y="142811"/>
                    <a:pt x="2088" y="142811"/>
                  </a:cubicBezTo>
                  <a:lnTo>
                    <a:pt x="206679" y="142811"/>
                  </a:lnTo>
                  <a:cubicBezTo>
                    <a:pt x="207821" y="142811"/>
                    <a:pt x="208767" y="141897"/>
                    <a:pt x="208767" y="140723"/>
                  </a:cubicBezTo>
                  <a:lnTo>
                    <a:pt x="208767" y="135667"/>
                  </a:lnTo>
                  <a:lnTo>
                    <a:pt x="9231" y="135667"/>
                  </a:lnTo>
                  <a:cubicBezTo>
                    <a:pt x="8090" y="135667"/>
                    <a:pt x="7144" y="134754"/>
                    <a:pt x="7144" y="133579"/>
                  </a:cubicBezTo>
                  <a:lnTo>
                    <a:pt x="714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3"/>
            <p:cNvSpPr/>
            <p:nvPr/>
          </p:nvSpPr>
          <p:spPr>
            <a:xfrm>
              <a:off x="3563700" y="4128850"/>
              <a:ext cx="473025" cy="367800"/>
            </a:xfrm>
            <a:custGeom>
              <a:avLst/>
              <a:gdLst/>
              <a:ahLst/>
              <a:cxnLst/>
              <a:rect l="l" t="t" r="r" b="b"/>
              <a:pathLst>
                <a:path w="18921" h="14712" extrusionOk="0">
                  <a:moveTo>
                    <a:pt x="1" y="0"/>
                  </a:moveTo>
                  <a:lnTo>
                    <a:pt x="1" y="12592"/>
                  </a:lnTo>
                  <a:cubicBezTo>
                    <a:pt x="1" y="13766"/>
                    <a:pt x="947" y="14712"/>
                    <a:pt x="2121" y="14712"/>
                  </a:cubicBezTo>
                  <a:lnTo>
                    <a:pt x="16800" y="14712"/>
                  </a:lnTo>
                  <a:cubicBezTo>
                    <a:pt x="17974" y="14712"/>
                    <a:pt x="18920" y="13766"/>
                    <a:pt x="18920" y="12592"/>
                  </a:cubicBezTo>
                  <a:lnTo>
                    <a:pt x="1892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3632200" y="558600"/>
              <a:ext cx="2462825" cy="3520525"/>
            </a:xfrm>
            <a:custGeom>
              <a:avLst/>
              <a:gdLst/>
              <a:ahLst/>
              <a:cxnLst/>
              <a:rect l="l" t="t" r="r" b="b"/>
              <a:pathLst>
                <a:path w="98513" h="140821" extrusionOk="0">
                  <a:moveTo>
                    <a:pt x="19312" y="1"/>
                  </a:moveTo>
                  <a:cubicBezTo>
                    <a:pt x="17355" y="1"/>
                    <a:pt x="15528" y="425"/>
                    <a:pt x="13864" y="1240"/>
                  </a:cubicBezTo>
                  <a:cubicBezTo>
                    <a:pt x="9624" y="3263"/>
                    <a:pt x="7601" y="10961"/>
                    <a:pt x="7601" y="15952"/>
                  </a:cubicBezTo>
                  <a:lnTo>
                    <a:pt x="1" y="87161"/>
                  </a:lnTo>
                  <a:lnTo>
                    <a:pt x="6721" y="140821"/>
                  </a:lnTo>
                  <a:lnTo>
                    <a:pt x="92641" y="140299"/>
                  </a:lnTo>
                  <a:cubicBezTo>
                    <a:pt x="93816" y="140299"/>
                    <a:pt x="94762" y="139353"/>
                    <a:pt x="94762" y="138178"/>
                  </a:cubicBezTo>
                  <a:lnTo>
                    <a:pt x="98513" y="135667"/>
                  </a:lnTo>
                  <a:lnTo>
                    <a:pt x="98513" y="2088"/>
                  </a:lnTo>
                  <a:cubicBezTo>
                    <a:pt x="98513" y="947"/>
                    <a:pt x="97567" y="1"/>
                    <a:pt x="96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3"/>
            <p:cNvSpPr/>
            <p:nvPr/>
          </p:nvSpPr>
          <p:spPr>
            <a:xfrm>
              <a:off x="3632200" y="589600"/>
              <a:ext cx="2462825" cy="3539275"/>
            </a:xfrm>
            <a:custGeom>
              <a:avLst/>
              <a:gdLst/>
              <a:ahLst/>
              <a:cxnLst/>
              <a:rect l="l" t="t" r="r" b="b"/>
              <a:pathLst>
                <a:path w="98513" h="141571" extrusionOk="0">
                  <a:moveTo>
                    <a:pt x="13864" y="0"/>
                  </a:moveTo>
                  <a:cubicBezTo>
                    <a:pt x="9624" y="2023"/>
                    <a:pt x="6721" y="6361"/>
                    <a:pt x="6721" y="11352"/>
                  </a:cubicBezTo>
                  <a:lnTo>
                    <a:pt x="1" y="78777"/>
                  </a:lnTo>
                  <a:lnTo>
                    <a:pt x="6721" y="141570"/>
                  </a:lnTo>
                  <a:lnTo>
                    <a:pt x="96393" y="141570"/>
                  </a:lnTo>
                  <a:cubicBezTo>
                    <a:pt x="97567" y="141570"/>
                    <a:pt x="98513" y="140624"/>
                    <a:pt x="98513" y="139483"/>
                  </a:cubicBezTo>
                  <a:lnTo>
                    <a:pt x="98513" y="134427"/>
                  </a:lnTo>
                  <a:lnTo>
                    <a:pt x="15528" y="134427"/>
                  </a:lnTo>
                  <a:cubicBezTo>
                    <a:pt x="14615" y="134427"/>
                    <a:pt x="13864" y="133676"/>
                    <a:pt x="13864" y="132763"/>
                  </a:cubicBezTo>
                  <a:lnTo>
                    <a:pt x="138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3"/>
            <p:cNvSpPr/>
            <p:nvPr/>
          </p:nvSpPr>
          <p:spPr>
            <a:xfrm>
              <a:off x="1535575" y="558600"/>
              <a:ext cx="2264650" cy="3533575"/>
            </a:xfrm>
            <a:custGeom>
              <a:avLst/>
              <a:gdLst/>
              <a:ahLst/>
              <a:cxnLst/>
              <a:rect l="l" t="t" r="r" b="b"/>
              <a:pathLst>
                <a:path w="90586" h="141343" extrusionOk="0">
                  <a:moveTo>
                    <a:pt x="5937" y="1"/>
                  </a:moveTo>
                  <a:lnTo>
                    <a:pt x="2088" y="1958"/>
                  </a:lnTo>
                  <a:cubicBezTo>
                    <a:pt x="914" y="1958"/>
                    <a:pt x="0" y="2871"/>
                    <a:pt x="0" y="4045"/>
                  </a:cubicBezTo>
                  <a:lnTo>
                    <a:pt x="620" y="139255"/>
                  </a:lnTo>
                  <a:cubicBezTo>
                    <a:pt x="620" y="140397"/>
                    <a:pt x="1533" y="141342"/>
                    <a:pt x="2708" y="141342"/>
                  </a:cubicBezTo>
                  <a:lnTo>
                    <a:pt x="90586" y="140821"/>
                  </a:lnTo>
                  <a:lnTo>
                    <a:pt x="90586" y="12592"/>
                  </a:lnTo>
                  <a:cubicBezTo>
                    <a:pt x="90586" y="5644"/>
                    <a:pt x="84942" y="1"/>
                    <a:pt x="779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1505400" y="558600"/>
              <a:ext cx="2473425" cy="3570275"/>
            </a:xfrm>
            <a:custGeom>
              <a:avLst/>
              <a:gdLst/>
              <a:ahLst/>
              <a:cxnLst/>
              <a:rect l="l" t="t" r="r" b="b"/>
              <a:pathLst>
                <a:path w="98937" h="142811" extrusionOk="0">
                  <a:moveTo>
                    <a:pt x="2121" y="1"/>
                  </a:moveTo>
                  <a:cubicBezTo>
                    <a:pt x="946" y="1"/>
                    <a:pt x="0" y="947"/>
                    <a:pt x="0" y="2088"/>
                  </a:cubicBezTo>
                  <a:lnTo>
                    <a:pt x="0" y="140723"/>
                  </a:lnTo>
                  <a:cubicBezTo>
                    <a:pt x="0" y="141864"/>
                    <a:pt x="946" y="142810"/>
                    <a:pt x="2121" y="142810"/>
                  </a:cubicBezTo>
                  <a:lnTo>
                    <a:pt x="98936" y="142810"/>
                  </a:lnTo>
                  <a:lnTo>
                    <a:pt x="98936" y="135667"/>
                  </a:lnTo>
                  <a:lnTo>
                    <a:pt x="8840" y="135667"/>
                  </a:lnTo>
                  <a:cubicBezTo>
                    <a:pt x="7894" y="135667"/>
                    <a:pt x="7144" y="134916"/>
                    <a:pt x="7144" y="134003"/>
                  </a:cubicBezTo>
                  <a:lnTo>
                    <a:pt x="71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2165950" y="905200"/>
              <a:ext cx="973725" cy="157400"/>
            </a:xfrm>
            <a:custGeom>
              <a:avLst/>
              <a:gdLst/>
              <a:ahLst/>
              <a:cxnLst/>
              <a:rect l="l" t="t" r="r" b="b"/>
              <a:pathLst>
                <a:path w="38949" h="6296" extrusionOk="0">
                  <a:moveTo>
                    <a:pt x="3164" y="0"/>
                  </a:moveTo>
                  <a:cubicBezTo>
                    <a:pt x="1436" y="0"/>
                    <a:pt x="0" y="1403"/>
                    <a:pt x="0" y="3132"/>
                  </a:cubicBezTo>
                  <a:cubicBezTo>
                    <a:pt x="0" y="4893"/>
                    <a:pt x="1436" y="6296"/>
                    <a:pt x="3164" y="6296"/>
                  </a:cubicBezTo>
                  <a:lnTo>
                    <a:pt x="35784" y="6296"/>
                  </a:lnTo>
                  <a:cubicBezTo>
                    <a:pt x="37546" y="6296"/>
                    <a:pt x="38948" y="4893"/>
                    <a:pt x="38948" y="3132"/>
                  </a:cubicBezTo>
                  <a:cubicBezTo>
                    <a:pt x="38948" y="1403"/>
                    <a:pt x="37546" y="0"/>
                    <a:pt x="35784" y="0"/>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1952275" y="1246075"/>
              <a:ext cx="1609000" cy="158225"/>
            </a:xfrm>
            <a:custGeom>
              <a:avLst/>
              <a:gdLst/>
              <a:ahLst/>
              <a:cxnLst/>
              <a:rect l="l" t="t" r="r" b="b"/>
              <a:pathLst>
                <a:path w="64360" h="6329" extrusionOk="0">
                  <a:moveTo>
                    <a:pt x="3132" y="0"/>
                  </a:moveTo>
                  <a:cubicBezTo>
                    <a:pt x="1404" y="0"/>
                    <a:pt x="1" y="1435"/>
                    <a:pt x="1" y="3164"/>
                  </a:cubicBezTo>
                  <a:cubicBezTo>
                    <a:pt x="1" y="4893"/>
                    <a:pt x="1404" y="6328"/>
                    <a:pt x="3132" y="6328"/>
                  </a:cubicBezTo>
                  <a:lnTo>
                    <a:pt x="61196" y="6328"/>
                  </a:lnTo>
                  <a:cubicBezTo>
                    <a:pt x="62957" y="6328"/>
                    <a:pt x="64360" y="4893"/>
                    <a:pt x="64360" y="3164"/>
                  </a:cubicBezTo>
                  <a:cubicBezTo>
                    <a:pt x="64360" y="1435"/>
                    <a:pt x="62957" y="0"/>
                    <a:pt x="61196" y="0"/>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2482350" y="1587750"/>
              <a:ext cx="1078925" cy="157425"/>
            </a:xfrm>
            <a:custGeom>
              <a:avLst/>
              <a:gdLst/>
              <a:ahLst/>
              <a:cxnLst/>
              <a:rect l="l" t="t" r="r" b="b"/>
              <a:pathLst>
                <a:path w="43157" h="6297" extrusionOk="0">
                  <a:moveTo>
                    <a:pt x="3132" y="1"/>
                  </a:moveTo>
                  <a:cubicBezTo>
                    <a:pt x="1404" y="1"/>
                    <a:pt x="1" y="1404"/>
                    <a:pt x="1" y="3132"/>
                  </a:cubicBezTo>
                  <a:cubicBezTo>
                    <a:pt x="1" y="4894"/>
                    <a:pt x="1404" y="6297"/>
                    <a:pt x="3132" y="6297"/>
                  </a:cubicBezTo>
                  <a:lnTo>
                    <a:pt x="39993" y="6297"/>
                  </a:lnTo>
                  <a:cubicBezTo>
                    <a:pt x="41754" y="6297"/>
                    <a:pt x="43157" y="4894"/>
                    <a:pt x="43157" y="3132"/>
                  </a:cubicBezTo>
                  <a:cubicBezTo>
                    <a:pt x="43157" y="1404"/>
                    <a:pt x="41754" y="1"/>
                    <a:pt x="39993" y="1"/>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1741900" y="1587750"/>
              <a:ext cx="530075" cy="157425"/>
            </a:xfrm>
            <a:custGeom>
              <a:avLst/>
              <a:gdLst/>
              <a:ahLst/>
              <a:cxnLst/>
              <a:rect l="l" t="t" r="r" b="b"/>
              <a:pathLst>
                <a:path w="21203" h="6297" extrusionOk="0">
                  <a:moveTo>
                    <a:pt x="3164" y="1"/>
                  </a:moveTo>
                  <a:cubicBezTo>
                    <a:pt x="1403" y="1"/>
                    <a:pt x="0" y="1404"/>
                    <a:pt x="0" y="3132"/>
                  </a:cubicBezTo>
                  <a:cubicBezTo>
                    <a:pt x="0" y="4894"/>
                    <a:pt x="1403" y="6297"/>
                    <a:pt x="3164" y="6297"/>
                  </a:cubicBezTo>
                  <a:lnTo>
                    <a:pt x="18071" y="6297"/>
                  </a:lnTo>
                  <a:cubicBezTo>
                    <a:pt x="19800" y="6297"/>
                    <a:pt x="21203" y="4894"/>
                    <a:pt x="21203" y="3132"/>
                  </a:cubicBezTo>
                  <a:cubicBezTo>
                    <a:pt x="21203" y="1404"/>
                    <a:pt x="19800" y="1"/>
                    <a:pt x="18071" y="1"/>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1741900" y="1928625"/>
              <a:ext cx="1819375" cy="158250"/>
            </a:xfrm>
            <a:custGeom>
              <a:avLst/>
              <a:gdLst/>
              <a:ahLst/>
              <a:cxnLst/>
              <a:rect l="l" t="t" r="r" b="b"/>
              <a:pathLst>
                <a:path w="72775" h="6330" extrusionOk="0">
                  <a:moveTo>
                    <a:pt x="3164" y="1"/>
                  </a:moveTo>
                  <a:cubicBezTo>
                    <a:pt x="1403" y="1"/>
                    <a:pt x="0" y="1436"/>
                    <a:pt x="0" y="3165"/>
                  </a:cubicBezTo>
                  <a:cubicBezTo>
                    <a:pt x="0" y="4894"/>
                    <a:pt x="1403" y="6329"/>
                    <a:pt x="3164" y="6329"/>
                  </a:cubicBezTo>
                  <a:lnTo>
                    <a:pt x="69611" y="6329"/>
                  </a:lnTo>
                  <a:cubicBezTo>
                    <a:pt x="71372" y="6329"/>
                    <a:pt x="72775" y="4894"/>
                    <a:pt x="72775" y="3165"/>
                  </a:cubicBezTo>
                  <a:cubicBezTo>
                    <a:pt x="72775" y="1436"/>
                    <a:pt x="71372" y="1"/>
                    <a:pt x="69611" y="1"/>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1952275" y="2270325"/>
              <a:ext cx="1609000" cy="157425"/>
            </a:xfrm>
            <a:custGeom>
              <a:avLst/>
              <a:gdLst/>
              <a:ahLst/>
              <a:cxnLst/>
              <a:rect l="l" t="t" r="r" b="b"/>
              <a:pathLst>
                <a:path w="64360" h="6297" extrusionOk="0">
                  <a:moveTo>
                    <a:pt x="3132" y="1"/>
                  </a:moveTo>
                  <a:cubicBezTo>
                    <a:pt x="1404" y="1"/>
                    <a:pt x="1" y="1403"/>
                    <a:pt x="1" y="3132"/>
                  </a:cubicBezTo>
                  <a:cubicBezTo>
                    <a:pt x="1" y="4894"/>
                    <a:pt x="1404" y="6296"/>
                    <a:pt x="3132" y="6296"/>
                  </a:cubicBezTo>
                  <a:lnTo>
                    <a:pt x="61196" y="6296"/>
                  </a:lnTo>
                  <a:cubicBezTo>
                    <a:pt x="62957" y="6296"/>
                    <a:pt x="64360" y="4894"/>
                    <a:pt x="64360" y="3132"/>
                  </a:cubicBezTo>
                  <a:cubicBezTo>
                    <a:pt x="64360" y="1403"/>
                    <a:pt x="62957" y="1"/>
                    <a:pt x="61196" y="1"/>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1741900" y="2611200"/>
              <a:ext cx="1819375" cy="158250"/>
            </a:xfrm>
            <a:custGeom>
              <a:avLst/>
              <a:gdLst/>
              <a:ahLst/>
              <a:cxnLst/>
              <a:rect l="l" t="t" r="r" b="b"/>
              <a:pathLst>
                <a:path w="72775" h="6330" extrusionOk="0">
                  <a:moveTo>
                    <a:pt x="3164" y="1"/>
                  </a:moveTo>
                  <a:cubicBezTo>
                    <a:pt x="1403" y="1"/>
                    <a:pt x="0" y="1436"/>
                    <a:pt x="0" y="3165"/>
                  </a:cubicBezTo>
                  <a:cubicBezTo>
                    <a:pt x="0" y="4894"/>
                    <a:pt x="1403" y="6329"/>
                    <a:pt x="3164" y="6329"/>
                  </a:cubicBezTo>
                  <a:lnTo>
                    <a:pt x="69611" y="6329"/>
                  </a:lnTo>
                  <a:cubicBezTo>
                    <a:pt x="71372" y="6329"/>
                    <a:pt x="72775" y="4894"/>
                    <a:pt x="72775" y="3165"/>
                  </a:cubicBezTo>
                  <a:cubicBezTo>
                    <a:pt x="72775" y="1436"/>
                    <a:pt x="71372" y="1"/>
                    <a:pt x="69611" y="1"/>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4246275" y="905200"/>
              <a:ext cx="1610625" cy="157400"/>
            </a:xfrm>
            <a:custGeom>
              <a:avLst/>
              <a:gdLst/>
              <a:ahLst/>
              <a:cxnLst/>
              <a:rect l="l" t="t" r="r" b="b"/>
              <a:pathLst>
                <a:path w="64425" h="6296" extrusionOk="0">
                  <a:moveTo>
                    <a:pt x="3165" y="0"/>
                  </a:moveTo>
                  <a:cubicBezTo>
                    <a:pt x="1436" y="0"/>
                    <a:pt x="1" y="1403"/>
                    <a:pt x="1" y="3132"/>
                  </a:cubicBezTo>
                  <a:cubicBezTo>
                    <a:pt x="1" y="4893"/>
                    <a:pt x="1436" y="6296"/>
                    <a:pt x="3165" y="6296"/>
                  </a:cubicBezTo>
                  <a:lnTo>
                    <a:pt x="61293" y="6296"/>
                  </a:lnTo>
                  <a:cubicBezTo>
                    <a:pt x="63022" y="6296"/>
                    <a:pt x="64425" y="4893"/>
                    <a:pt x="64425" y="3132"/>
                  </a:cubicBezTo>
                  <a:cubicBezTo>
                    <a:pt x="64425" y="1403"/>
                    <a:pt x="63022" y="0"/>
                    <a:pt x="61293" y="0"/>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3"/>
            <p:cNvSpPr/>
            <p:nvPr/>
          </p:nvSpPr>
          <p:spPr>
            <a:xfrm>
              <a:off x="4037500" y="1246075"/>
              <a:ext cx="1819400" cy="158225"/>
            </a:xfrm>
            <a:custGeom>
              <a:avLst/>
              <a:gdLst/>
              <a:ahLst/>
              <a:cxnLst/>
              <a:rect l="l" t="t" r="r" b="b"/>
              <a:pathLst>
                <a:path w="72776" h="6329" extrusionOk="0">
                  <a:moveTo>
                    <a:pt x="3165" y="0"/>
                  </a:moveTo>
                  <a:cubicBezTo>
                    <a:pt x="1436" y="0"/>
                    <a:pt x="1" y="1435"/>
                    <a:pt x="1" y="3164"/>
                  </a:cubicBezTo>
                  <a:cubicBezTo>
                    <a:pt x="1" y="4893"/>
                    <a:pt x="1436" y="6328"/>
                    <a:pt x="3165" y="6328"/>
                  </a:cubicBezTo>
                  <a:lnTo>
                    <a:pt x="69644" y="6328"/>
                  </a:lnTo>
                  <a:cubicBezTo>
                    <a:pt x="71373" y="6328"/>
                    <a:pt x="72776" y="4893"/>
                    <a:pt x="72776" y="3164"/>
                  </a:cubicBezTo>
                  <a:cubicBezTo>
                    <a:pt x="72776" y="1435"/>
                    <a:pt x="71373" y="0"/>
                    <a:pt x="69644" y="0"/>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3"/>
            <p:cNvSpPr/>
            <p:nvPr/>
          </p:nvSpPr>
          <p:spPr>
            <a:xfrm>
              <a:off x="4037500" y="1928625"/>
              <a:ext cx="1819400" cy="158250"/>
            </a:xfrm>
            <a:custGeom>
              <a:avLst/>
              <a:gdLst/>
              <a:ahLst/>
              <a:cxnLst/>
              <a:rect l="l" t="t" r="r" b="b"/>
              <a:pathLst>
                <a:path w="72776" h="6330" extrusionOk="0">
                  <a:moveTo>
                    <a:pt x="3165" y="1"/>
                  </a:moveTo>
                  <a:cubicBezTo>
                    <a:pt x="1436" y="1"/>
                    <a:pt x="1" y="1436"/>
                    <a:pt x="1" y="3165"/>
                  </a:cubicBezTo>
                  <a:cubicBezTo>
                    <a:pt x="1" y="4894"/>
                    <a:pt x="1436" y="6329"/>
                    <a:pt x="3165" y="6329"/>
                  </a:cubicBezTo>
                  <a:lnTo>
                    <a:pt x="69644" y="6329"/>
                  </a:lnTo>
                  <a:cubicBezTo>
                    <a:pt x="71373" y="6329"/>
                    <a:pt x="72776" y="4894"/>
                    <a:pt x="72776" y="3165"/>
                  </a:cubicBezTo>
                  <a:cubicBezTo>
                    <a:pt x="72776" y="1436"/>
                    <a:pt x="71373" y="1"/>
                    <a:pt x="69644" y="1"/>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3"/>
            <p:cNvSpPr/>
            <p:nvPr/>
          </p:nvSpPr>
          <p:spPr>
            <a:xfrm>
              <a:off x="4037500" y="2270325"/>
              <a:ext cx="1504625" cy="157425"/>
            </a:xfrm>
            <a:custGeom>
              <a:avLst/>
              <a:gdLst/>
              <a:ahLst/>
              <a:cxnLst/>
              <a:rect l="l" t="t" r="r" b="b"/>
              <a:pathLst>
                <a:path w="60185" h="6297" extrusionOk="0">
                  <a:moveTo>
                    <a:pt x="3165" y="1"/>
                  </a:moveTo>
                  <a:cubicBezTo>
                    <a:pt x="1436" y="1"/>
                    <a:pt x="1" y="1403"/>
                    <a:pt x="1" y="3132"/>
                  </a:cubicBezTo>
                  <a:cubicBezTo>
                    <a:pt x="1" y="4894"/>
                    <a:pt x="1436" y="6296"/>
                    <a:pt x="3165" y="6296"/>
                  </a:cubicBezTo>
                  <a:lnTo>
                    <a:pt x="57020" y="6296"/>
                  </a:lnTo>
                  <a:cubicBezTo>
                    <a:pt x="58782" y="6296"/>
                    <a:pt x="60185" y="4894"/>
                    <a:pt x="60185" y="3132"/>
                  </a:cubicBezTo>
                  <a:cubicBezTo>
                    <a:pt x="60185" y="1403"/>
                    <a:pt x="58782" y="1"/>
                    <a:pt x="57020" y="1"/>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3"/>
            <p:cNvSpPr/>
            <p:nvPr/>
          </p:nvSpPr>
          <p:spPr>
            <a:xfrm>
              <a:off x="4037500" y="1587750"/>
              <a:ext cx="1819400" cy="157425"/>
            </a:xfrm>
            <a:custGeom>
              <a:avLst/>
              <a:gdLst/>
              <a:ahLst/>
              <a:cxnLst/>
              <a:rect l="l" t="t" r="r" b="b"/>
              <a:pathLst>
                <a:path w="72776" h="6297" extrusionOk="0">
                  <a:moveTo>
                    <a:pt x="3165" y="1"/>
                  </a:moveTo>
                  <a:cubicBezTo>
                    <a:pt x="1436" y="1"/>
                    <a:pt x="1" y="1404"/>
                    <a:pt x="1" y="3132"/>
                  </a:cubicBezTo>
                  <a:cubicBezTo>
                    <a:pt x="1" y="4894"/>
                    <a:pt x="1436" y="6297"/>
                    <a:pt x="3165" y="6297"/>
                  </a:cubicBezTo>
                  <a:lnTo>
                    <a:pt x="69644" y="6297"/>
                  </a:lnTo>
                  <a:cubicBezTo>
                    <a:pt x="71373" y="6297"/>
                    <a:pt x="72776" y="4894"/>
                    <a:pt x="72776" y="3132"/>
                  </a:cubicBezTo>
                  <a:cubicBezTo>
                    <a:pt x="72776" y="1404"/>
                    <a:pt x="71373" y="1"/>
                    <a:pt x="69644" y="1"/>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3"/>
            <p:cNvSpPr/>
            <p:nvPr/>
          </p:nvSpPr>
          <p:spPr>
            <a:xfrm>
              <a:off x="1741900" y="3293775"/>
              <a:ext cx="1819375" cy="158225"/>
            </a:xfrm>
            <a:custGeom>
              <a:avLst/>
              <a:gdLst/>
              <a:ahLst/>
              <a:cxnLst/>
              <a:rect l="l" t="t" r="r" b="b"/>
              <a:pathLst>
                <a:path w="72775" h="6329" extrusionOk="0">
                  <a:moveTo>
                    <a:pt x="3164" y="1"/>
                  </a:moveTo>
                  <a:cubicBezTo>
                    <a:pt x="1403" y="1"/>
                    <a:pt x="0" y="1436"/>
                    <a:pt x="0" y="3165"/>
                  </a:cubicBezTo>
                  <a:cubicBezTo>
                    <a:pt x="0" y="4894"/>
                    <a:pt x="1403" y="6329"/>
                    <a:pt x="3164" y="6329"/>
                  </a:cubicBezTo>
                  <a:lnTo>
                    <a:pt x="69611" y="6329"/>
                  </a:lnTo>
                  <a:cubicBezTo>
                    <a:pt x="71372" y="6329"/>
                    <a:pt x="72775" y="4894"/>
                    <a:pt x="72775" y="3165"/>
                  </a:cubicBezTo>
                  <a:cubicBezTo>
                    <a:pt x="72775" y="1436"/>
                    <a:pt x="71372" y="1"/>
                    <a:pt x="69611" y="1"/>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3"/>
            <p:cNvSpPr/>
            <p:nvPr/>
          </p:nvSpPr>
          <p:spPr>
            <a:xfrm>
              <a:off x="1741900" y="3635475"/>
              <a:ext cx="629575" cy="157400"/>
            </a:xfrm>
            <a:custGeom>
              <a:avLst/>
              <a:gdLst/>
              <a:ahLst/>
              <a:cxnLst/>
              <a:rect l="l" t="t" r="r" b="b"/>
              <a:pathLst>
                <a:path w="25183" h="6296" extrusionOk="0">
                  <a:moveTo>
                    <a:pt x="3164" y="0"/>
                  </a:moveTo>
                  <a:cubicBezTo>
                    <a:pt x="1403" y="0"/>
                    <a:pt x="0" y="1403"/>
                    <a:pt x="0" y="3164"/>
                  </a:cubicBezTo>
                  <a:cubicBezTo>
                    <a:pt x="0" y="4893"/>
                    <a:pt x="1403" y="6296"/>
                    <a:pt x="3164" y="6296"/>
                  </a:cubicBezTo>
                  <a:lnTo>
                    <a:pt x="22018" y="6296"/>
                  </a:lnTo>
                  <a:cubicBezTo>
                    <a:pt x="23747" y="6296"/>
                    <a:pt x="25183" y="4893"/>
                    <a:pt x="25183" y="3164"/>
                  </a:cubicBezTo>
                  <a:cubicBezTo>
                    <a:pt x="25183" y="1403"/>
                    <a:pt x="23747" y="0"/>
                    <a:pt x="22018" y="0"/>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3"/>
            <p:cNvSpPr/>
            <p:nvPr/>
          </p:nvSpPr>
          <p:spPr>
            <a:xfrm>
              <a:off x="2883575" y="2952900"/>
              <a:ext cx="677700" cy="157425"/>
            </a:xfrm>
            <a:custGeom>
              <a:avLst/>
              <a:gdLst/>
              <a:ahLst/>
              <a:cxnLst/>
              <a:rect l="l" t="t" r="r" b="b"/>
              <a:pathLst>
                <a:path w="27108" h="6297" extrusionOk="0">
                  <a:moveTo>
                    <a:pt x="3165" y="1"/>
                  </a:moveTo>
                  <a:cubicBezTo>
                    <a:pt x="1403" y="1"/>
                    <a:pt x="1" y="1403"/>
                    <a:pt x="1" y="3132"/>
                  </a:cubicBezTo>
                  <a:cubicBezTo>
                    <a:pt x="1" y="4894"/>
                    <a:pt x="1403" y="6296"/>
                    <a:pt x="3165" y="6296"/>
                  </a:cubicBezTo>
                  <a:lnTo>
                    <a:pt x="23944" y="6296"/>
                  </a:lnTo>
                  <a:cubicBezTo>
                    <a:pt x="25705" y="6296"/>
                    <a:pt x="27108" y="4894"/>
                    <a:pt x="27108" y="3132"/>
                  </a:cubicBezTo>
                  <a:cubicBezTo>
                    <a:pt x="27108" y="1403"/>
                    <a:pt x="25705" y="1"/>
                    <a:pt x="23944" y="1"/>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3"/>
            <p:cNvSpPr/>
            <p:nvPr/>
          </p:nvSpPr>
          <p:spPr>
            <a:xfrm>
              <a:off x="1741900" y="2952900"/>
              <a:ext cx="932125" cy="157425"/>
            </a:xfrm>
            <a:custGeom>
              <a:avLst/>
              <a:gdLst/>
              <a:ahLst/>
              <a:cxnLst/>
              <a:rect l="l" t="t" r="r" b="b"/>
              <a:pathLst>
                <a:path w="37285" h="6297" extrusionOk="0">
                  <a:moveTo>
                    <a:pt x="3164" y="1"/>
                  </a:moveTo>
                  <a:cubicBezTo>
                    <a:pt x="1403" y="1"/>
                    <a:pt x="0" y="1403"/>
                    <a:pt x="0" y="3132"/>
                  </a:cubicBezTo>
                  <a:cubicBezTo>
                    <a:pt x="0" y="4894"/>
                    <a:pt x="1403" y="6296"/>
                    <a:pt x="3164" y="6296"/>
                  </a:cubicBezTo>
                  <a:lnTo>
                    <a:pt x="34120" y="6296"/>
                  </a:lnTo>
                  <a:cubicBezTo>
                    <a:pt x="35882" y="6296"/>
                    <a:pt x="37285" y="4894"/>
                    <a:pt x="37285" y="3132"/>
                  </a:cubicBezTo>
                  <a:cubicBezTo>
                    <a:pt x="37285" y="1403"/>
                    <a:pt x="35882" y="1"/>
                    <a:pt x="34120" y="1"/>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3"/>
            <p:cNvSpPr/>
            <p:nvPr/>
          </p:nvSpPr>
          <p:spPr>
            <a:xfrm>
              <a:off x="4075025" y="2104775"/>
              <a:ext cx="2103200" cy="2561500"/>
            </a:xfrm>
            <a:custGeom>
              <a:avLst/>
              <a:gdLst/>
              <a:ahLst/>
              <a:cxnLst/>
              <a:rect l="l" t="t" r="r" b="b"/>
              <a:pathLst>
                <a:path w="84128" h="102460" extrusionOk="0">
                  <a:moveTo>
                    <a:pt x="22769" y="1"/>
                  </a:moveTo>
                  <a:cubicBezTo>
                    <a:pt x="22769" y="1"/>
                    <a:pt x="15593" y="2610"/>
                    <a:pt x="15593" y="7438"/>
                  </a:cubicBezTo>
                  <a:lnTo>
                    <a:pt x="15723" y="41754"/>
                  </a:lnTo>
                  <a:lnTo>
                    <a:pt x="10374" y="42178"/>
                  </a:lnTo>
                  <a:cubicBezTo>
                    <a:pt x="4306" y="42178"/>
                    <a:pt x="0" y="46647"/>
                    <a:pt x="0" y="52715"/>
                  </a:cubicBezTo>
                  <a:lnTo>
                    <a:pt x="490" y="63936"/>
                  </a:lnTo>
                  <a:cubicBezTo>
                    <a:pt x="490" y="73265"/>
                    <a:pt x="4143" y="81811"/>
                    <a:pt x="11678" y="87324"/>
                  </a:cubicBezTo>
                  <a:lnTo>
                    <a:pt x="13440" y="88596"/>
                  </a:lnTo>
                  <a:cubicBezTo>
                    <a:pt x="17680" y="91761"/>
                    <a:pt x="20877" y="97175"/>
                    <a:pt x="20877" y="102460"/>
                  </a:cubicBezTo>
                  <a:lnTo>
                    <a:pt x="72188" y="102460"/>
                  </a:lnTo>
                  <a:cubicBezTo>
                    <a:pt x="72188" y="102460"/>
                    <a:pt x="75222" y="97241"/>
                    <a:pt x="75679" y="95316"/>
                  </a:cubicBezTo>
                  <a:cubicBezTo>
                    <a:pt x="76429" y="92315"/>
                    <a:pt x="77734" y="89477"/>
                    <a:pt x="79560" y="86933"/>
                  </a:cubicBezTo>
                  <a:cubicBezTo>
                    <a:pt x="82529" y="82757"/>
                    <a:pt x="84127" y="77767"/>
                    <a:pt x="84127" y="72678"/>
                  </a:cubicBezTo>
                  <a:lnTo>
                    <a:pt x="84127" y="50268"/>
                  </a:lnTo>
                  <a:cubicBezTo>
                    <a:pt x="84127" y="49746"/>
                    <a:pt x="84062" y="49224"/>
                    <a:pt x="83964" y="48735"/>
                  </a:cubicBezTo>
                  <a:cubicBezTo>
                    <a:pt x="83246" y="44755"/>
                    <a:pt x="75515" y="42733"/>
                    <a:pt x="75515" y="42733"/>
                  </a:cubicBezTo>
                  <a:cubicBezTo>
                    <a:pt x="75515" y="42733"/>
                    <a:pt x="67067" y="45571"/>
                    <a:pt x="67067" y="50268"/>
                  </a:cubicBezTo>
                  <a:lnTo>
                    <a:pt x="67067" y="44462"/>
                  </a:lnTo>
                  <a:cubicBezTo>
                    <a:pt x="67067" y="43907"/>
                    <a:pt x="67034" y="43353"/>
                    <a:pt x="66936" y="42798"/>
                  </a:cubicBezTo>
                  <a:cubicBezTo>
                    <a:pt x="66121" y="38753"/>
                    <a:pt x="58096" y="36763"/>
                    <a:pt x="58096" y="36763"/>
                  </a:cubicBezTo>
                  <a:cubicBezTo>
                    <a:pt x="58096" y="36763"/>
                    <a:pt x="49256" y="39634"/>
                    <a:pt x="49256" y="44462"/>
                  </a:cubicBezTo>
                  <a:cubicBezTo>
                    <a:pt x="49256" y="42113"/>
                    <a:pt x="49256" y="41591"/>
                    <a:pt x="49256" y="39275"/>
                  </a:cubicBezTo>
                  <a:cubicBezTo>
                    <a:pt x="49256" y="38688"/>
                    <a:pt x="49191" y="38133"/>
                    <a:pt x="49093" y="37612"/>
                  </a:cubicBezTo>
                  <a:cubicBezTo>
                    <a:pt x="48310" y="33567"/>
                    <a:pt x="40416" y="31936"/>
                    <a:pt x="40416" y="31936"/>
                  </a:cubicBezTo>
                  <a:cubicBezTo>
                    <a:pt x="40416" y="31936"/>
                    <a:pt x="32783" y="33241"/>
                    <a:pt x="31740" y="36959"/>
                  </a:cubicBezTo>
                  <a:lnTo>
                    <a:pt x="31740" y="7503"/>
                  </a:lnTo>
                  <a:cubicBezTo>
                    <a:pt x="31740" y="6688"/>
                    <a:pt x="31642" y="5938"/>
                    <a:pt x="31446" y="5220"/>
                  </a:cubicBezTo>
                  <a:cubicBezTo>
                    <a:pt x="30435" y="1469"/>
                    <a:pt x="22769" y="1"/>
                    <a:pt x="22769" y="1"/>
                  </a:cubicBezTo>
                  <a:close/>
                </a:path>
              </a:pathLst>
            </a:custGeom>
            <a:solidFill>
              <a:srgbClr val="F2D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3"/>
            <p:cNvSpPr/>
            <p:nvPr/>
          </p:nvSpPr>
          <p:spPr>
            <a:xfrm>
              <a:off x="4039950" y="3130675"/>
              <a:ext cx="1927050" cy="1675050"/>
            </a:xfrm>
            <a:custGeom>
              <a:avLst/>
              <a:gdLst/>
              <a:ahLst/>
              <a:cxnLst/>
              <a:rect l="l" t="t" r="r" b="b"/>
              <a:pathLst>
                <a:path w="77082" h="67002" extrusionOk="0">
                  <a:moveTo>
                    <a:pt x="11026" y="1"/>
                  </a:moveTo>
                  <a:cubicBezTo>
                    <a:pt x="9656" y="1"/>
                    <a:pt x="8384" y="262"/>
                    <a:pt x="7177" y="686"/>
                  </a:cubicBezTo>
                  <a:cubicBezTo>
                    <a:pt x="2969" y="2219"/>
                    <a:pt x="1" y="6492"/>
                    <a:pt x="33" y="10994"/>
                  </a:cubicBezTo>
                  <a:lnTo>
                    <a:pt x="33" y="16017"/>
                  </a:lnTo>
                  <a:lnTo>
                    <a:pt x="33" y="23096"/>
                  </a:lnTo>
                  <a:cubicBezTo>
                    <a:pt x="33" y="32425"/>
                    <a:pt x="4502" y="41200"/>
                    <a:pt x="12038" y="46712"/>
                  </a:cubicBezTo>
                  <a:lnTo>
                    <a:pt x="13799" y="47984"/>
                  </a:lnTo>
                  <a:cubicBezTo>
                    <a:pt x="18040" y="51149"/>
                    <a:pt x="20519" y="56139"/>
                    <a:pt x="20519" y="61424"/>
                  </a:cubicBezTo>
                  <a:lnTo>
                    <a:pt x="48441" y="67002"/>
                  </a:lnTo>
                  <a:lnTo>
                    <a:pt x="76364" y="61424"/>
                  </a:lnTo>
                  <a:lnTo>
                    <a:pt x="76364" y="60152"/>
                  </a:lnTo>
                  <a:cubicBezTo>
                    <a:pt x="76364" y="58162"/>
                    <a:pt x="76625" y="56205"/>
                    <a:pt x="77082" y="54280"/>
                  </a:cubicBezTo>
                  <a:lnTo>
                    <a:pt x="28347" y="54280"/>
                  </a:lnTo>
                  <a:cubicBezTo>
                    <a:pt x="27304" y="54280"/>
                    <a:pt x="26390" y="53660"/>
                    <a:pt x="25999" y="52714"/>
                  </a:cubicBezTo>
                  <a:cubicBezTo>
                    <a:pt x="24400" y="48604"/>
                    <a:pt x="21660" y="44951"/>
                    <a:pt x="18072" y="42243"/>
                  </a:cubicBezTo>
                  <a:lnTo>
                    <a:pt x="16246" y="40939"/>
                  </a:lnTo>
                  <a:cubicBezTo>
                    <a:pt x="10570" y="36796"/>
                    <a:pt x="7177" y="30109"/>
                    <a:pt x="7177" y="23096"/>
                  </a:cubicBezTo>
                  <a:lnTo>
                    <a:pt x="7177" y="13212"/>
                  </a:lnTo>
                  <a:cubicBezTo>
                    <a:pt x="7177" y="8743"/>
                    <a:pt x="10798" y="5122"/>
                    <a:pt x="15267" y="5057"/>
                  </a:cubicBezTo>
                  <a:lnTo>
                    <a:pt x="15332" y="5057"/>
                  </a:lnTo>
                  <a:lnTo>
                    <a:pt x="17257" y="2871"/>
                  </a:lnTo>
                  <a:lnTo>
                    <a:pt x="15332" y="1"/>
                  </a:ln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43"/>
            <p:cNvSpPr/>
            <p:nvPr/>
          </p:nvSpPr>
          <p:spPr>
            <a:xfrm>
              <a:off x="4422425" y="2072975"/>
              <a:ext cx="442025" cy="1707675"/>
            </a:xfrm>
            <a:custGeom>
              <a:avLst/>
              <a:gdLst/>
              <a:ahLst/>
              <a:cxnLst/>
              <a:rect l="l" t="t" r="r" b="b"/>
              <a:pathLst>
                <a:path w="17681" h="68307" extrusionOk="0">
                  <a:moveTo>
                    <a:pt x="8938" y="1"/>
                  </a:moveTo>
                  <a:cubicBezTo>
                    <a:pt x="8384" y="1"/>
                    <a:pt x="7862" y="66"/>
                    <a:pt x="7340" y="164"/>
                  </a:cubicBezTo>
                  <a:lnTo>
                    <a:pt x="7340" y="131"/>
                  </a:lnTo>
                  <a:cubicBezTo>
                    <a:pt x="3263" y="816"/>
                    <a:pt x="1" y="4600"/>
                    <a:pt x="33" y="8775"/>
                  </a:cubicBezTo>
                  <a:lnTo>
                    <a:pt x="33" y="20323"/>
                  </a:lnTo>
                  <a:lnTo>
                    <a:pt x="33" y="64653"/>
                  </a:lnTo>
                  <a:cubicBezTo>
                    <a:pt x="33" y="66676"/>
                    <a:pt x="1664" y="68307"/>
                    <a:pt x="3687" y="68307"/>
                  </a:cubicBezTo>
                  <a:cubicBezTo>
                    <a:pt x="5709" y="68307"/>
                    <a:pt x="7340" y="66676"/>
                    <a:pt x="7340" y="64653"/>
                  </a:cubicBezTo>
                  <a:lnTo>
                    <a:pt x="7340" y="9689"/>
                  </a:lnTo>
                  <a:cubicBezTo>
                    <a:pt x="7595" y="6947"/>
                    <a:pt x="10190" y="5886"/>
                    <a:pt x="12872" y="5886"/>
                  </a:cubicBezTo>
                  <a:cubicBezTo>
                    <a:pt x="14657" y="5886"/>
                    <a:pt x="16481" y="6356"/>
                    <a:pt x="17680" y="7112"/>
                  </a:cubicBezTo>
                  <a:cubicBezTo>
                    <a:pt x="16898" y="3067"/>
                    <a:pt x="13277" y="1"/>
                    <a:pt x="8938" y="1"/>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3"/>
            <p:cNvSpPr/>
            <p:nvPr/>
          </p:nvSpPr>
          <p:spPr>
            <a:xfrm>
              <a:off x="4868500" y="2867275"/>
              <a:ext cx="433875" cy="611925"/>
            </a:xfrm>
            <a:custGeom>
              <a:avLst/>
              <a:gdLst/>
              <a:ahLst/>
              <a:cxnLst/>
              <a:rect l="l" t="t" r="r" b="b"/>
              <a:pathLst>
                <a:path w="17355" h="24477" extrusionOk="0">
                  <a:moveTo>
                    <a:pt x="8612" y="0"/>
                  </a:moveTo>
                  <a:cubicBezTo>
                    <a:pt x="8156" y="0"/>
                    <a:pt x="7731" y="33"/>
                    <a:pt x="7307" y="98"/>
                  </a:cubicBezTo>
                  <a:cubicBezTo>
                    <a:pt x="3915" y="555"/>
                    <a:pt x="914" y="3099"/>
                    <a:pt x="1" y="6459"/>
                  </a:cubicBezTo>
                  <a:lnTo>
                    <a:pt x="1" y="20714"/>
                  </a:lnTo>
                  <a:cubicBezTo>
                    <a:pt x="1" y="22671"/>
                    <a:pt x="1468" y="24367"/>
                    <a:pt x="3426" y="24465"/>
                  </a:cubicBezTo>
                  <a:cubicBezTo>
                    <a:pt x="3520" y="24473"/>
                    <a:pt x="3614" y="24476"/>
                    <a:pt x="3707" y="24476"/>
                  </a:cubicBezTo>
                  <a:cubicBezTo>
                    <a:pt x="5700" y="24476"/>
                    <a:pt x="7307" y="22839"/>
                    <a:pt x="7307" y="20845"/>
                  </a:cubicBezTo>
                  <a:lnTo>
                    <a:pt x="7307" y="9558"/>
                  </a:lnTo>
                  <a:cubicBezTo>
                    <a:pt x="7519" y="6872"/>
                    <a:pt x="9953" y="5867"/>
                    <a:pt x="12513" y="5867"/>
                  </a:cubicBezTo>
                  <a:cubicBezTo>
                    <a:pt x="14305" y="5867"/>
                    <a:pt x="16159" y="6359"/>
                    <a:pt x="17354" y="7112"/>
                  </a:cubicBezTo>
                  <a:cubicBezTo>
                    <a:pt x="16571" y="3067"/>
                    <a:pt x="12951" y="0"/>
                    <a:pt x="8612" y="0"/>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3"/>
            <p:cNvSpPr/>
            <p:nvPr/>
          </p:nvSpPr>
          <p:spPr>
            <a:xfrm>
              <a:off x="5307250" y="2997750"/>
              <a:ext cx="441200" cy="481450"/>
            </a:xfrm>
            <a:custGeom>
              <a:avLst/>
              <a:gdLst/>
              <a:ahLst/>
              <a:cxnLst/>
              <a:rect l="l" t="t" r="r" b="b"/>
              <a:pathLst>
                <a:path w="17648" h="19258" extrusionOk="0">
                  <a:moveTo>
                    <a:pt x="8873" y="1"/>
                  </a:moveTo>
                  <a:cubicBezTo>
                    <a:pt x="8351" y="1"/>
                    <a:pt x="7796" y="33"/>
                    <a:pt x="7307" y="131"/>
                  </a:cubicBezTo>
                  <a:cubicBezTo>
                    <a:pt x="5121" y="490"/>
                    <a:pt x="3132" y="1697"/>
                    <a:pt x="1794" y="3458"/>
                  </a:cubicBezTo>
                  <a:cubicBezTo>
                    <a:pt x="750" y="4796"/>
                    <a:pt x="98" y="6459"/>
                    <a:pt x="0" y="8253"/>
                  </a:cubicBezTo>
                  <a:lnTo>
                    <a:pt x="0" y="15495"/>
                  </a:lnTo>
                  <a:cubicBezTo>
                    <a:pt x="0" y="17452"/>
                    <a:pt x="1468" y="19148"/>
                    <a:pt x="3393" y="19246"/>
                  </a:cubicBezTo>
                  <a:cubicBezTo>
                    <a:pt x="3487" y="19254"/>
                    <a:pt x="3581" y="19257"/>
                    <a:pt x="3674" y="19257"/>
                  </a:cubicBezTo>
                  <a:cubicBezTo>
                    <a:pt x="5669" y="19257"/>
                    <a:pt x="7307" y="17620"/>
                    <a:pt x="7307" y="15626"/>
                  </a:cubicBezTo>
                  <a:lnTo>
                    <a:pt x="7307" y="9689"/>
                  </a:lnTo>
                  <a:cubicBezTo>
                    <a:pt x="7542" y="6926"/>
                    <a:pt x="10143" y="5870"/>
                    <a:pt x="12833" y="5870"/>
                  </a:cubicBezTo>
                  <a:cubicBezTo>
                    <a:pt x="14621" y="5870"/>
                    <a:pt x="16449" y="6337"/>
                    <a:pt x="17647" y="7079"/>
                  </a:cubicBezTo>
                  <a:cubicBezTo>
                    <a:pt x="16865" y="3034"/>
                    <a:pt x="13244" y="1"/>
                    <a:pt x="8873" y="1"/>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3"/>
            <p:cNvSpPr/>
            <p:nvPr/>
          </p:nvSpPr>
          <p:spPr>
            <a:xfrm>
              <a:off x="5741900" y="3148625"/>
              <a:ext cx="432225" cy="330575"/>
            </a:xfrm>
            <a:custGeom>
              <a:avLst/>
              <a:gdLst/>
              <a:ahLst/>
              <a:cxnLst/>
              <a:rect l="l" t="t" r="r" b="b"/>
              <a:pathLst>
                <a:path w="17289" h="13223" extrusionOk="0">
                  <a:moveTo>
                    <a:pt x="8938" y="0"/>
                  </a:moveTo>
                  <a:cubicBezTo>
                    <a:pt x="8514" y="0"/>
                    <a:pt x="8123" y="33"/>
                    <a:pt x="7699" y="98"/>
                  </a:cubicBezTo>
                  <a:cubicBezTo>
                    <a:pt x="3230" y="685"/>
                    <a:pt x="0" y="4926"/>
                    <a:pt x="392" y="9460"/>
                  </a:cubicBezTo>
                  <a:cubicBezTo>
                    <a:pt x="392" y="11417"/>
                    <a:pt x="1892" y="13113"/>
                    <a:pt x="3817" y="13211"/>
                  </a:cubicBezTo>
                  <a:cubicBezTo>
                    <a:pt x="3912" y="13219"/>
                    <a:pt x="4006" y="13222"/>
                    <a:pt x="4099" y="13222"/>
                  </a:cubicBezTo>
                  <a:cubicBezTo>
                    <a:pt x="6091" y="13222"/>
                    <a:pt x="7699" y="11585"/>
                    <a:pt x="7699" y="9591"/>
                  </a:cubicBezTo>
                  <a:cubicBezTo>
                    <a:pt x="7878" y="6919"/>
                    <a:pt x="10348" y="5893"/>
                    <a:pt x="12896" y="5893"/>
                  </a:cubicBezTo>
                  <a:cubicBezTo>
                    <a:pt x="14518" y="5893"/>
                    <a:pt x="16173" y="6309"/>
                    <a:pt x="17289" y="6981"/>
                  </a:cubicBezTo>
                  <a:cubicBezTo>
                    <a:pt x="16571" y="3001"/>
                    <a:pt x="13114" y="0"/>
                    <a:pt x="8938" y="0"/>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43"/>
            <p:cNvSpPr/>
            <p:nvPr/>
          </p:nvSpPr>
          <p:spPr>
            <a:xfrm>
              <a:off x="4346575" y="4666250"/>
              <a:ext cx="1864250" cy="428975"/>
            </a:xfrm>
            <a:custGeom>
              <a:avLst/>
              <a:gdLst/>
              <a:ahLst/>
              <a:cxnLst/>
              <a:rect l="l" t="t" r="r" b="b"/>
              <a:pathLst>
                <a:path w="74570" h="17159" extrusionOk="0">
                  <a:moveTo>
                    <a:pt x="6199" y="1"/>
                  </a:moveTo>
                  <a:lnTo>
                    <a:pt x="3720" y="1991"/>
                  </a:lnTo>
                  <a:cubicBezTo>
                    <a:pt x="458" y="1991"/>
                    <a:pt x="1" y="3622"/>
                    <a:pt x="1" y="6851"/>
                  </a:cubicBezTo>
                  <a:lnTo>
                    <a:pt x="131" y="11287"/>
                  </a:lnTo>
                  <a:cubicBezTo>
                    <a:pt x="131" y="14517"/>
                    <a:pt x="2774" y="17159"/>
                    <a:pt x="6003" y="17159"/>
                  </a:cubicBezTo>
                  <a:lnTo>
                    <a:pt x="65926" y="17028"/>
                  </a:lnTo>
                  <a:cubicBezTo>
                    <a:pt x="69155" y="17028"/>
                    <a:pt x="73102" y="16898"/>
                    <a:pt x="73102" y="13636"/>
                  </a:cubicBezTo>
                  <a:lnTo>
                    <a:pt x="74570" y="10439"/>
                  </a:lnTo>
                  <a:lnTo>
                    <a:pt x="74570" y="5872"/>
                  </a:lnTo>
                  <a:cubicBezTo>
                    <a:pt x="74570" y="2643"/>
                    <a:pt x="71928" y="1"/>
                    <a:pt x="686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3"/>
            <p:cNvSpPr/>
            <p:nvPr/>
          </p:nvSpPr>
          <p:spPr>
            <a:xfrm>
              <a:off x="4291950" y="4666250"/>
              <a:ext cx="1918875" cy="470575"/>
            </a:xfrm>
            <a:custGeom>
              <a:avLst/>
              <a:gdLst/>
              <a:ahLst/>
              <a:cxnLst/>
              <a:rect l="l" t="t" r="r" b="b"/>
              <a:pathLst>
                <a:path w="76755" h="18823" extrusionOk="0">
                  <a:moveTo>
                    <a:pt x="5872" y="1"/>
                  </a:moveTo>
                  <a:cubicBezTo>
                    <a:pt x="2610" y="1"/>
                    <a:pt x="0" y="2643"/>
                    <a:pt x="0" y="5872"/>
                  </a:cubicBezTo>
                  <a:lnTo>
                    <a:pt x="0" y="12951"/>
                  </a:lnTo>
                  <a:cubicBezTo>
                    <a:pt x="0" y="16213"/>
                    <a:pt x="2610" y="18823"/>
                    <a:pt x="5872" y="18823"/>
                  </a:cubicBezTo>
                  <a:lnTo>
                    <a:pt x="70883" y="18823"/>
                  </a:lnTo>
                  <a:cubicBezTo>
                    <a:pt x="74113" y="18823"/>
                    <a:pt x="76755" y="16213"/>
                    <a:pt x="76755" y="12951"/>
                  </a:cubicBezTo>
                  <a:lnTo>
                    <a:pt x="76755" y="10439"/>
                  </a:lnTo>
                  <a:lnTo>
                    <a:pt x="12168" y="10439"/>
                  </a:lnTo>
                  <a:cubicBezTo>
                    <a:pt x="10080" y="10439"/>
                    <a:pt x="8384" y="8743"/>
                    <a:pt x="8384" y="6655"/>
                  </a:cubicBezTo>
                  <a:lnTo>
                    <a:pt x="83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 name="Google Shape;730;p43"/>
          <p:cNvGrpSpPr/>
          <p:nvPr/>
        </p:nvGrpSpPr>
        <p:grpSpPr>
          <a:xfrm>
            <a:off x="5550033" y="1139258"/>
            <a:ext cx="511481" cy="647703"/>
            <a:chOff x="1739450" y="238125"/>
            <a:chExt cx="4121525" cy="5219200"/>
          </a:xfrm>
        </p:grpSpPr>
        <p:sp>
          <p:nvSpPr>
            <p:cNvPr id="731" name="Google Shape;731;p43"/>
            <p:cNvSpPr/>
            <p:nvPr/>
          </p:nvSpPr>
          <p:spPr>
            <a:xfrm>
              <a:off x="2397550" y="2417125"/>
              <a:ext cx="2864850" cy="647525"/>
            </a:xfrm>
            <a:custGeom>
              <a:avLst/>
              <a:gdLst/>
              <a:ahLst/>
              <a:cxnLst/>
              <a:rect l="l" t="t" r="r" b="b"/>
              <a:pathLst>
                <a:path w="114594" h="25901" extrusionOk="0">
                  <a:moveTo>
                    <a:pt x="7503" y="0"/>
                  </a:moveTo>
                  <a:cubicBezTo>
                    <a:pt x="3360" y="0"/>
                    <a:pt x="0" y="3360"/>
                    <a:pt x="0" y="7503"/>
                  </a:cubicBezTo>
                  <a:cubicBezTo>
                    <a:pt x="0" y="17680"/>
                    <a:pt x="8253" y="25900"/>
                    <a:pt x="18398" y="25900"/>
                  </a:cubicBezTo>
                  <a:lnTo>
                    <a:pt x="96164" y="25900"/>
                  </a:lnTo>
                  <a:cubicBezTo>
                    <a:pt x="106341" y="25900"/>
                    <a:pt x="114594" y="17680"/>
                    <a:pt x="114594" y="7503"/>
                  </a:cubicBezTo>
                  <a:cubicBezTo>
                    <a:pt x="114594" y="3360"/>
                    <a:pt x="111234" y="0"/>
                    <a:pt x="107059" y="0"/>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3"/>
            <p:cNvSpPr/>
            <p:nvPr/>
          </p:nvSpPr>
          <p:spPr>
            <a:xfrm>
              <a:off x="3415275" y="238125"/>
              <a:ext cx="900350" cy="575750"/>
            </a:xfrm>
            <a:custGeom>
              <a:avLst/>
              <a:gdLst/>
              <a:ahLst/>
              <a:cxnLst/>
              <a:rect l="l" t="t" r="r" b="b"/>
              <a:pathLst>
                <a:path w="36014" h="23030" extrusionOk="0">
                  <a:moveTo>
                    <a:pt x="16572" y="0"/>
                  </a:moveTo>
                  <a:lnTo>
                    <a:pt x="5351" y="6263"/>
                  </a:lnTo>
                  <a:cubicBezTo>
                    <a:pt x="5351" y="6263"/>
                    <a:pt x="1" y="21888"/>
                    <a:pt x="197" y="23030"/>
                  </a:cubicBezTo>
                  <a:lnTo>
                    <a:pt x="33338" y="23030"/>
                  </a:lnTo>
                  <a:cubicBezTo>
                    <a:pt x="33534" y="21888"/>
                    <a:pt x="31936" y="20518"/>
                    <a:pt x="31936" y="19311"/>
                  </a:cubicBezTo>
                  <a:cubicBezTo>
                    <a:pt x="31936" y="18039"/>
                    <a:pt x="36013" y="17028"/>
                    <a:pt x="35752" y="15821"/>
                  </a:cubicBezTo>
                  <a:cubicBezTo>
                    <a:pt x="34024" y="6818"/>
                    <a:pt x="26097" y="0"/>
                    <a:pt x="165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3"/>
            <p:cNvSpPr/>
            <p:nvPr/>
          </p:nvSpPr>
          <p:spPr>
            <a:xfrm>
              <a:off x="3341900" y="238125"/>
              <a:ext cx="976175" cy="575750"/>
            </a:xfrm>
            <a:custGeom>
              <a:avLst/>
              <a:gdLst/>
              <a:ahLst/>
              <a:cxnLst/>
              <a:rect l="l" t="t" r="r" b="b"/>
              <a:pathLst>
                <a:path w="39047" h="23030" extrusionOk="0">
                  <a:moveTo>
                    <a:pt x="19507" y="0"/>
                  </a:moveTo>
                  <a:cubicBezTo>
                    <a:pt x="10145" y="0"/>
                    <a:pt x="2349" y="6589"/>
                    <a:pt x="424" y="15364"/>
                  </a:cubicBezTo>
                  <a:cubicBezTo>
                    <a:pt x="131" y="16734"/>
                    <a:pt x="0" y="18137"/>
                    <a:pt x="0" y="19539"/>
                  </a:cubicBezTo>
                  <a:cubicBezTo>
                    <a:pt x="0" y="20714"/>
                    <a:pt x="98" y="21888"/>
                    <a:pt x="294" y="23030"/>
                  </a:cubicBezTo>
                  <a:lnTo>
                    <a:pt x="38753" y="23030"/>
                  </a:lnTo>
                  <a:cubicBezTo>
                    <a:pt x="38948" y="21888"/>
                    <a:pt x="39046" y="20714"/>
                    <a:pt x="39046" y="19539"/>
                  </a:cubicBezTo>
                  <a:cubicBezTo>
                    <a:pt x="39046" y="18104"/>
                    <a:pt x="38916" y="16701"/>
                    <a:pt x="38622" y="15364"/>
                  </a:cubicBezTo>
                  <a:cubicBezTo>
                    <a:pt x="32620" y="13309"/>
                    <a:pt x="26194" y="12167"/>
                    <a:pt x="19507" y="12167"/>
                  </a:cubicBezTo>
                  <a:cubicBezTo>
                    <a:pt x="16571" y="12167"/>
                    <a:pt x="13668" y="12396"/>
                    <a:pt x="10830" y="12820"/>
                  </a:cubicBezTo>
                  <a:cubicBezTo>
                    <a:pt x="10759" y="12831"/>
                    <a:pt x="10689" y="12837"/>
                    <a:pt x="10621" y="12837"/>
                  </a:cubicBezTo>
                  <a:cubicBezTo>
                    <a:pt x="9719" y="12837"/>
                    <a:pt x="9098" y="11875"/>
                    <a:pt x="9493" y="11026"/>
                  </a:cubicBezTo>
                  <a:cubicBezTo>
                    <a:pt x="12135" y="5578"/>
                    <a:pt x="17223" y="1566"/>
                    <a:pt x="23291" y="359"/>
                  </a:cubicBezTo>
                  <a:cubicBezTo>
                    <a:pt x="22084" y="130"/>
                    <a:pt x="20812" y="0"/>
                    <a:pt x="1950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3"/>
            <p:cNvSpPr/>
            <p:nvPr/>
          </p:nvSpPr>
          <p:spPr>
            <a:xfrm>
              <a:off x="2621000" y="720875"/>
              <a:ext cx="2495450" cy="2572925"/>
            </a:xfrm>
            <a:custGeom>
              <a:avLst/>
              <a:gdLst/>
              <a:ahLst/>
              <a:cxnLst/>
              <a:rect l="l" t="t" r="r" b="b"/>
              <a:pathLst>
                <a:path w="99818" h="102917" extrusionOk="0">
                  <a:moveTo>
                    <a:pt x="48343" y="1"/>
                  </a:moveTo>
                  <a:cubicBezTo>
                    <a:pt x="44168" y="1"/>
                    <a:pt x="40123" y="523"/>
                    <a:pt x="36241" y="1436"/>
                  </a:cubicBezTo>
                  <a:cubicBezTo>
                    <a:pt x="23323" y="4568"/>
                    <a:pt x="15658" y="13799"/>
                    <a:pt x="8579" y="24596"/>
                  </a:cubicBezTo>
                  <a:cubicBezTo>
                    <a:pt x="3295" y="32686"/>
                    <a:pt x="0" y="41069"/>
                    <a:pt x="0" y="51475"/>
                  </a:cubicBezTo>
                  <a:cubicBezTo>
                    <a:pt x="0" y="79887"/>
                    <a:pt x="19931" y="102917"/>
                    <a:pt x="48343" y="102917"/>
                  </a:cubicBezTo>
                  <a:cubicBezTo>
                    <a:pt x="76787" y="102917"/>
                    <a:pt x="99817" y="79887"/>
                    <a:pt x="99817" y="51475"/>
                  </a:cubicBezTo>
                  <a:cubicBezTo>
                    <a:pt x="99817" y="23063"/>
                    <a:pt x="76787" y="1"/>
                    <a:pt x="4834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3"/>
            <p:cNvSpPr/>
            <p:nvPr/>
          </p:nvSpPr>
          <p:spPr>
            <a:xfrm>
              <a:off x="2543525" y="749425"/>
              <a:ext cx="1418975" cy="2544375"/>
            </a:xfrm>
            <a:custGeom>
              <a:avLst/>
              <a:gdLst/>
              <a:ahLst/>
              <a:cxnLst/>
              <a:rect l="l" t="t" r="r" b="b"/>
              <a:pathLst>
                <a:path w="56759" h="101775" extrusionOk="0">
                  <a:moveTo>
                    <a:pt x="40677" y="1"/>
                  </a:moveTo>
                  <a:lnTo>
                    <a:pt x="40677" y="1"/>
                  </a:lnTo>
                  <a:cubicBezTo>
                    <a:pt x="17419" y="4959"/>
                    <a:pt x="0" y="25607"/>
                    <a:pt x="0" y="50333"/>
                  </a:cubicBezTo>
                  <a:cubicBezTo>
                    <a:pt x="0" y="78745"/>
                    <a:pt x="23030" y="101775"/>
                    <a:pt x="51442" y="101775"/>
                  </a:cubicBezTo>
                  <a:cubicBezTo>
                    <a:pt x="53236" y="101775"/>
                    <a:pt x="54997" y="101677"/>
                    <a:pt x="56759" y="101514"/>
                  </a:cubicBezTo>
                  <a:cubicBezTo>
                    <a:pt x="30794" y="98806"/>
                    <a:pt x="10504" y="76103"/>
                    <a:pt x="10504" y="48506"/>
                  </a:cubicBezTo>
                  <a:cubicBezTo>
                    <a:pt x="10504" y="26945"/>
                    <a:pt x="22867" y="8384"/>
                    <a:pt x="406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3"/>
            <p:cNvSpPr/>
            <p:nvPr/>
          </p:nvSpPr>
          <p:spPr>
            <a:xfrm>
              <a:off x="2789800" y="1935150"/>
              <a:ext cx="2080350" cy="1998825"/>
            </a:xfrm>
            <a:custGeom>
              <a:avLst/>
              <a:gdLst/>
              <a:ahLst/>
              <a:cxnLst/>
              <a:rect l="l" t="t" r="r" b="b"/>
              <a:pathLst>
                <a:path w="83214" h="79953" extrusionOk="0">
                  <a:moveTo>
                    <a:pt x="16017" y="1"/>
                  </a:moveTo>
                  <a:cubicBezTo>
                    <a:pt x="10080" y="1"/>
                    <a:pt x="2773" y="2611"/>
                    <a:pt x="1468" y="8254"/>
                  </a:cubicBezTo>
                  <a:cubicBezTo>
                    <a:pt x="1371" y="8808"/>
                    <a:pt x="1273" y="9395"/>
                    <a:pt x="1207" y="9983"/>
                  </a:cubicBezTo>
                  <a:cubicBezTo>
                    <a:pt x="131" y="21987"/>
                    <a:pt x="1" y="36209"/>
                    <a:pt x="3099" y="44821"/>
                  </a:cubicBezTo>
                  <a:cubicBezTo>
                    <a:pt x="4535" y="49094"/>
                    <a:pt x="6264" y="53139"/>
                    <a:pt x="8319" y="56825"/>
                  </a:cubicBezTo>
                  <a:cubicBezTo>
                    <a:pt x="15952" y="70688"/>
                    <a:pt x="35589" y="79952"/>
                    <a:pt x="41428" y="79952"/>
                  </a:cubicBezTo>
                  <a:lnTo>
                    <a:pt x="41787" y="79952"/>
                  </a:lnTo>
                  <a:cubicBezTo>
                    <a:pt x="47593" y="79952"/>
                    <a:pt x="67230" y="70688"/>
                    <a:pt x="74896" y="56825"/>
                  </a:cubicBezTo>
                  <a:cubicBezTo>
                    <a:pt x="76918" y="53139"/>
                    <a:pt x="78680" y="49094"/>
                    <a:pt x="80115" y="44821"/>
                  </a:cubicBezTo>
                  <a:cubicBezTo>
                    <a:pt x="83214" y="36209"/>
                    <a:pt x="83083" y="21987"/>
                    <a:pt x="82007" y="9983"/>
                  </a:cubicBezTo>
                  <a:cubicBezTo>
                    <a:pt x="81974" y="9820"/>
                    <a:pt x="81974" y="9689"/>
                    <a:pt x="81942" y="9559"/>
                  </a:cubicBezTo>
                  <a:cubicBezTo>
                    <a:pt x="81159" y="3263"/>
                    <a:pt x="73428" y="327"/>
                    <a:pt x="67034" y="327"/>
                  </a:cubicBezTo>
                  <a:lnTo>
                    <a:pt x="16017" y="1"/>
                  </a:lnTo>
                  <a:close/>
                </a:path>
              </a:pathLst>
            </a:custGeom>
            <a:solidFill>
              <a:srgbClr val="F2D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3"/>
            <p:cNvSpPr/>
            <p:nvPr/>
          </p:nvSpPr>
          <p:spPr>
            <a:xfrm>
              <a:off x="2821600" y="1897650"/>
              <a:ext cx="2016750" cy="276475"/>
            </a:xfrm>
            <a:custGeom>
              <a:avLst/>
              <a:gdLst/>
              <a:ahLst/>
              <a:cxnLst/>
              <a:rect l="l" t="t" r="r" b="b"/>
              <a:pathLst>
                <a:path w="80670" h="11059" extrusionOk="0">
                  <a:moveTo>
                    <a:pt x="12494" y="0"/>
                  </a:moveTo>
                  <a:cubicBezTo>
                    <a:pt x="6101" y="0"/>
                    <a:pt x="751" y="4763"/>
                    <a:pt x="1" y="11059"/>
                  </a:cubicBezTo>
                  <a:cubicBezTo>
                    <a:pt x="2512" y="8612"/>
                    <a:pt x="6035" y="7112"/>
                    <a:pt x="9950" y="7112"/>
                  </a:cubicBezTo>
                  <a:lnTo>
                    <a:pt x="70721" y="7112"/>
                  </a:lnTo>
                  <a:cubicBezTo>
                    <a:pt x="74635" y="7112"/>
                    <a:pt x="78158" y="8612"/>
                    <a:pt x="80670" y="11059"/>
                  </a:cubicBezTo>
                  <a:cubicBezTo>
                    <a:pt x="79887" y="4763"/>
                    <a:pt x="74570" y="0"/>
                    <a:pt x="68176" y="0"/>
                  </a:cubicBezTo>
                  <a:close/>
                </a:path>
              </a:pathLst>
            </a:custGeom>
            <a:solidFill>
              <a:srgbClr val="DBA9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3"/>
            <p:cNvSpPr/>
            <p:nvPr/>
          </p:nvSpPr>
          <p:spPr>
            <a:xfrm>
              <a:off x="4178600" y="2528025"/>
              <a:ext cx="157400" cy="298500"/>
            </a:xfrm>
            <a:custGeom>
              <a:avLst/>
              <a:gdLst/>
              <a:ahLst/>
              <a:cxnLst/>
              <a:rect l="l" t="t" r="r" b="b"/>
              <a:pathLst>
                <a:path w="6296" h="11940" extrusionOk="0">
                  <a:moveTo>
                    <a:pt x="3132" y="1"/>
                  </a:moveTo>
                  <a:cubicBezTo>
                    <a:pt x="1403" y="1"/>
                    <a:pt x="0" y="1403"/>
                    <a:pt x="0" y="3132"/>
                  </a:cubicBezTo>
                  <a:lnTo>
                    <a:pt x="0" y="8775"/>
                  </a:lnTo>
                  <a:cubicBezTo>
                    <a:pt x="0" y="10504"/>
                    <a:pt x="1403" y="11939"/>
                    <a:pt x="3132" y="11939"/>
                  </a:cubicBezTo>
                  <a:cubicBezTo>
                    <a:pt x="4893" y="11939"/>
                    <a:pt x="6296" y="10504"/>
                    <a:pt x="6296" y="8775"/>
                  </a:cubicBezTo>
                  <a:lnTo>
                    <a:pt x="6296" y="3132"/>
                  </a:lnTo>
                  <a:cubicBezTo>
                    <a:pt x="6296" y="1403"/>
                    <a:pt x="4893" y="1"/>
                    <a:pt x="3132" y="1"/>
                  </a:cubicBezTo>
                  <a:close/>
                </a:path>
              </a:pathLst>
            </a:custGeom>
            <a:solidFill>
              <a:srgbClr val="DBA9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3"/>
            <p:cNvSpPr/>
            <p:nvPr/>
          </p:nvSpPr>
          <p:spPr>
            <a:xfrm>
              <a:off x="3323950" y="2528025"/>
              <a:ext cx="157425" cy="298500"/>
            </a:xfrm>
            <a:custGeom>
              <a:avLst/>
              <a:gdLst/>
              <a:ahLst/>
              <a:cxnLst/>
              <a:rect l="l" t="t" r="r" b="b"/>
              <a:pathLst>
                <a:path w="6297" h="11940" extrusionOk="0">
                  <a:moveTo>
                    <a:pt x="3132" y="1"/>
                  </a:moveTo>
                  <a:cubicBezTo>
                    <a:pt x="1403" y="1"/>
                    <a:pt x="1" y="1403"/>
                    <a:pt x="1" y="3132"/>
                  </a:cubicBezTo>
                  <a:lnTo>
                    <a:pt x="1" y="8775"/>
                  </a:lnTo>
                  <a:cubicBezTo>
                    <a:pt x="1" y="10504"/>
                    <a:pt x="1403" y="11939"/>
                    <a:pt x="3132" y="11939"/>
                  </a:cubicBezTo>
                  <a:cubicBezTo>
                    <a:pt x="4894" y="11939"/>
                    <a:pt x="6296" y="10504"/>
                    <a:pt x="6296" y="8775"/>
                  </a:cubicBezTo>
                  <a:lnTo>
                    <a:pt x="6296" y="3132"/>
                  </a:lnTo>
                  <a:cubicBezTo>
                    <a:pt x="6296" y="1403"/>
                    <a:pt x="4894" y="1"/>
                    <a:pt x="3132" y="1"/>
                  </a:cubicBezTo>
                  <a:close/>
                </a:path>
              </a:pathLst>
            </a:custGeom>
            <a:solidFill>
              <a:srgbClr val="DBA9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3"/>
            <p:cNvSpPr/>
            <p:nvPr/>
          </p:nvSpPr>
          <p:spPr>
            <a:xfrm>
              <a:off x="3613450" y="3055325"/>
              <a:ext cx="442850" cy="188725"/>
            </a:xfrm>
            <a:custGeom>
              <a:avLst/>
              <a:gdLst/>
              <a:ahLst/>
              <a:cxnLst/>
              <a:rect l="l" t="t" r="r" b="b"/>
              <a:pathLst>
                <a:path w="17714" h="7549" extrusionOk="0">
                  <a:moveTo>
                    <a:pt x="3594" y="1"/>
                  </a:moveTo>
                  <a:cubicBezTo>
                    <a:pt x="2441" y="1"/>
                    <a:pt x="1336" y="628"/>
                    <a:pt x="783" y="1710"/>
                  </a:cubicBezTo>
                  <a:cubicBezTo>
                    <a:pt x="1" y="3276"/>
                    <a:pt x="620" y="5168"/>
                    <a:pt x="2154" y="5950"/>
                  </a:cubicBezTo>
                  <a:cubicBezTo>
                    <a:pt x="4241" y="7027"/>
                    <a:pt x="6557" y="7549"/>
                    <a:pt x="8841" y="7549"/>
                  </a:cubicBezTo>
                  <a:cubicBezTo>
                    <a:pt x="11157" y="7549"/>
                    <a:pt x="13440" y="7027"/>
                    <a:pt x="15528" y="5950"/>
                  </a:cubicBezTo>
                  <a:cubicBezTo>
                    <a:pt x="17093" y="5168"/>
                    <a:pt x="17713" y="3276"/>
                    <a:pt x="16898" y="1710"/>
                  </a:cubicBezTo>
                  <a:cubicBezTo>
                    <a:pt x="16345" y="628"/>
                    <a:pt x="15240" y="1"/>
                    <a:pt x="14087" y="1"/>
                  </a:cubicBezTo>
                  <a:cubicBezTo>
                    <a:pt x="13607" y="1"/>
                    <a:pt x="13118" y="110"/>
                    <a:pt x="12657" y="340"/>
                  </a:cubicBezTo>
                  <a:cubicBezTo>
                    <a:pt x="11467" y="960"/>
                    <a:pt x="10154" y="1269"/>
                    <a:pt x="8841" y="1269"/>
                  </a:cubicBezTo>
                  <a:cubicBezTo>
                    <a:pt x="7528" y="1269"/>
                    <a:pt x="6215" y="960"/>
                    <a:pt x="5024" y="340"/>
                  </a:cubicBezTo>
                  <a:cubicBezTo>
                    <a:pt x="4563" y="110"/>
                    <a:pt x="4075" y="1"/>
                    <a:pt x="3594" y="1"/>
                  </a:cubicBezTo>
                  <a:close/>
                </a:path>
              </a:pathLst>
            </a:custGeom>
            <a:solidFill>
              <a:srgbClr val="DBA9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3"/>
            <p:cNvSpPr/>
            <p:nvPr/>
          </p:nvSpPr>
          <p:spPr>
            <a:xfrm>
              <a:off x="3135575" y="2222200"/>
              <a:ext cx="534175" cy="218600"/>
            </a:xfrm>
            <a:custGeom>
              <a:avLst/>
              <a:gdLst/>
              <a:ahLst/>
              <a:cxnLst/>
              <a:rect l="l" t="t" r="r" b="b"/>
              <a:pathLst>
                <a:path w="21367" h="8744" extrusionOk="0">
                  <a:moveTo>
                    <a:pt x="11936" y="1"/>
                  </a:moveTo>
                  <a:cubicBezTo>
                    <a:pt x="8373" y="1"/>
                    <a:pt x="4862" y="1007"/>
                    <a:pt x="1860" y="2970"/>
                  </a:cubicBezTo>
                  <a:cubicBezTo>
                    <a:pt x="392" y="3916"/>
                    <a:pt x="0" y="5873"/>
                    <a:pt x="946" y="7341"/>
                  </a:cubicBezTo>
                  <a:cubicBezTo>
                    <a:pt x="1534" y="8254"/>
                    <a:pt x="2545" y="8743"/>
                    <a:pt x="3589" y="8743"/>
                  </a:cubicBezTo>
                  <a:cubicBezTo>
                    <a:pt x="4176" y="8743"/>
                    <a:pt x="4763" y="8580"/>
                    <a:pt x="5285" y="8254"/>
                  </a:cubicBezTo>
                  <a:cubicBezTo>
                    <a:pt x="7274" y="6967"/>
                    <a:pt x="9578" y="6309"/>
                    <a:pt x="11925" y="6309"/>
                  </a:cubicBezTo>
                  <a:cubicBezTo>
                    <a:pt x="13504" y="6309"/>
                    <a:pt x="15102" y="6607"/>
                    <a:pt x="16637" y="7210"/>
                  </a:cubicBezTo>
                  <a:cubicBezTo>
                    <a:pt x="17007" y="7354"/>
                    <a:pt x="17389" y="7422"/>
                    <a:pt x="17766" y="7422"/>
                  </a:cubicBezTo>
                  <a:cubicBezTo>
                    <a:pt x="19018" y="7422"/>
                    <a:pt x="20213" y="6669"/>
                    <a:pt x="20714" y="5416"/>
                  </a:cubicBezTo>
                  <a:cubicBezTo>
                    <a:pt x="21366" y="3818"/>
                    <a:pt x="20551" y="1958"/>
                    <a:pt x="18953" y="1339"/>
                  </a:cubicBezTo>
                  <a:cubicBezTo>
                    <a:pt x="16679" y="442"/>
                    <a:pt x="14296" y="1"/>
                    <a:pt x="11936" y="1"/>
                  </a:cubicBezTo>
                  <a:close/>
                </a:path>
              </a:pathLst>
            </a:custGeom>
            <a:solidFill>
              <a:srgbClr val="DBA9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3"/>
            <p:cNvSpPr/>
            <p:nvPr/>
          </p:nvSpPr>
          <p:spPr>
            <a:xfrm>
              <a:off x="3990200" y="2222200"/>
              <a:ext cx="534175" cy="218600"/>
            </a:xfrm>
            <a:custGeom>
              <a:avLst/>
              <a:gdLst/>
              <a:ahLst/>
              <a:cxnLst/>
              <a:rect l="l" t="t" r="r" b="b"/>
              <a:pathLst>
                <a:path w="21367" h="8744" extrusionOk="0">
                  <a:moveTo>
                    <a:pt x="9422" y="1"/>
                  </a:moveTo>
                  <a:cubicBezTo>
                    <a:pt x="7066" y="1"/>
                    <a:pt x="4689" y="442"/>
                    <a:pt x="2415" y="1339"/>
                  </a:cubicBezTo>
                  <a:cubicBezTo>
                    <a:pt x="816" y="1958"/>
                    <a:pt x="1" y="3818"/>
                    <a:pt x="653" y="5416"/>
                  </a:cubicBezTo>
                  <a:cubicBezTo>
                    <a:pt x="1130" y="6669"/>
                    <a:pt x="2319" y="7422"/>
                    <a:pt x="3584" y="7422"/>
                  </a:cubicBezTo>
                  <a:cubicBezTo>
                    <a:pt x="3965" y="7422"/>
                    <a:pt x="4353" y="7354"/>
                    <a:pt x="4731" y="7210"/>
                  </a:cubicBezTo>
                  <a:cubicBezTo>
                    <a:pt x="6252" y="6607"/>
                    <a:pt x="7848" y="6309"/>
                    <a:pt x="9426" y="6309"/>
                  </a:cubicBezTo>
                  <a:cubicBezTo>
                    <a:pt x="11772" y="6309"/>
                    <a:pt x="14080" y="6967"/>
                    <a:pt x="16050" y="8254"/>
                  </a:cubicBezTo>
                  <a:cubicBezTo>
                    <a:pt x="16605" y="8580"/>
                    <a:pt x="17192" y="8743"/>
                    <a:pt x="17779" y="8743"/>
                  </a:cubicBezTo>
                  <a:cubicBezTo>
                    <a:pt x="18823" y="8743"/>
                    <a:pt x="19834" y="8254"/>
                    <a:pt x="20421" y="7341"/>
                  </a:cubicBezTo>
                  <a:cubicBezTo>
                    <a:pt x="21367" y="5873"/>
                    <a:pt x="20976" y="3916"/>
                    <a:pt x="19508" y="2970"/>
                  </a:cubicBezTo>
                  <a:cubicBezTo>
                    <a:pt x="16485" y="1007"/>
                    <a:pt x="12979" y="1"/>
                    <a:pt x="9422" y="1"/>
                  </a:cubicBezTo>
                  <a:close/>
                </a:path>
              </a:pathLst>
            </a:custGeom>
            <a:solidFill>
              <a:srgbClr val="DBA9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3"/>
            <p:cNvSpPr/>
            <p:nvPr/>
          </p:nvSpPr>
          <p:spPr>
            <a:xfrm>
              <a:off x="1785925" y="3457700"/>
              <a:ext cx="4075050" cy="1946600"/>
            </a:xfrm>
            <a:custGeom>
              <a:avLst/>
              <a:gdLst/>
              <a:ahLst/>
              <a:cxnLst/>
              <a:rect l="l" t="t" r="r" b="b"/>
              <a:pathLst>
                <a:path w="163002" h="77864" extrusionOk="0">
                  <a:moveTo>
                    <a:pt x="6100" y="0"/>
                  </a:moveTo>
                  <a:lnTo>
                    <a:pt x="4437" y="1794"/>
                  </a:lnTo>
                  <a:cubicBezTo>
                    <a:pt x="1958" y="1794"/>
                    <a:pt x="1" y="3980"/>
                    <a:pt x="261" y="6459"/>
                  </a:cubicBezTo>
                  <a:lnTo>
                    <a:pt x="8384" y="73688"/>
                  </a:lnTo>
                  <a:cubicBezTo>
                    <a:pt x="8612" y="75841"/>
                    <a:pt x="10406" y="77440"/>
                    <a:pt x="12559" y="77440"/>
                  </a:cubicBezTo>
                  <a:lnTo>
                    <a:pt x="147834" y="77864"/>
                  </a:lnTo>
                  <a:cubicBezTo>
                    <a:pt x="149987" y="77864"/>
                    <a:pt x="151781" y="76265"/>
                    <a:pt x="152009" y="74113"/>
                  </a:cubicBezTo>
                  <a:lnTo>
                    <a:pt x="155662" y="71992"/>
                  </a:lnTo>
                  <a:lnTo>
                    <a:pt x="162741" y="4665"/>
                  </a:lnTo>
                  <a:cubicBezTo>
                    <a:pt x="163002" y="2186"/>
                    <a:pt x="161045" y="0"/>
                    <a:pt x="1585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3"/>
            <p:cNvSpPr/>
            <p:nvPr/>
          </p:nvSpPr>
          <p:spPr>
            <a:xfrm>
              <a:off x="1739450" y="3458500"/>
              <a:ext cx="3938050" cy="1998825"/>
            </a:xfrm>
            <a:custGeom>
              <a:avLst/>
              <a:gdLst/>
              <a:ahLst/>
              <a:cxnLst/>
              <a:rect l="l" t="t" r="r" b="b"/>
              <a:pathLst>
                <a:path w="157522" h="79953" extrusionOk="0">
                  <a:moveTo>
                    <a:pt x="4436" y="1"/>
                  </a:moveTo>
                  <a:cubicBezTo>
                    <a:pt x="1957" y="1"/>
                    <a:pt x="0" y="2154"/>
                    <a:pt x="261" y="4633"/>
                  </a:cubicBezTo>
                  <a:lnTo>
                    <a:pt x="7796" y="76201"/>
                  </a:lnTo>
                  <a:cubicBezTo>
                    <a:pt x="8025" y="78321"/>
                    <a:pt x="9819" y="79952"/>
                    <a:pt x="11972" y="79952"/>
                  </a:cubicBezTo>
                  <a:lnTo>
                    <a:pt x="152889" y="79952"/>
                  </a:lnTo>
                  <a:cubicBezTo>
                    <a:pt x="155042" y="79952"/>
                    <a:pt x="156836" y="78321"/>
                    <a:pt x="157065" y="76201"/>
                  </a:cubicBezTo>
                  <a:lnTo>
                    <a:pt x="157521" y="71960"/>
                  </a:lnTo>
                  <a:lnTo>
                    <a:pt x="17648" y="71960"/>
                  </a:lnTo>
                  <a:cubicBezTo>
                    <a:pt x="16343" y="71960"/>
                    <a:pt x="15266" y="70982"/>
                    <a:pt x="15136" y="69709"/>
                  </a:cubicBezTo>
                  <a:lnTo>
                    <a:pt x="79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3"/>
            <p:cNvSpPr/>
            <p:nvPr/>
          </p:nvSpPr>
          <p:spPr>
            <a:xfrm>
              <a:off x="2682150" y="3838525"/>
              <a:ext cx="1318700" cy="1238775"/>
            </a:xfrm>
            <a:custGeom>
              <a:avLst/>
              <a:gdLst/>
              <a:ahLst/>
              <a:cxnLst/>
              <a:rect l="l" t="t" r="r" b="b"/>
              <a:pathLst>
                <a:path w="52748" h="49551" extrusionOk="0">
                  <a:moveTo>
                    <a:pt x="4176" y="1"/>
                  </a:moveTo>
                  <a:cubicBezTo>
                    <a:pt x="2382" y="66"/>
                    <a:pt x="229" y="1240"/>
                    <a:pt x="1" y="4176"/>
                  </a:cubicBezTo>
                  <a:lnTo>
                    <a:pt x="1" y="45342"/>
                  </a:lnTo>
                  <a:cubicBezTo>
                    <a:pt x="1" y="47658"/>
                    <a:pt x="1860" y="49550"/>
                    <a:pt x="4176" y="49550"/>
                  </a:cubicBezTo>
                  <a:lnTo>
                    <a:pt x="44723" y="49550"/>
                  </a:lnTo>
                  <a:lnTo>
                    <a:pt x="52747" y="27173"/>
                  </a:lnTo>
                  <a:lnTo>
                    <a:pt x="447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3"/>
            <p:cNvSpPr/>
            <p:nvPr/>
          </p:nvSpPr>
          <p:spPr>
            <a:xfrm>
              <a:off x="3800200" y="3838525"/>
              <a:ext cx="1118075" cy="1238775"/>
            </a:xfrm>
            <a:custGeom>
              <a:avLst/>
              <a:gdLst/>
              <a:ahLst/>
              <a:cxnLst/>
              <a:rect l="l" t="t" r="r" b="b"/>
              <a:pathLst>
                <a:path w="44723" h="49551" extrusionOk="0">
                  <a:moveTo>
                    <a:pt x="1" y="1"/>
                  </a:moveTo>
                  <a:lnTo>
                    <a:pt x="1" y="33"/>
                  </a:lnTo>
                  <a:lnTo>
                    <a:pt x="1" y="49550"/>
                  </a:lnTo>
                  <a:lnTo>
                    <a:pt x="40547" y="49550"/>
                  </a:lnTo>
                  <a:cubicBezTo>
                    <a:pt x="42537" y="49420"/>
                    <a:pt x="44494" y="48213"/>
                    <a:pt x="44722" y="45342"/>
                  </a:cubicBezTo>
                  <a:lnTo>
                    <a:pt x="44722" y="4176"/>
                  </a:lnTo>
                  <a:cubicBezTo>
                    <a:pt x="44722" y="1860"/>
                    <a:pt x="42863" y="1"/>
                    <a:pt x="4054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3"/>
            <p:cNvSpPr/>
            <p:nvPr/>
          </p:nvSpPr>
          <p:spPr>
            <a:xfrm>
              <a:off x="3993475" y="4037500"/>
              <a:ext cx="716025" cy="839475"/>
            </a:xfrm>
            <a:custGeom>
              <a:avLst/>
              <a:gdLst/>
              <a:ahLst/>
              <a:cxnLst/>
              <a:rect l="l" t="t" r="r" b="b"/>
              <a:pathLst>
                <a:path w="28641" h="33579" extrusionOk="0">
                  <a:moveTo>
                    <a:pt x="14288" y="10929"/>
                  </a:moveTo>
                  <a:lnTo>
                    <a:pt x="17974" y="20584"/>
                  </a:lnTo>
                  <a:lnTo>
                    <a:pt x="10635" y="20584"/>
                  </a:lnTo>
                  <a:lnTo>
                    <a:pt x="14288" y="10929"/>
                  </a:lnTo>
                  <a:close/>
                  <a:moveTo>
                    <a:pt x="14288" y="1"/>
                  </a:moveTo>
                  <a:cubicBezTo>
                    <a:pt x="12755" y="1"/>
                    <a:pt x="11385" y="914"/>
                    <a:pt x="10798" y="2350"/>
                  </a:cubicBezTo>
                  <a:cubicBezTo>
                    <a:pt x="10765" y="2382"/>
                    <a:pt x="10765" y="2415"/>
                    <a:pt x="10765" y="2415"/>
                  </a:cubicBezTo>
                  <a:lnTo>
                    <a:pt x="620" y="29294"/>
                  </a:lnTo>
                  <a:cubicBezTo>
                    <a:pt x="0" y="30925"/>
                    <a:pt x="816" y="32751"/>
                    <a:pt x="2447" y="33371"/>
                  </a:cubicBezTo>
                  <a:cubicBezTo>
                    <a:pt x="2806" y="33502"/>
                    <a:pt x="3197" y="33567"/>
                    <a:pt x="3556" y="33567"/>
                  </a:cubicBezTo>
                  <a:cubicBezTo>
                    <a:pt x="4828" y="33567"/>
                    <a:pt x="6035" y="32784"/>
                    <a:pt x="6524" y="31512"/>
                  </a:cubicBezTo>
                  <a:lnTo>
                    <a:pt x="8253" y="26880"/>
                  </a:lnTo>
                  <a:lnTo>
                    <a:pt x="20355" y="26880"/>
                  </a:lnTo>
                  <a:lnTo>
                    <a:pt x="22149" y="31544"/>
                  </a:lnTo>
                  <a:cubicBezTo>
                    <a:pt x="22628" y="32805"/>
                    <a:pt x="23809" y="33579"/>
                    <a:pt x="25074" y="33579"/>
                  </a:cubicBezTo>
                  <a:cubicBezTo>
                    <a:pt x="25445" y="33579"/>
                    <a:pt x="25824" y="33512"/>
                    <a:pt x="26194" y="33371"/>
                  </a:cubicBezTo>
                  <a:cubicBezTo>
                    <a:pt x="27825" y="32751"/>
                    <a:pt x="28641" y="30925"/>
                    <a:pt x="28021" y="29294"/>
                  </a:cubicBezTo>
                  <a:lnTo>
                    <a:pt x="17778" y="2415"/>
                  </a:lnTo>
                  <a:cubicBezTo>
                    <a:pt x="17778" y="2382"/>
                    <a:pt x="17778" y="2382"/>
                    <a:pt x="17778" y="2350"/>
                  </a:cubicBezTo>
                  <a:cubicBezTo>
                    <a:pt x="17191" y="914"/>
                    <a:pt x="15821" y="1"/>
                    <a:pt x="142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3"/>
            <p:cNvSpPr/>
            <p:nvPr/>
          </p:nvSpPr>
          <p:spPr>
            <a:xfrm>
              <a:off x="2845250" y="4039150"/>
              <a:ext cx="786175" cy="836725"/>
            </a:xfrm>
            <a:custGeom>
              <a:avLst/>
              <a:gdLst/>
              <a:ahLst/>
              <a:cxnLst/>
              <a:rect l="l" t="t" r="r" b="b"/>
              <a:pathLst>
                <a:path w="31447" h="33469" extrusionOk="0">
                  <a:moveTo>
                    <a:pt x="18398" y="11809"/>
                  </a:moveTo>
                  <a:cubicBezTo>
                    <a:pt x="17746" y="13766"/>
                    <a:pt x="16833" y="15625"/>
                    <a:pt x="15723" y="17354"/>
                  </a:cubicBezTo>
                  <a:cubicBezTo>
                    <a:pt x="14614" y="15625"/>
                    <a:pt x="13734" y="13766"/>
                    <a:pt x="13081" y="11809"/>
                  </a:cubicBezTo>
                  <a:close/>
                  <a:moveTo>
                    <a:pt x="15723" y="0"/>
                  </a:moveTo>
                  <a:cubicBezTo>
                    <a:pt x="13995" y="0"/>
                    <a:pt x="12592" y="1435"/>
                    <a:pt x="12592" y="3164"/>
                  </a:cubicBezTo>
                  <a:lnTo>
                    <a:pt x="12592" y="5513"/>
                  </a:lnTo>
                  <a:lnTo>
                    <a:pt x="3165" y="5513"/>
                  </a:lnTo>
                  <a:cubicBezTo>
                    <a:pt x="1403" y="5513"/>
                    <a:pt x="1" y="6916"/>
                    <a:pt x="1" y="8677"/>
                  </a:cubicBezTo>
                  <a:cubicBezTo>
                    <a:pt x="1" y="10406"/>
                    <a:pt x="1403" y="11809"/>
                    <a:pt x="3165" y="11809"/>
                  </a:cubicBezTo>
                  <a:lnTo>
                    <a:pt x="6492" y="11809"/>
                  </a:lnTo>
                  <a:cubicBezTo>
                    <a:pt x="7471" y="15625"/>
                    <a:pt x="9167" y="19181"/>
                    <a:pt x="11483" y="22280"/>
                  </a:cubicBezTo>
                  <a:cubicBezTo>
                    <a:pt x="9656" y="23845"/>
                    <a:pt x="7634" y="25183"/>
                    <a:pt x="5350" y="26194"/>
                  </a:cubicBezTo>
                  <a:lnTo>
                    <a:pt x="2545" y="27433"/>
                  </a:lnTo>
                  <a:cubicBezTo>
                    <a:pt x="979" y="28151"/>
                    <a:pt x="262" y="30010"/>
                    <a:pt x="947" y="31609"/>
                  </a:cubicBezTo>
                  <a:cubicBezTo>
                    <a:pt x="1469" y="32783"/>
                    <a:pt x="2643" y="33468"/>
                    <a:pt x="3850" y="33468"/>
                  </a:cubicBezTo>
                  <a:cubicBezTo>
                    <a:pt x="4274" y="33468"/>
                    <a:pt x="4698" y="33370"/>
                    <a:pt x="5122" y="33175"/>
                  </a:cubicBezTo>
                  <a:lnTo>
                    <a:pt x="7927" y="31935"/>
                  </a:lnTo>
                  <a:cubicBezTo>
                    <a:pt x="10798" y="30663"/>
                    <a:pt x="13440" y="28967"/>
                    <a:pt x="15723" y="26912"/>
                  </a:cubicBezTo>
                  <a:cubicBezTo>
                    <a:pt x="18007" y="28967"/>
                    <a:pt x="20649" y="30663"/>
                    <a:pt x="23520" y="31935"/>
                  </a:cubicBezTo>
                  <a:lnTo>
                    <a:pt x="26325" y="33175"/>
                  </a:lnTo>
                  <a:cubicBezTo>
                    <a:pt x="26749" y="33370"/>
                    <a:pt x="27173" y="33468"/>
                    <a:pt x="27597" y="33468"/>
                  </a:cubicBezTo>
                  <a:cubicBezTo>
                    <a:pt x="28804" y="33468"/>
                    <a:pt x="29978" y="32783"/>
                    <a:pt x="30500" y="31609"/>
                  </a:cubicBezTo>
                  <a:cubicBezTo>
                    <a:pt x="31185" y="30010"/>
                    <a:pt x="30500" y="28151"/>
                    <a:pt x="28902" y="27433"/>
                  </a:cubicBezTo>
                  <a:lnTo>
                    <a:pt x="26097" y="26194"/>
                  </a:lnTo>
                  <a:cubicBezTo>
                    <a:pt x="23846" y="25183"/>
                    <a:pt x="21791" y="23845"/>
                    <a:pt x="19997" y="22280"/>
                  </a:cubicBezTo>
                  <a:cubicBezTo>
                    <a:pt x="22280" y="19181"/>
                    <a:pt x="23976" y="15625"/>
                    <a:pt x="24955" y="11809"/>
                  </a:cubicBezTo>
                  <a:lnTo>
                    <a:pt x="28315" y="11809"/>
                  </a:lnTo>
                  <a:cubicBezTo>
                    <a:pt x="30044" y="11809"/>
                    <a:pt x="31446" y="10406"/>
                    <a:pt x="31446" y="8677"/>
                  </a:cubicBezTo>
                  <a:cubicBezTo>
                    <a:pt x="31446" y="6916"/>
                    <a:pt x="30044" y="5513"/>
                    <a:pt x="28315" y="5513"/>
                  </a:cubicBezTo>
                  <a:lnTo>
                    <a:pt x="18888" y="5513"/>
                  </a:lnTo>
                  <a:lnTo>
                    <a:pt x="18888" y="3164"/>
                  </a:lnTo>
                  <a:cubicBezTo>
                    <a:pt x="18888" y="1435"/>
                    <a:pt x="17452" y="0"/>
                    <a:pt x="15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3"/>
            <p:cNvSpPr/>
            <p:nvPr/>
          </p:nvSpPr>
          <p:spPr>
            <a:xfrm>
              <a:off x="2682150" y="3838525"/>
              <a:ext cx="1167000" cy="1238775"/>
            </a:xfrm>
            <a:custGeom>
              <a:avLst/>
              <a:gdLst/>
              <a:ahLst/>
              <a:cxnLst/>
              <a:rect l="l" t="t" r="r" b="b"/>
              <a:pathLst>
                <a:path w="46680" h="49551" extrusionOk="0">
                  <a:moveTo>
                    <a:pt x="4176" y="1"/>
                  </a:moveTo>
                  <a:cubicBezTo>
                    <a:pt x="2382" y="66"/>
                    <a:pt x="229" y="1273"/>
                    <a:pt x="1" y="4176"/>
                  </a:cubicBezTo>
                  <a:lnTo>
                    <a:pt x="1" y="45342"/>
                  </a:lnTo>
                  <a:cubicBezTo>
                    <a:pt x="1" y="47658"/>
                    <a:pt x="1860" y="49550"/>
                    <a:pt x="4176" y="49550"/>
                  </a:cubicBezTo>
                  <a:lnTo>
                    <a:pt x="44723" y="49550"/>
                  </a:lnTo>
                  <a:lnTo>
                    <a:pt x="46680" y="44070"/>
                  </a:lnTo>
                  <a:lnTo>
                    <a:pt x="9656" y="44070"/>
                  </a:lnTo>
                  <a:cubicBezTo>
                    <a:pt x="7340" y="44070"/>
                    <a:pt x="5448" y="42178"/>
                    <a:pt x="5448" y="39862"/>
                  </a:cubicBezTo>
                  <a:lnTo>
                    <a:pt x="544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3"/>
            <p:cNvSpPr/>
            <p:nvPr/>
          </p:nvSpPr>
          <p:spPr>
            <a:xfrm>
              <a:off x="3800200" y="4940275"/>
              <a:ext cx="1118075" cy="137025"/>
            </a:xfrm>
            <a:custGeom>
              <a:avLst/>
              <a:gdLst/>
              <a:ahLst/>
              <a:cxnLst/>
              <a:rect l="l" t="t" r="r" b="b"/>
              <a:pathLst>
                <a:path w="44723" h="5481" extrusionOk="0">
                  <a:moveTo>
                    <a:pt x="1" y="0"/>
                  </a:moveTo>
                  <a:lnTo>
                    <a:pt x="1" y="5480"/>
                  </a:lnTo>
                  <a:lnTo>
                    <a:pt x="40547" y="5480"/>
                  </a:lnTo>
                  <a:cubicBezTo>
                    <a:pt x="42537" y="5350"/>
                    <a:pt x="44494" y="4143"/>
                    <a:pt x="44722" y="1272"/>
                  </a:cubicBezTo>
                  <a:lnTo>
                    <a:pt x="4472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43"/>
          <p:cNvGrpSpPr/>
          <p:nvPr/>
        </p:nvGrpSpPr>
        <p:grpSpPr>
          <a:xfrm>
            <a:off x="5615603" y="2997936"/>
            <a:ext cx="380342" cy="602818"/>
            <a:chOff x="2153725" y="238125"/>
            <a:chExt cx="3293000" cy="5219200"/>
          </a:xfrm>
        </p:grpSpPr>
        <p:sp>
          <p:nvSpPr>
            <p:cNvPr id="752" name="Google Shape;752;p43"/>
            <p:cNvSpPr/>
            <p:nvPr/>
          </p:nvSpPr>
          <p:spPr>
            <a:xfrm>
              <a:off x="2230375" y="314775"/>
              <a:ext cx="3139675" cy="5065875"/>
            </a:xfrm>
            <a:custGeom>
              <a:avLst/>
              <a:gdLst/>
              <a:ahLst/>
              <a:cxnLst/>
              <a:rect l="l" t="t" r="r" b="b"/>
              <a:pathLst>
                <a:path w="125587" h="202635" extrusionOk="0">
                  <a:moveTo>
                    <a:pt x="15299" y="0"/>
                  </a:moveTo>
                  <a:cubicBezTo>
                    <a:pt x="6851" y="0"/>
                    <a:pt x="0" y="6850"/>
                    <a:pt x="0" y="15299"/>
                  </a:cubicBezTo>
                  <a:lnTo>
                    <a:pt x="0" y="187369"/>
                  </a:lnTo>
                  <a:cubicBezTo>
                    <a:pt x="0" y="195785"/>
                    <a:pt x="6851" y="202635"/>
                    <a:pt x="15299" y="202635"/>
                  </a:cubicBezTo>
                  <a:lnTo>
                    <a:pt x="110288" y="202635"/>
                  </a:lnTo>
                  <a:cubicBezTo>
                    <a:pt x="118737" y="202635"/>
                    <a:pt x="125587" y="195785"/>
                    <a:pt x="125587" y="187369"/>
                  </a:cubicBezTo>
                  <a:lnTo>
                    <a:pt x="125587" y="124836"/>
                  </a:lnTo>
                  <a:lnTo>
                    <a:pt x="125587" y="29554"/>
                  </a:lnTo>
                  <a:lnTo>
                    <a:pt x="125587" y="15299"/>
                  </a:lnTo>
                  <a:cubicBezTo>
                    <a:pt x="125587" y="6850"/>
                    <a:pt x="118737" y="0"/>
                    <a:pt x="1102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3"/>
            <p:cNvSpPr/>
            <p:nvPr/>
          </p:nvSpPr>
          <p:spPr>
            <a:xfrm>
              <a:off x="2230375" y="344125"/>
              <a:ext cx="3109500" cy="5036525"/>
            </a:xfrm>
            <a:custGeom>
              <a:avLst/>
              <a:gdLst/>
              <a:ahLst/>
              <a:cxnLst/>
              <a:rect l="l" t="t" r="r" b="b"/>
              <a:pathLst>
                <a:path w="124380" h="201461" extrusionOk="0">
                  <a:moveTo>
                    <a:pt x="9362" y="1"/>
                  </a:moveTo>
                  <a:lnTo>
                    <a:pt x="9362" y="1"/>
                  </a:lnTo>
                  <a:cubicBezTo>
                    <a:pt x="3849" y="2349"/>
                    <a:pt x="0" y="7764"/>
                    <a:pt x="0" y="14125"/>
                  </a:cubicBezTo>
                  <a:lnTo>
                    <a:pt x="0" y="186195"/>
                  </a:lnTo>
                  <a:cubicBezTo>
                    <a:pt x="0" y="194611"/>
                    <a:pt x="6851" y="201461"/>
                    <a:pt x="15299" y="201461"/>
                  </a:cubicBezTo>
                  <a:lnTo>
                    <a:pt x="110288" y="201461"/>
                  </a:lnTo>
                  <a:cubicBezTo>
                    <a:pt x="116649" y="201461"/>
                    <a:pt x="122064" y="197612"/>
                    <a:pt x="124380" y="192132"/>
                  </a:cubicBezTo>
                  <a:lnTo>
                    <a:pt x="124380" y="192132"/>
                  </a:lnTo>
                  <a:cubicBezTo>
                    <a:pt x="122553" y="192882"/>
                    <a:pt x="120563" y="193306"/>
                    <a:pt x="118443" y="193306"/>
                  </a:cubicBezTo>
                  <a:lnTo>
                    <a:pt x="16310" y="193306"/>
                  </a:lnTo>
                  <a:cubicBezTo>
                    <a:pt x="11809" y="193306"/>
                    <a:pt x="8155" y="189652"/>
                    <a:pt x="8155" y="185151"/>
                  </a:cubicBezTo>
                  <a:lnTo>
                    <a:pt x="8155" y="5970"/>
                  </a:lnTo>
                  <a:cubicBezTo>
                    <a:pt x="8155" y="3850"/>
                    <a:pt x="8579" y="1827"/>
                    <a:pt x="9362" y="1"/>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3"/>
            <p:cNvSpPr/>
            <p:nvPr/>
          </p:nvSpPr>
          <p:spPr>
            <a:xfrm>
              <a:off x="2153725" y="238125"/>
              <a:ext cx="3293000" cy="5219200"/>
            </a:xfrm>
            <a:custGeom>
              <a:avLst/>
              <a:gdLst/>
              <a:ahLst/>
              <a:cxnLst/>
              <a:rect l="l" t="t" r="r" b="b"/>
              <a:pathLst>
                <a:path w="131720" h="208768" extrusionOk="0">
                  <a:moveTo>
                    <a:pt x="113354" y="6133"/>
                  </a:moveTo>
                  <a:cubicBezTo>
                    <a:pt x="120106" y="6133"/>
                    <a:pt x="125587" y="11613"/>
                    <a:pt x="125587" y="18365"/>
                  </a:cubicBezTo>
                  <a:lnTo>
                    <a:pt x="125587" y="190435"/>
                  </a:lnTo>
                  <a:cubicBezTo>
                    <a:pt x="125587" y="197154"/>
                    <a:pt x="120106" y="202667"/>
                    <a:pt x="113354" y="202667"/>
                  </a:cubicBezTo>
                  <a:lnTo>
                    <a:pt x="18365" y="202667"/>
                  </a:lnTo>
                  <a:cubicBezTo>
                    <a:pt x="11613" y="202667"/>
                    <a:pt x="6133" y="197154"/>
                    <a:pt x="6133" y="190435"/>
                  </a:cubicBezTo>
                  <a:lnTo>
                    <a:pt x="6133" y="18365"/>
                  </a:lnTo>
                  <a:cubicBezTo>
                    <a:pt x="6133" y="11613"/>
                    <a:pt x="11613" y="6133"/>
                    <a:pt x="18365" y="6133"/>
                  </a:cubicBezTo>
                  <a:close/>
                  <a:moveTo>
                    <a:pt x="18365" y="0"/>
                  </a:moveTo>
                  <a:cubicBezTo>
                    <a:pt x="8253" y="0"/>
                    <a:pt x="0" y="8220"/>
                    <a:pt x="0" y="18365"/>
                  </a:cubicBezTo>
                  <a:lnTo>
                    <a:pt x="0" y="190435"/>
                  </a:lnTo>
                  <a:cubicBezTo>
                    <a:pt x="0" y="200547"/>
                    <a:pt x="8253" y="208767"/>
                    <a:pt x="18365" y="208767"/>
                  </a:cubicBezTo>
                  <a:lnTo>
                    <a:pt x="113354" y="208767"/>
                  </a:lnTo>
                  <a:cubicBezTo>
                    <a:pt x="123466" y="208767"/>
                    <a:pt x="131719" y="200547"/>
                    <a:pt x="131719" y="190435"/>
                  </a:cubicBezTo>
                  <a:lnTo>
                    <a:pt x="131719" y="18365"/>
                  </a:lnTo>
                  <a:cubicBezTo>
                    <a:pt x="131719" y="8220"/>
                    <a:pt x="123466" y="0"/>
                    <a:pt x="1133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3"/>
            <p:cNvSpPr/>
            <p:nvPr/>
          </p:nvSpPr>
          <p:spPr>
            <a:xfrm>
              <a:off x="3346775" y="543925"/>
              <a:ext cx="662225" cy="153325"/>
            </a:xfrm>
            <a:custGeom>
              <a:avLst/>
              <a:gdLst/>
              <a:ahLst/>
              <a:cxnLst/>
              <a:rect l="l" t="t" r="r" b="b"/>
              <a:pathLst>
                <a:path w="26489" h="6133" extrusionOk="0">
                  <a:moveTo>
                    <a:pt x="3067" y="0"/>
                  </a:moveTo>
                  <a:cubicBezTo>
                    <a:pt x="1371" y="0"/>
                    <a:pt x="1" y="1370"/>
                    <a:pt x="1" y="3067"/>
                  </a:cubicBezTo>
                  <a:cubicBezTo>
                    <a:pt x="1" y="4763"/>
                    <a:pt x="1371" y="6133"/>
                    <a:pt x="3067" y="6133"/>
                  </a:cubicBezTo>
                  <a:lnTo>
                    <a:pt x="23455" y="6133"/>
                  </a:lnTo>
                  <a:cubicBezTo>
                    <a:pt x="25118" y="6133"/>
                    <a:pt x="26488" y="4763"/>
                    <a:pt x="26488" y="3067"/>
                  </a:cubicBezTo>
                  <a:cubicBezTo>
                    <a:pt x="26488" y="1370"/>
                    <a:pt x="25118" y="0"/>
                    <a:pt x="23455" y="0"/>
                  </a:cubicBezTo>
                  <a:close/>
                </a:path>
              </a:pathLst>
            </a:custGeom>
            <a:solidFill>
              <a:srgbClr val="5D74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3"/>
            <p:cNvSpPr/>
            <p:nvPr/>
          </p:nvSpPr>
          <p:spPr>
            <a:xfrm>
              <a:off x="4110900" y="543925"/>
              <a:ext cx="153350" cy="153325"/>
            </a:xfrm>
            <a:custGeom>
              <a:avLst/>
              <a:gdLst/>
              <a:ahLst/>
              <a:cxnLst/>
              <a:rect l="l" t="t" r="r" b="b"/>
              <a:pathLst>
                <a:path w="6134" h="6133" extrusionOk="0">
                  <a:moveTo>
                    <a:pt x="3067" y="0"/>
                  </a:moveTo>
                  <a:cubicBezTo>
                    <a:pt x="1371" y="0"/>
                    <a:pt x="1" y="1370"/>
                    <a:pt x="1" y="3067"/>
                  </a:cubicBezTo>
                  <a:cubicBezTo>
                    <a:pt x="1" y="4763"/>
                    <a:pt x="1371" y="6133"/>
                    <a:pt x="3067" y="6133"/>
                  </a:cubicBezTo>
                  <a:cubicBezTo>
                    <a:pt x="4763" y="6133"/>
                    <a:pt x="6133" y="4763"/>
                    <a:pt x="6133" y="3067"/>
                  </a:cubicBezTo>
                  <a:cubicBezTo>
                    <a:pt x="6133" y="1370"/>
                    <a:pt x="4763" y="0"/>
                    <a:pt x="3067" y="0"/>
                  </a:cubicBezTo>
                  <a:close/>
                </a:path>
              </a:pathLst>
            </a:custGeom>
            <a:solidFill>
              <a:srgbClr val="5D74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3"/>
            <p:cNvSpPr/>
            <p:nvPr/>
          </p:nvSpPr>
          <p:spPr>
            <a:xfrm>
              <a:off x="2821600" y="4845675"/>
              <a:ext cx="1957225" cy="153325"/>
            </a:xfrm>
            <a:custGeom>
              <a:avLst/>
              <a:gdLst/>
              <a:ahLst/>
              <a:cxnLst/>
              <a:rect l="l" t="t" r="r" b="b"/>
              <a:pathLst>
                <a:path w="78289" h="6133" extrusionOk="0">
                  <a:moveTo>
                    <a:pt x="3067" y="0"/>
                  </a:moveTo>
                  <a:cubicBezTo>
                    <a:pt x="1371" y="0"/>
                    <a:pt x="1" y="1370"/>
                    <a:pt x="1" y="3067"/>
                  </a:cubicBezTo>
                  <a:cubicBezTo>
                    <a:pt x="1" y="4763"/>
                    <a:pt x="1371" y="6133"/>
                    <a:pt x="3067" y="6133"/>
                  </a:cubicBezTo>
                  <a:lnTo>
                    <a:pt x="75222" y="6133"/>
                  </a:lnTo>
                  <a:cubicBezTo>
                    <a:pt x="76918" y="6133"/>
                    <a:pt x="78288" y="4763"/>
                    <a:pt x="78288" y="3067"/>
                  </a:cubicBezTo>
                  <a:cubicBezTo>
                    <a:pt x="78288" y="1370"/>
                    <a:pt x="76918" y="0"/>
                    <a:pt x="75222" y="0"/>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3"/>
            <p:cNvSpPr/>
            <p:nvPr/>
          </p:nvSpPr>
          <p:spPr>
            <a:xfrm>
              <a:off x="2634850" y="1078900"/>
              <a:ext cx="467300" cy="445650"/>
            </a:xfrm>
            <a:custGeom>
              <a:avLst/>
              <a:gdLst/>
              <a:ahLst/>
              <a:cxnLst/>
              <a:rect l="l" t="t" r="r" b="b"/>
              <a:pathLst>
                <a:path w="18692" h="17826" extrusionOk="0">
                  <a:moveTo>
                    <a:pt x="8482" y="0"/>
                  </a:moveTo>
                  <a:cubicBezTo>
                    <a:pt x="6296" y="0"/>
                    <a:pt x="4274" y="685"/>
                    <a:pt x="2643" y="1859"/>
                  </a:cubicBezTo>
                  <a:cubicBezTo>
                    <a:pt x="1" y="3719"/>
                    <a:pt x="99" y="6752"/>
                    <a:pt x="99" y="10210"/>
                  </a:cubicBezTo>
                  <a:cubicBezTo>
                    <a:pt x="99" y="15821"/>
                    <a:pt x="2871" y="17811"/>
                    <a:pt x="8482" y="17811"/>
                  </a:cubicBezTo>
                  <a:cubicBezTo>
                    <a:pt x="9240" y="17811"/>
                    <a:pt x="9979" y="17825"/>
                    <a:pt x="10691" y="17825"/>
                  </a:cubicBezTo>
                  <a:cubicBezTo>
                    <a:pt x="13657" y="17825"/>
                    <a:pt x="16150" y="17571"/>
                    <a:pt x="17518" y="14940"/>
                  </a:cubicBezTo>
                  <a:cubicBezTo>
                    <a:pt x="18268" y="13537"/>
                    <a:pt x="18692" y="11906"/>
                    <a:pt x="18692" y="10210"/>
                  </a:cubicBezTo>
                  <a:cubicBezTo>
                    <a:pt x="18692" y="4567"/>
                    <a:pt x="14125" y="0"/>
                    <a:pt x="84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43"/>
            <p:cNvSpPr/>
            <p:nvPr/>
          </p:nvSpPr>
          <p:spPr>
            <a:xfrm>
              <a:off x="2592450" y="1100100"/>
              <a:ext cx="488500" cy="488500"/>
            </a:xfrm>
            <a:custGeom>
              <a:avLst/>
              <a:gdLst/>
              <a:ahLst/>
              <a:cxnLst/>
              <a:rect l="l" t="t" r="r" b="b"/>
              <a:pathLst>
                <a:path w="19540" h="19540" extrusionOk="0">
                  <a:moveTo>
                    <a:pt x="6133" y="0"/>
                  </a:moveTo>
                  <a:cubicBezTo>
                    <a:pt x="2512" y="1566"/>
                    <a:pt x="1" y="5154"/>
                    <a:pt x="1" y="9362"/>
                  </a:cubicBezTo>
                  <a:cubicBezTo>
                    <a:pt x="1" y="14973"/>
                    <a:pt x="4567" y="19539"/>
                    <a:pt x="10178" y="19539"/>
                  </a:cubicBezTo>
                  <a:cubicBezTo>
                    <a:pt x="14386" y="19539"/>
                    <a:pt x="17974" y="17028"/>
                    <a:pt x="19540" y="13407"/>
                  </a:cubicBezTo>
                  <a:lnTo>
                    <a:pt x="19540" y="13407"/>
                  </a:lnTo>
                  <a:cubicBezTo>
                    <a:pt x="18300" y="13961"/>
                    <a:pt x="16930" y="14255"/>
                    <a:pt x="15495" y="14255"/>
                  </a:cubicBezTo>
                  <a:cubicBezTo>
                    <a:pt x="9852" y="14255"/>
                    <a:pt x="5285" y="9688"/>
                    <a:pt x="5285" y="4045"/>
                  </a:cubicBezTo>
                  <a:cubicBezTo>
                    <a:pt x="5285" y="2610"/>
                    <a:pt x="5579" y="1240"/>
                    <a:pt x="6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43"/>
            <p:cNvSpPr/>
            <p:nvPr/>
          </p:nvSpPr>
          <p:spPr>
            <a:xfrm>
              <a:off x="2634850" y="3080125"/>
              <a:ext cx="467300" cy="445650"/>
            </a:xfrm>
            <a:custGeom>
              <a:avLst/>
              <a:gdLst/>
              <a:ahLst/>
              <a:cxnLst/>
              <a:rect l="l" t="t" r="r" b="b"/>
              <a:pathLst>
                <a:path w="18692" h="17826" extrusionOk="0">
                  <a:moveTo>
                    <a:pt x="8482" y="0"/>
                  </a:moveTo>
                  <a:cubicBezTo>
                    <a:pt x="6296" y="0"/>
                    <a:pt x="4274" y="685"/>
                    <a:pt x="2643" y="1860"/>
                  </a:cubicBezTo>
                  <a:cubicBezTo>
                    <a:pt x="1" y="3719"/>
                    <a:pt x="99" y="6753"/>
                    <a:pt x="99" y="10210"/>
                  </a:cubicBezTo>
                  <a:cubicBezTo>
                    <a:pt x="99" y="15853"/>
                    <a:pt x="2871" y="17811"/>
                    <a:pt x="8482" y="17811"/>
                  </a:cubicBezTo>
                  <a:cubicBezTo>
                    <a:pt x="9240" y="17811"/>
                    <a:pt x="9979" y="17825"/>
                    <a:pt x="10691" y="17825"/>
                  </a:cubicBezTo>
                  <a:cubicBezTo>
                    <a:pt x="13657" y="17825"/>
                    <a:pt x="16150" y="17571"/>
                    <a:pt x="17518" y="14940"/>
                  </a:cubicBezTo>
                  <a:cubicBezTo>
                    <a:pt x="18268" y="13537"/>
                    <a:pt x="18692" y="11906"/>
                    <a:pt x="18692" y="10210"/>
                  </a:cubicBezTo>
                  <a:cubicBezTo>
                    <a:pt x="18692" y="4567"/>
                    <a:pt x="14125" y="0"/>
                    <a:pt x="84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3"/>
            <p:cNvSpPr/>
            <p:nvPr/>
          </p:nvSpPr>
          <p:spPr>
            <a:xfrm>
              <a:off x="2592450" y="3101325"/>
              <a:ext cx="488500" cy="488500"/>
            </a:xfrm>
            <a:custGeom>
              <a:avLst/>
              <a:gdLst/>
              <a:ahLst/>
              <a:cxnLst/>
              <a:rect l="l" t="t" r="r" b="b"/>
              <a:pathLst>
                <a:path w="19540" h="19540" extrusionOk="0">
                  <a:moveTo>
                    <a:pt x="6133" y="0"/>
                  </a:moveTo>
                  <a:cubicBezTo>
                    <a:pt x="2512" y="1566"/>
                    <a:pt x="1" y="5154"/>
                    <a:pt x="1" y="9362"/>
                  </a:cubicBezTo>
                  <a:cubicBezTo>
                    <a:pt x="1" y="15005"/>
                    <a:pt x="4567" y="19540"/>
                    <a:pt x="10178" y="19540"/>
                  </a:cubicBezTo>
                  <a:cubicBezTo>
                    <a:pt x="14386" y="19540"/>
                    <a:pt x="17974" y="17028"/>
                    <a:pt x="19540" y="13407"/>
                  </a:cubicBezTo>
                  <a:lnTo>
                    <a:pt x="19540" y="13407"/>
                  </a:lnTo>
                  <a:cubicBezTo>
                    <a:pt x="18300" y="13962"/>
                    <a:pt x="16930" y="14255"/>
                    <a:pt x="15495" y="14255"/>
                  </a:cubicBezTo>
                  <a:cubicBezTo>
                    <a:pt x="9852" y="14255"/>
                    <a:pt x="5285" y="9688"/>
                    <a:pt x="5285" y="4045"/>
                  </a:cubicBezTo>
                  <a:cubicBezTo>
                    <a:pt x="5285" y="2610"/>
                    <a:pt x="5579" y="1240"/>
                    <a:pt x="61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3"/>
            <p:cNvSpPr/>
            <p:nvPr/>
          </p:nvSpPr>
          <p:spPr>
            <a:xfrm>
              <a:off x="4541500" y="2207525"/>
              <a:ext cx="466475" cy="444850"/>
            </a:xfrm>
            <a:custGeom>
              <a:avLst/>
              <a:gdLst/>
              <a:ahLst/>
              <a:cxnLst/>
              <a:rect l="l" t="t" r="r" b="b"/>
              <a:pathLst>
                <a:path w="18659" h="17794" extrusionOk="0">
                  <a:moveTo>
                    <a:pt x="8481" y="1"/>
                  </a:moveTo>
                  <a:cubicBezTo>
                    <a:pt x="6296" y="1"/>
                    <a:pt x="4273" y="686"/>
                    <a:pt x="2610" y="1828"/>
                  </a:cubicBezTo>
                  <a:cubicBezTo>
                    <a:pt x="0" y="3687"/>
                    <a:pt x="98" y="6721"/>
                    <a:pt x="98" y="10178"/>
                  </a:cubicBezTo>
                  <a:cubicBezTo>
                    <a:pt x="98" y="15822"/>
                    <a:pt x="2838" y="17779"/>
                    <a:pt x="8481" y="17779"/>
                  </a:cubicBezTo>
                  <a:cubicBezTo>
                    <a:pt x="9239" y="17779"/>
                    <a:pt x="9977" y="17793"/>
                    <a:pt x="10687" y="17793"/>
                  </a:cubicBezTo>
                  <a:cubicBezTo>
                    <a:pt x="13645" y="17793"/>
                    <a:pt x="16116" y="17539"/>
                    <a:pt x="17484" y="14908"/>
                  </a:cubicBezTo>
                  <a:cubicBezTo>
                    <a:pt x="18235" y="13506"/>
                    <a:pt x="18659" y="11907"/>
                    <a:pt x="18659" y="10178"/>
                  </a:cubicBezTo>
                  <a:cubicBezTo>
                    <a:pt x="18659" y="4568"/>
                    <a:pt x="14092" y="1"/>
                    <a:pt x="84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43"/>
            <p:cNvSpPr/>
            <p:nvPr/>
          </p:nvSpPr>
          <p:spPr>
            <a:xfrm>
              <a:off x="4498275" y="2227925"/>
              <a:ext cx="489325" cy="489325"/>
            </a:xfrm>
            <a:custGeom>
              <a:avLst/>
              <a:gdLst/>
              <a:ahLst/>
              <a:cxnLst/>
              <a:rect l="l" t="t" r="r" b="b"/>
              <a:pathLst>
                <a:path w="19573" h="19573" extrusionOk="0">
                  <a:moveTo>
                    <a:pt x="6165" y="0"/>
                  </a:moveTo>
                  <a:lnTo>
                    <a:pt x="6165" y="0"/>
                  </a:lnTo>
                  <a:cubicBezTo>
                    <a:pt x="2545" y="1566"/>
                    <a:pt x="0" y="5187"/>
                    <a:pt x="0" y="9362"/>
                  </a:cubicBezTo>
                  <a:cubicBezTo>
                    <a:pt x="0" y="15006"/>
                    <a:pt x="4567" y="19572"/>
                    <a:pt x="10210" y="19572"/>
                  </a:cubicBezTo>
                  <a:cubicBezTo>
                    <a:pt x="14386" y="19572"/>
                    <a:pt x="18006" y="17028"/>
                    <a:pt x="19572" y="13407"/>
                  </a:cubicBezTo>
                  <a:lnTo>
                    <a:pt x="19572" y="13407"/>
                  </a:lnTo>
                  <a:cubicBezTo>
                    <a:pt x="18333" y="13962"/>
                    <a:pt x="16930" y="14255"/>
                    <a:pt x="15495" y="14255"/>
                  </a:cubicBezTo>
                  <a:cubicBezTo>
                    <a:pt x="9884" y="14255"/>
                    <a:pt x="5317" y="9689"/>
                    <a:pt x="5317" y="4078"/>
                  </a:cubicBezTo>
                  <a:cubicBezTo>
                    <a:pt x="5317" y="2610"/>
                    <a:pt x="5611" y="1240"/>
                    <a:pt x="616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43"/>
            <p:cNvSpPr/>
            <p:nvPr/>
          </p:nvSpPr>
          <p:spPr>
            <a:xfrm>
              <a:off x="4449325" y="3953525"/>
              <a:ext cx="467325" cy="445650"/>
            </a:xfrm>
            <a:custGeom>
              <a:avLst/>
              <a:gdLst/>
              <a:ahLst/>
              <a:cxnLst/>
              <a:rect l="l" t="t" r="r" b="b"/>
              <a:pathLst>
                <a:path w="18693" h="17826" extrusionOk="0">
                  <a:moveTo>
                    <a:pt x="8482" y="0"/>
                  </a:moveTo>
                  <a:cubicBezTo>
                    <a:pt x="6297" y="0"/>
                    <a:pt x="4274" y="685"/>
                    <a:pt x="2643" y="1859"/>
                  </a:cubicBezTo>
                  <a:cubicBezTo>
                    <a:pt x="1" y="3719"/>
                    <a:pt x="99" y="6752"/>
                    <a:pt x="99" y="10210"/>
                  </a:cubicBezTo>
                  <a:cubicBezTo>
                    <a:pt x="99" y="15821"/>
                    <a:pt x="2872" y="17811"/>
                    <a:pt x="8482" y="17811"/>
                  </a:cubicBezTo>
                  <a:cubicBezTo>
                    <a:pt x="9240" y="17811"/>
                    <a:pt x="9979" y="17825"/>
                    <a:pt x="10691" y="17825"/>
                  </a:cubicBezTo>
                  <a:cubicBezTo>
                    <a:pt x="13658" y="17825"/>
                    <a:pt x="16150" y="17571"/>
                    <a:pt x="17518" y="14940"/>
                  </a:cubicBezTo>
                  <a:cubicBezTo>
                    <a:pt x="18268" y="13537"/>
                    <a:pt x="18692" y="11906"/>
                    <a:pt x="18692" y="10210"/>
                  </a:cubicBezTo>
                  <a:cubicBezTo>
                    <a:pt x="18692" y="4567"/>
                    <a:pt x="14125" y="0"/>
                    <a:pt x="848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3"/>
            <p:cNvSpPr/>
            <p:nvPr/>
          </p:nvSpPr>
          <p:spPr>
            <a:xfrm>
              <a:off x="4406925" y="3974725"/>
              <a:ext cx="488525" cy="488500"/>
            </a:xfrm>
            <a:custGeom>
              <a:avLst/>
              <a:gdLst/>
              <a:ahLst/>
              <a:cxnLst/>
              <a:rect l="l" t="t" r="r" b="b"/>
              <a:pathLst>
                <a:path w="19541" h="19540" extrusionOk="0">
                  <a:moveTo>
                    <a:pt x="6133" y="0"/>
                  </a:moveTo>
                  <a:lnTo>
                    <a:pt x="6133" y="0"/>
                  </a:lnTo>
                  <a:cubicBezTo>
                    <a:pt x="2512" y="1566"/>
                    <a:pt x="1" y="5154"/>
                    <a:pt x="1" y="9362"/>
                  </a:cubicBezTo>
                  <a:cubicBezTo>
                    <a:pt x="1" y="14973"/>
                    <a:pt x="4568" y="19540"/>
                    <a:pt x="10178" y="19540"/>
                  </a:cubicBezTo>
                  <a:cubicBezTo>
                    <a:pt x="14386" y="19540"/>
                    <a:pt x="17974" y="17028"/>
                    <a:pt x="19540" y="13407"/>
                  </a:cubicBezTo>
                  <a:lnTo>
                    <a:pt x="19540" y="13407"/>
                  </a:lnTo>
                  <a:cubicBezTo>
                    <a:pt x="18300" y="13962"/>
                    <a:pt x="16930" y="14255"/>
                    <a:pt x="15495" y="14255"/>
                  </a:cubicBezTo>
                  <a:cubicBezTo>
                    <a:pt x="9852" y="14255"/>
                    <a:pt x="5285" y="9688"/>
                    <a:pt x="5285" y="4045"/>
                  </a:cubicBezTo>
                  <a:cubicBezTo>
                    <a:pt x="5285" y="2610"/>
                    <a:pt x="5579" y="1240"/>
                    <a:pt x="61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3"/>
            <p:cNvSpPr/>
            <p:nvPr/>
          </p:nvSpPr>
          <p:spPr>
            <a:xfrm>
              <a:off x="3586550" y="1257475"/>
              <a:ext cx="1498075" cy="153350"/>
            </a:xfrm>
            <a:custGeom>
              <a:avLst/>
              <a:gdLst/>
              <a:ahLst/>
              <a:cxnLst/>
              <a:rect l="l" t="t" r="r" b="b"/>
              <a:pathLst>
                <a:path w="59923" h="6134" extrusionOk="0">
                  <a:moveTo>
                    <a:pt x="3034" y="1"/>
                  </a:moveTo>
                  <a:cubicBezTo>
                    <a:pt x="1338" y="1"/>
                    <a:pt x="0" y="1371"/>
                    <a:pt x="0" y="3067"/>
                  </a:cubicBezTo>
                  <a:cubicBezTo>
                    <a:pt x="0" y="4763"/>
                    <a:pt x="1338" y="6133"/>
                    <a:pt x="3034" y="6133"/>
                  </a:cubicBezTo>
                  <a:lnTo>
                    <a:pt x="56857" y="6133"/>
                  </a:lnTo>
                  <a:cubicBezTo>
                    <a:pt x="58553" y="6133"/>
                    <a:pt x="59923" y="4763"/>
                    <a:pt x="59923" y="3067"/>
                  </a:cubicBezTo>
                  <a:cubicBezTo>
                    <a:pt x="59923" y="1371"/>
                    <a:pt x="58553" y="1"/>
                    <a:pt x="56857" y="1"/>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3"/>
            <p:cNvSpPr/>
            <p:nvPr/>
          </p:nvSpPr>
          <p:spPr>
            <a:xfrm>
              <a:off x="3382675" y="1512725"/>
              <a:ext cx="1701950" cy="152525"/>
            </a:xfrm>
            <a:custGeom>
              <a:avLst/>
              <a:gdLst/>
              <a:ahLst/>
              <a:cxnLst/>
              <a:rect l="l" t="t" r="r" b="b"/>
              <a:pathLst>
                <a:path w="68078" h="6101" extrusionOk="0">
                  <a:moveTo>
                    <a:pt x="3034" y="1"/>
                  </a:moveTo>
                  <a:cubicBezTo>
                    <a:pt x="1338" y="1"/>
                    <a:pt x="0" y="1338"/>
                    <a:pt x="0" y="3034"/>
                  </a:cubicBezTo>
                  <a:cubicBezTo>
                    <a:pt x="0" y="4731"/>
                    <a:pt x="1338" y="6101"/>
                    <a:pt x="3034" y="6101"/>
                  </a:cubicBezTo>
                  <a:lnTo>
                    <a:pt x="65012" y="6101"/>
                  </a:lnTo>
                  <a:cubicBezTo>
                    <a:pt x="66708" y="6101"/>
                    <a:pt x="68078" y="4731"/>
                    <a:pt x="68078" y="3034"/>
                  </a:cubicBezTo>
                  <a:cubicBezTo>
                    <a:pt x="68078" y="1338"/>
                    <a:pt x="66708" y="1"/>
                    <a:pt x="65012" y="1"/>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3"/>
            <p:cNvSpPr/>
            <p:nvPr/>
          </p:nvSpPr>
          <p:spPr>
            <a:xfrm>
              <a:off x="3382675" y="1767175"/>
              <a:ext cx="1090325" cy="153325"/>
            </a:xfrm>
            <a:custGeom>
              <a:avLst/>
              <a:gdLst/>
              <a:ahLst/>
              <a:cxnLst/>
              <a:rect l="l" t="t" r="r" b="b"/>
              <a:pathLst>
                <a:path w="43613" h="6133" extrusionOk="0">
                  <a:moveTo>
                    <a:pt x="3034" y="0"/>
                  </a:moveTo>
                  <a:cubicBezTo>
                    <a:pt x="1338" y="0"/>
                    <a:pt x="0" y="1370"/>
                    <a:pt x="0" y="3067"/>
                  </a:cubicBezTo>
                  <a:cubicBezTo>
                    <a:pt x="0" y="4763"/>
                    <a:pt x="1338" y="6133"/>
                    <a:pt x="3034" y="6133"/>
                  </a:cubicBezTo>
                  <a:lnTo>
                    <a:pt x="40547" y="6133"/>
                  </a:lnTo>
                  <a:cubicBezTo>
                    <a:pt x="42243" y="6133"/>
                    <a:pt x="43613" y="4763"/>
                    <a:pt x="43613" y="3067"/>
                  </a:cubicBezTo>
                  <a:cubicBezTo>
                    <a:pt x="43613" y="1370"/>
                    <a:pt x="42243" y="0"/>
                    <a:pt x="40547" y="0"/>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3"/>
            <p:cNvSpPr/>
            <p:nvPr/>
          </p:nvSpPr>
          <p:spPr>
            <a:xfrm>
              <a:off x="3586550" y="3258700"/>
              <a:ext cx="1498075" cy="153350"/>
            </a:xfrm>
            <a:custGeom>
              <a:avLst/>
              <a:gdLst/>
              <a:ahLst/>
              <a:cxnLst/>
              <a:rect l="l" t="t" r="r" b="b"/>
              <a:pathLst>
                <a:path w="59923" h="6134" extrusionOk="0">
                  <a:moveTo>
                    <a:pt x="3034" y="1"/>
                  </a:moveTo>
                  <a:cubicBezTo>
                    <a:pt x="1338" y="1"/>
                    <a:pt x="0" y="1371"/>
                    <a:pt x="0" y="3067"/>
                  </a:cubicBezTo>
                  <a:cubicBezTo>
                    <a:pt x="0" y="4763"/>
                    <a:pt x="1338" y="6134"/>
                    <a:pt x="3034" y="6134"/>
                  </a:cubicBezTo>
                  <a:lnTo>
                    <a:pt x="56857" y="6134"/>
                  </a:lnTo>
                  <a:cubicBezTo>
                    <a:pt x="58553" y="6134"/>
                    <a:pt x="59923" y="4763"/>
                    <a:pt x="59923" y="3067"/>
                  </a:cubicBezTo>
                  <a:cubicBezTo>
                    <a:pt x="59923" y="1371"/>
                    <a:pt x="58553" y="1"/>
                    <a:pt x="56857" y="1"/>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3"/>
            <p:cNvSpPr/>
            <p:nvPr/>
          </p:nvSpPr>
          <p:spPr>
            <a:xfrm>
              <a:off x="3382675" y="3513950"/>
              <a:ext cx="1396150" cy="152525"/>
            </a:xfrm>
            <a:custGeom>
              <a:avLst/>
              <a:gdLst/>
              <a:ahLst/>
              <a:cxnLst/>
              <a:rect l="l" t="t" r="r" b="b"/>
              <a:pathLst>
                <a:path w="55846" h="6101" extrusionOk="0">
                  <a:moveTo>
                    <a:pt x="3034" y="1"/>
                  </a:moveTo>
                  <a:cubicBezTo>
                    <a:pt x="1338" y="1"/>
                    <a:pt x="0" y="1371"/>
                    <a:pt x="0" y="3035"/>
                  </a:cubicBezTo>
                  <a:cubicBezTo>
                    <a:pt x="0" y="4731"/>
                    <a:pt x="1338" y="6101"/>
                    <a:pt x="3034" y="6101"/>
                  </a:cubicBezTo>
                  <a:lnTo>
                    <a:pt x="52779" y="6101"/>
                  </a:lnTo>
                  <a:cubicBezTo>
                    <a:pt x="54475" y="6101"/>
                    <a:pt x="55845" y="4731"/>
                    <a:pt x="55845" y="3035"/>
                  </a:cubicBezTo>
                  <a:cubicBezTo>
                    <a:pt x="55845" y="1371"/>
                    <a:pt x="54475" y="1"/>
                    <a:pt x="52779" y="1"/>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3"/>
            <p:cNvSpPr/>
            <p:nvPr/>
          </p:nvSpPr>
          <p:spPr>
            <a:xfrm>
              <a:off x="2719675" y="2385325"/>
              <a:ext cx="1498900" cy="153325"/>
            </a:xfrm>
            <a:custGeom>
              <a:avLst/>
              <a:gdLst/>
              <a:ahLst/>
              <a:cxnLst/>
              <a:rect l="l" t="t" r="r" b="b"/>
              <a:pathLst>
                <a:path w="59956" h="6133" extrusionOk="0">
                  <a:moveTo>
                    <a:pt x="3067" y="0"/>
                  </a:moveTo>
                  <a:cubicBezTo>
                    <a:pt x="1370" y="0"/>
                    <a:pt x="0" y="1370"/>
                    <a:pt x="0" y="3066"/>
                  </a:cubicBezTo>
                  <a:cubicBezTo>
                    <a:pt x="0" y="4763"/>
                    <a:pt x="1370" y="6133"/>
                    <a:pt x="3067" y="6133"/>
                  </a:cubicBezTo>
                  <a:lnTo>
                    <a:pt x="56889" y="6133"/>
                  </a:lnTo>
                  <a:cubicBezTo>
                    <a:pt x="58586" y="6133"/>
                    <a:pt x="59956" y="4763"/>
                    <a:pt x="59956" y="3066"/>
                  </a:cubicBezTo>
                  <a:cubicBezTo>
                    <a:pt x="59956" y="1370"/>
                    <a:pt x="58586" y="0"/>
                    <a:pt x="56889" y="0"/>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3"/>
            <p:cNvSpPr/>
            <p:nvPr/>
          </p:nvSpPr>
          <p:spPr>
            <a:xfrm>
              <a:off x="2515800" y="2640575"/>
              <a:ext cx="1091150" cy="152525"/>
            </a:xfrm>
            <a:custGeom>
              <a:avLst/>
              <a:gdLst/>
              <a:ahLst/>
              <a:cxnLst/>
              <a:rect l="l" t="t" r="r" b="b"/>
              <a:pathLst>
                <a:path w="43646" h="6101" extrusionOk="0">
                  <a:moveTo>
                    <a:pt x="3067" y="0"/>
                  </a:moveTo>
                  <a:cubicBezTo>
                    <a:pt x="1370" y="0"/>
                    <a:pt x="0" y="1370"/>
                    <a:pt x="0" y="3066"/>
                  </a:cubicBezTo>
                  <a:cubicBezTo>
                    <a:pt x="0" y="4730"/>
                    <a:pt x="1370" y="6100"/>
                    <a:pt x="3067" y="6100"/>
                  </a:cubicBezTo>
                  <a:lnTo>
                    <a:pt x="40579" y="6100"/>
                  </a:lnTo>
                  <a:cubicBezTo>
                    <a:pt x="42276" y="6100"/>
                    <a:pt x="43646" y="4730"/>
                    <a:pt x="43646" y="3066"/>
                  </a:cubicBezTo>
                  <a:cubicBezTo>
                    <a:pt x="43646" y="1370"/>
                    <a:pt x="42276" y="0"/>
                    <a:pt x="40579" y="0"/>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3"/>
            <p:cNvSpPr/>
            <p:nvPr/>
          </p:nvSpPr>
          <p:spPr>
            <a:xfrm>
              <a:off x="2719675" y="4132100"/>
              <a:ext cx="1498900" cy="153350"/>
            </a:xfrm>
            <a:custGeom>
              <a:avLst/>
              <a:gdLst/>
              <a:ahLst/>
              <a:cxnLst/>
              <a:rect l="l" t="t" r="r" b="b"/>
              <a:pathLst>
                <a:path w="59956" h="6134" extrusionOk="0">
                  <a:moveTo>
                    <a:pt x="3067" y="1"/>
                  </a:moveTo>
                  <a:cubicBezTo>
                    <a:pt x="1370" y="1"/>
                    <a:pt x="0" y="1371"/>
                    <a:pt x="0" y="3067"/>
                  </a:cubicBezTo>
                  <a:cubicBezTo>
                    <a:pt x="0" y="4763"/>
                    <a:pt x="1370" y="6133"/>
                    <a:pt x="3067" y="6133"/>
                  </a:cubicBezTo>
                  <a:lnTo>
                    <a:pt x="56889" y="6133"/>
                  </a:lnTo>
                  <a:cubicBezTo>
                    <a:pt x="58586" y="6133"/>
                    <a:pt x="59956" y="4763"/>
                    <a:pt x="59956" y="3067"/>
                  </a:cubicBezTo>
                  <a:cubicBezTo>
                    <a:pt x="59956" y="1371"/>
                    <a:pt x="58586" y="1"/>
                    <a:pt x="56889" y="1"/>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3"/>
            <p:cNvSpPr/>
            <p:nvPr/>
          </p:nvSpPr>
          <p:spPr>
            <a:xfrm>
              <a:off x="2515800" y="4387350"/>
              <a:ext cx="683400" cy="152525"/>
            </a:xfrm>
            <a:custGeom>
              <a:avLst/>
              <a:gdLst/>
              <a:ahLst/>
              <a:cxnLst/>
              <a:rect l="l" t="t" r="r" b="b"/>
              <a:pathLst>
                <a:path w="27336" h="6101" extrusionOk="0">
                  <a:moveTo>
                    <a:pt x="3067" y="1"/>
                  </a:moveTo>
                  <a:cubicBezTo>
                    <a:pt x="1370" y="1"/>
                    <a:pt x="0" y="1338"/>
                    <a:pt x="0" y="3035"/>
                  </a:cubicBezTo>
                  <a:cubicBezTo>
                    <a:pt x="0" y="4731"/>
                    <a:pt x="1370" y="6101"/>
                    <a:pt x="3067" y="6101"/>
                  </a:cubicBezTo>
                  <a:lnTo>
                    <a:pt x="24269" y="6101"/>
                  </a:lnTo>
                  <a:cubicBezTo>
                    <a:pt x="25966" y="6101"/>
                    <a:pt x="27336" y="4731"/>
                    <a:pt x="27336" y="3035"/>
                  </a:cubicBezTo>
                  <a:cubicBezTo>
                    <a:pt x="27336" y="1338"/>
                    <a:pt x="25966" y="1"/>
                    <a:pt x="24269" y="1"/>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775" name="Google Shape;775;p43"/>
          <p:cNvPicPr preferRelativeResize="0"/>
          <p:nvPr/>
        </p:nvPicPr>
        <p:blipFill>
          <a:blip r:embed="rId3">
            <a:alphaModFix/>
          </a:blip>
          <a:stretch>
            <a:fillRect/>
          </a:stretch>
        </p:blipFill>
        <p:spPr>
          <a:xfrm>
            <a:off x="7776012" y="4357346"/>
            <a:ext cx="474626" cy="502478"/>
          </a:xfrm>
          <a:prstGeom prst="rect">
            <a:avLst/>
          </a:prstGeom>
          <a:noFill/>
          <a:ln>
            <a:noFill/>
          </a:ln>
        </p:spPr>
      </p:pic>
      <p:pic>
        <p:nvPicPr>
          <p:cNvPr id="776" name="Google Shape;776;p43"/>
          <p:cNvPicPr preferRelativeResize="0"/>
          <p:nvPr/>
        </p:nvPicPr>
        <p:blipFill>
          <a:blip r:embed="rId4">
            <a:alphaModFix/>
          </a:blip>
          <a:stretch>
            <a:fillRect/>
          </a:stretch>
        </p:blipFill>
        <p:spPr>
          <a:xfrm rot="10800000">
            <a:off x="7775999" y="3891252"/>
            <a:ext cx="315401" cy="323754"/>
          </a:xfrm>
          <a:prstGeom prst="rect">
            <a:avLst/>
          </a:prstGeom>
          <a:noFill/>
          <a:ln>
            <a:noFill/>
          </a:ln>
        </p:spPr>
      </p:pic>
      <p:pic>
        <p:nvPicPr>
          <p:cNvPr id="777" name="Google Shape;777;p43"/>
          <p:cNvPicPr preferRelativeResize="0"/>
          <p:nvPr/>
        </p:nvPicPr>
        <p:blipFill>
          <a:blip r:embed="rId5">
            <a:alphaModFix/>
          </a:blip>
          <a:stretch>
            <a:fillRect/>
          </a:stretch>
        </p:blipFill>
        <p:spPr>
          <a:xfrm>
            <a:off x="8193462" y="3624313"/>
            <a:ext cx="474624" cy="501720"/>
          </a:xfrm>
          <a:prstGeom prst="rect">
            <a:avLst/>
          </a:prstGeom>
          <a:noFill/>
          <a:ln>
            <a:noFill/>
          </a:ln>
        </p:spPr>
      </p:pic>
      <p:pic>
        <p:nvPicPr>
          <p:cNvPr id="778" name="Google Shape;778;p43"/>
          <p:cNvPicPr preferRelativeResize="0"/>
          <p:nvPr/>
        </p:nvPicPr>
        <p:blipFill>
          <a:blip r:embed="rId4">
            <a:alphaModFix/>
          </a:blip>
          <a:stretch>
            <a:fillRect/>
          </a:stretch>
        </p:blipFill>
        <p:spPr>
          <a:xfrm rot="10800000">
            <a:off x="8430774" y="4446702"/>
            <a:ext cx="315401" cy="323754"/>
          </a:xfrm>
          <a:prstGeom prst="rect">
            <a:avLst/>
          </a:prstGeom>
          <a:noFill/>
          <a:ln>
            <a:noFill/>
          </a:ln>
        </p:spPr>
      </p:pic>
      <p:pic>
        <p:nvPicPr>
          <p:cNvPr id="779" name="Google Shape;779;p43"/>
          <p:cNvPicPr preferRelativeResize="0"/>
          <p:nvPr/>
        </p:nvPicPr>
        <p:blipFill>
          <a:blip r:embed="rId6">
            <a:alphaModFix/>
          </a:blip>
          <a:stretch>
            <a:fillRect/>
          </a:stretch>
        </p:blipFill>
        <p:spPr>
          <a:xfrm>
            <a:off x="185975" y="165762"/>
            <a:ext cx="1567650" cy="1967252"/>
          </a:xfrm>
          <a:prstGeom prst="rect">
            <a:avLst/>
          </a:prstGeom>
          <a:noFill/>
          <a:ln>
            <a:noFill/>
          </a:ln>
        </p:spPr>
      </p:pic>
      <p:pic>
        <p:nvPicPr>
          <p:cNvPr id="780" name="Google Shape;780;p43"/>
          <p:cNvPicPr preferRelativeResize="0"/>
          <p:nvPr/>
        </p:nvPicPr>
        <p:blipFill>
          <a:blip r:embed="rId4">
            <a:alphaModFix/>
          </a:blip>
          <a:stretch>
            <a:fillRect/>
          </a:stretch>
        </p:blipFill>
        <p:spPr>
          <a:xfrm>
            <a:off x="1542387" y="1106675"/>
            <a:ext cx="419972" cy="431099"/>
          </a:xfrm>
          <a:prstGeom prst="rect">
            <a:avLst/>
          </a:prstGeom>
          <a:noFill/>
          <a:ln>
            <a:noFill/>
          </a:ln>
        </p:spPr>
      </p:pic>
      <p:pic>
        <p:nvPicPr>
          <p:cNvPr id="781" name="Google Shape;781;p43"/>
          <p:cNvPicPr preferRelativeResize="0"/>
          <p:nvPr/>
        </p:nvPicPr>
        <p:blipFill>
          <a:blip r:embed="rId4">
            <a:alphaModFix/>
          </a:blip>
          <a:stretch>
            <a:fillRect/>
          </a:stretch>
        </p:blipFill>
        <p:spPr>
          <a:xfrm>
            <a:off x="351900" y="1734307"/>
            <a:ext cx="315401" cy="323754"/>
          </a:xfrm>
          <a:prstGeom prst="rect">
            <a:avLst/>
          </a:prstGeom>
          <a:noFill/>
          <a:ln>
            <a:noFill/>
          </a:ln>
        </p:spPr>
      </p:pic>
      <p:pic>
        <p:nvPicPr>
          <p:cNvPr id="782" name="Google Shape;782;p43"/>
          <p:cNvPicPr preferRelativeResize="0"/>
          <p:nvPr/>
        </p:nvPicPr>
        <p:blipFill>
          <a:blip r:embed="rId3">
            <a:alphaModFix/>
          </a:blip>
          <a:stretch>
            <a:fillRect/>
          </a:stretch>
        </p:blipFill>
        <p:spPr>
          <a:xfrm>
            <a:off x="1897487" y="288259"/>
            <a:ext cx="474626" cy="50247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sp>
        <p:nvSpPr>
          <p:cNvPr id="787" name="Google Shape;787;p44"/>
          <p:cNvSpPr txBox="1">
            <a:spLocks noGrp="1"/>
          </p:cNvSpPr>
          <p:nvPr>
            <p:ph type="title"/>
          </p:nvPr>
        </p:nvSpPr>
        <p:spPr>
          <a:xfrm>
            <a:off x="3918775" y="1161087"/>
            <a:ext cx="4512000" cy="77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95%</a:t>
            </a:r>
            <a:endParaRPr/>
          </a:p>
        </p:txBody>
      </p:sp>
      <p:sp>
        <p:nvSpPr>
          <p:cNvPr id="788" name="Google Shape;788;p44"/>
          <p:cNvSpPr txBox="1">
            <a:spLocks noGrp="1"/>
          </p:cNvSpPr>
          <p:nvPr>
            <p:ph type="subTitle" idx="1"/>
          </p:nvPr>
        </p:nvSpPr>
        <p:spPr>
          <a:xfrm>
            <a:off x="3918725" y="1792511"/>
            <a:ext cx="4512000" cy="38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p:txBody>
      </p:sp>
      <p:sp>
        <p:nvSpPr>
          <p:cNvPr id="789" name="Google Shape;789;p44"/>
          <p:cNvSpPr txBox="1">
            <a:spLocks noGrp="1"/>
          </p:cNvSpPr>
          <p:nvPr>
            <p:ph type="title" idx="2"/>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OUR SUCCESS ·</a:t>
            </a:r>
            <a:endParaRPr/>
          </a:p>
        </p:txBody>
      </p:sp>
      <p:pic>
        <p:nvPicPr>
          <p:cNvPr id="790" name="Google Shape;790;p44"/>
          <p:cNvPicPr preferRelativeResize="0"/>
          <p:nvPr/>
        </p:nvPicPr>
        <p:blipFill rotWithShape="1">
          <a:blip r:embed="rId3">
            <a:alphaModFix/>
          </a:blip>
          <a:srcRect l="25192" t="14283" r="25187" b="11322"/>
          <a:stretch/>
        </p:blipFill>
        <p:spPr>
          <a:xfrm>
            <a:off x="823475" y="1372750"/>
            <a:ext cx="2773800" cy="2773800"/>
          </a:xfrm>
          <a:prstGeom prst="ellipse">
            <a:avLst/>
          </a:prstGeom>
          <a:noFill/>
          <a:ln>
            <a:noFill/>
          </a:ln>
        </p:spPr>
      </p:pic>
      <p:sp>
        <p:nvSpPr>
          <p:cNvPr id="791" name="Google Shape;791;p44"/>
          <p:cNvSpPr txBox="1">
            <a:spLocks noGrp="1"/>
          </p:cNvSpPr>
          <p:nvPr>
            <p:ph type="title" idx="3"/>
          </p:nvPr>
        </p:nvSpPr>
        <p:spPr>
          <a:xfrm>
            <a:off x="3918725" y="3338813"/>
            <a:ext cx="4512000" cy="77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2,500</a:t>
            </a:r>
            <a:endParaRPr/>
          </a:p>
        </p:txBody>
      </p:sp>
      <p:sp>
        <p:nvSpPr>
          <p:cNvPr id="792" name="Google Shape;792;p44"/>
          <p:cNvSpPr txBox="1">
            <a:spLocks noGrp="1"/>
          </p:cNvSpPr>
          <p:nvPr>
            <p:ph type="subTitle" idx="4"/>
          </p:nvPr>
        </p:nvSpPr>
        <p:spPr>
          <a:xfrm>
            <a:off x="3918725" y="3970313"/>
            <a:ext cx="4512000" cy="38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793" name="Google Shape;793;p44"/>
          <p:cNvSpPr txBox="1">
            <a:spLocks noGrp="1"/>
          </p:cNvSpPr>
          <p:nvPr>
            <p:ph type="title" idx="5"/>
          </p:nvPr>
        </p:nvSpPr>
        <p:spPr>
          <a:xfrm>
            <a:off x="3918775" y="2250013"/>
            <a:ext cx="4512000" cy="77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9/10</a:t>
            </a:r>
            <a:endParaRPr/>
          </a:p>
        </p:txBody>
      </p:sp>
      <p:sp>
        <p:nvSpPr>
          <p:cNvPr id="794" name="Google Shape;794;p44"/>
          <p:cNvSpPr txBox="1">
            <a:spLocks noGrp="1"/>
          </p:cNvSpPr>
          <p:nvPr>
            <p:ph type="subTitle" idx="6"/>
          </p:nvPr>
        </p:nvSpPr>
        <p:spPr>
          <a:xfrm>
            <a:off x="3918725" y="2881313"/>
            <a:ext cx="4512000" cy="38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pic>
        <p:nvPicPr>
          <p:cNvPr id="795" name="Google Shape;795;p44"/>
          <p:cNvPicPr preferRelativeResize="0"/>
          <p:nvPr/>
        </p:nvPicPr>
        <p:blipFill>
          <a:blip r:embed="rId4">
            <a:alphaModFix/>
          </a:blip>
          <a:stretch>
            <a:fillRect/>
          </a:stretch>
        </p:blipFill>
        <p:spPr>
          <a:xfrm>
            <a:off x="664563" y="2804000"/>
            <a:ext cx="474625" cy="542551"/>
          </a:xfrm>
          <a:prstGeom prst="rect">
            <a:avLst/>
          </a:prstGeom>
          <a:noFill/>
          <a:ln>
            <a:noFill/>
          </a:ln>
        </p:spPr>
      </p:pic>
      <p:pic>
        <p:nvPicPr>
          <p:cNvPr id="796" name="Google Shape;796;p44"/>
          <p:cNvPicPr preferRelativeResize="0"/>
          <p:nvPr/>
        </p:nvPicPr>
        <p:blipFill>
          <a:blip r:embed="rId5">
            <a:alphaModFix/>
          </a:blip>
          <a:stretch>
            <a:fillRect/>
          </a:stretch>
        </p:blipFill>
        <p:spPr>
          <a:xfrm>
            <a:off x="713237" y="3502900"/>
            <a:ext cx="936851" cy="990326"/>
          </a:xfrm>
          <a:prstGeom prst="rect">
            <a:avLst/>
          </a:prstGeom>
          <a:noFill/>
          <a:ln>
            <a:noFill/>
          </a:ln>
        </p:spPr>
      </p:pic>
      <p:pic>
        <p:nvPicPr>
          <p:cNvPr id="797" name="Google Shape;797;p44"/>
          <p:cNvPicPr preferRelativeResize="0"/>
          <p:nvPr/>
        </p:nvPicPr>
        <p:blipFill>
          <a:blip r:embed="rId6">
            <a:alphaModFix/>
          </a:blip>
          <a:stretch>
            <a:fillRect/>
          </a:stretch>
        </p:blipFill>
        <p:spPr>
          <a:xfrm>
            <a:off x="3177312" y="1331025"/>
            <a:ext cx="419972" cy="431099"/>
          </a:xfrm>
          <a:prstGeom prst="rect">
            <a:avLst/>
          </a:prstGeom>
          <a:noFill/>
          <a:ln>
            <a:noFill/>
          </a:ln>
        </p:spPr>
      </p:pic>
      <p:pic>
        <p:nvPicPr>
          <p:cNvPr id="798" name="Google Shape;798;p44"/>
          <p:cNvPicPr preferRelativeResize="0"/>
          <p:nvPr/>
        </p:nvPicPr>
        <p:blipFill>
          <a:blip r:embed="rId6">
            <a:alphaModFix/>
          </a:blip>
          <a:stretch>
            <a:fillRect/>
          </a:stretch>
        </p:blipFill>
        <p:spPr>
          <a:xfrm>
            <a:off x="397825" y="3338832"/>
            <a:ext cx="315401" cy="323754"/>
          </a:xfrm>
          <a:prstGeom prst="rect">
            <a:avLst/>
          </a:prstGeom>
          <a:noFill/>
          <a:ln>
            <a:noFill/>
          </a:ln>
        </p:spPr>
      </p:pic>
      <p:sp>
        <p:nvSpPr>
          <p:cNvPr id="799" name="Google Shape;799;p44"/>
          <p:cNvSpPr/>
          <p:nvPr/>
        </p:nvSpPr>
        <p:spPr>
          <a:xfrm>
            <a:off x="895700" y="1038881"/>
            <a:ext cx="474625" cy="1015384"/>
          </a:xfrm>
          <a:prstGeom prst="rect">
            <a:avLst/>
          </a:prstGeom>
        </p:spPr>
        <p:txBody>
          <a:bodyPr>
            <a:prstTxWarp prst="textPlain">
              <a:avLst/>
            </a:prstTxWarp>
          </a:bodyPr>
          <a:lstStyle/>
          <a:p>
            <a:pPr lvl="0" algn="ctr"/>
            <a:r>
              <a:rPr b="0" i="0">
                <a:ln>
                  <a:noFill/>
                </a:ln>
                <a:solidFill>
                  <a:schemeClr val="accent6"/>
                </a:solidFill>
                <a:latin typeface="Alice"/>
              </a:rPr>
              <a:t>日</a:t>
            </a:r>
            <a:br>
              <a:rPr b="0" i="0">
                <a:ln>
                  <a:noFill/>
                </a:ln>
                <a:solidFill>
                  <a:schemeClr val="accent6"/>
                </a:solidFill>
                <a:latin typeface="Alice"/>
              </a:rPr>
            </a:br>
            <a:r>
              <a:rPr b="0" i="0">
                <a:ln>
                  <a:noFill/>
                </a:ln>
                <a:solidFill>
                  <a:schemeClr val="accent6"/>
                </a:solidFill>
                <a:latin typeface="Alice"/>
              </a:rPr>
              <a:t>本</a:t>
            </a:r>
          </a:p>
        </p:txBody>
      </p:sp>
      <p:pic>
        <p:nvPicPr>
          <p:cNvPr id="800" name="Google Shape;800;p44"/>
          <p:cNvPicPr preferRelativeResize="0"/>
          <p:nvPr/>
        </p:nvPicPr>
        <p:blipFill>
          <a:blip r:embed="rId7">
            <a:alphaModFix/>
          </a:blip>
          <a:stretch>
            <a:fillRect/>
          </a:stretch>
        </p:blipFill>
        <p:spPr>
          <a:xfrm>
            <a:off x="3305987" y="1949559"/>
            <a:ext cx="474626" cy="502477"/>
          </a:xfrm>
          <a:prstGeom prst="rect">
            <a:avLst/>
          </a:prstGeom>
          <a:noFill/>
          <a:ln>
            <a:noFill/>
          </a:ln>
        </p:spPr>
      </p:pic>
      <p:pic>
        <p:nvPicPr>
          <p:cNvPr id="801" name="Google Shape;801;p44"/>
          <p:cNvPicPr preferRelativeResize="0"/>
          <p:nvPr/>
        </p:nvPicPr>
        <p:blipFill>
          <a:blip r:embed="rId6">
            <a:alphaModFix/>
          </a:blip>
          <a:stretch>
            <a:fillRect/>
          </a:stretch>
        </p:blipFill>
        <p:spPr>
          <a:xfrm>
            <a:off x="8575975" y="796432"/>
            <a:ext cx="315401" cy="323754"/>
          </a:xfrm>
          <a:prstGeom prst="rect">
            <a:avLst/>
          </a:prstGeom>
          <a:noFill/>
          <a:ln>
            <a:noFill/>
          </a:ln>
        </p:spPr>
      </p:pic>
      <p:pic>
        <p:nvPicPr>
          <p:cNvPr id="802" name="Google Shape;802;p44"/>
          <p:cNvPicPr preferRelativeResize="0"/>
          <p:nvPr/>
        </p:nvPicPr>
        <p:blipFill>
          <a:blip r:embed="rId7">
            <a:alphaModFix/>
          </a:blip>
          <a:stretch>
            <a:fillRect/>
          </a:stretch>
        </p:blipFill>
        <p:spPr>
          <a:xfrm>
            <a:off x="8496362" y="4357346"/>
            <a:ext cx="474626" cy="502478"/>
          </a:xfrm>
          <a:prstGeom prst="rect">
            <a:avLst/>
          </a:prstGeom>
          <a:noFill/>
          <a:ln>
            <a:noFill/>
          </a:ln>
        </p:spPr>
      </p:pic>
      <p:pic>
        <p:nvPicPr>
          <p:cNvPr id="803" name="Google Shape;803;p44"/>
          <p:cNvPicPr preferRelativeResize="0"/>
          <p:nvPr/>
        </p:nvPicPr>
        <p:blipFill>
          <a:blip r:embed="rId4">
            <a:alphaModFix/>
          </a:blip>
          <a:stretch>
            <a:fillRect/>
          </a:stretch>
        </p:blipFill>
        <p:spPr>
          <a:xfrm>
            <a:off x="8030638" y="151524"/>
            <a:ext cx="605026" cy="691608"/>
          </a:xfrm>
          <a:prstGeom prst="rect">
            <a:avLst/>
          </a:prstGeom>
          <a:noFill/>
          <a:ln>
            <a:noFill/>
          </a:ln>
        </p:spPr>
      </p:pic>
      <p:pic>
        <p:nvPicPr>
          <p:cNvPr id="804" name="Google Shape;804;p44"/>
          <p:cNvPicPr preferRelativeResize="0"/>
          <p:nvPr/>
        </p:nvPicPr>
        <p:blipFill>
          <a:blip r:embed="rId4">
            <a:alphaModFix/>
          </a:blip>
          <a:stretch>
            <a:fillRect/>
          </a:stretch>
        </p:blipFill>
        <p:spPr>
          <a:xfrm>
            <a:off x="8193475" y="3815675"/>
            <a:ext cx="474625" cy="542551"/>
          </a:xfrm>
          <a:prstGeom prst="rect">
            <a:avLst/>
          </a:prstGeom>
          <a:noFill/>
          <a:ln>
            <a:noFill/>
          </a:ln>
        </p:spPr>
      </p:pic>
      <p:pic>
        <p:nvPicPr>
          <p:cNvPr id="805" name="Google Shape;805;p44"/>
          <p:cNvPicPr preferRelativeResize="0"/>
          <p:nvPr/>
        </p:nvPicPr>
        <p:blipFill>
          <a:blip r:embed="rId6">
            <a:alphaModFix/>
          </a:blip>
          <a:stretch>
            <a:fillRect/>
          </a:stretch>
        </p:blipFill>
        <p:spPr>
          <a:xfrm>
            <a:off x="8030650" y="4446720"/>
            <a:ext cx="315401" cy="323754"/>
          </a:xfrm>
          <a:prstGeom prst="rect">
            <a:avLst/>
          </a:prstGeom>
          <a:noFill/>
          <a:ln>
            <a:noFill/>
          </a:ln>
        </p:spPr>
      </p:pic>
      <p:pic>
        <p:nvPicPr>
          <p:cNvPr id="806" name="Google Shape;806;p44"/>
          <p:cNvPicPr preferRelativeResize="0"/>
          <p:nvPr/>
        </p:nvPicPr>
        <p:blipFill>
          <a:blip r:embed="rId6">
            <a:alphaModFix/>
          </a:blip>
          <a:stretch>
            <a:fillRect/>
          </a:stretch>
        </p:blipFill>
        <p:spPr>
          <a:xfrm>
            <a:off x="3780625" y="2597732"/>
            <a:ext cx="315401" cy="323754"/>
          </a:xfrm>
          <a:prstGeom prst="rect">
            <a:avLst/>
          </a:prstGeom>
          <a:noFill/>
          <a:ln>
            <a:noFill/>
          </a:ln>
        </p:spPr>
      </p:pic>
      <p:pic>
        <p:nvPicPr>
          <p:cNvPr id="807" name="Google Shape;807;p44"/>
          <p:cNvPicPr preferRelativeResize="0"/>
          <p:nvPr/>
        </p:nvPicPr>
        <p:blipFill>
          <a:blip r:embed="rId6">
            <a:alphaModFix/>
          </a:blip>
          <a:stretch>
            <a:fillRect/>
          </a:stretch>
        </p:blipFill>
        <p:spPr>
          <a:xfrm>
            <a:off x="1819637" y="4234925"/>
            <a:ext cx="419972" cy="43109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811"/>
        <p:cNvGrpSpPr/>
        <p:nvPr/>
      </p:nvGrpSpPr>
      <p:grpSpPr>
        <a:xfrm>
          <a:off x="0" y="0"/>
          <a:ext cx="0" cy="0"/>
          <a:chOff x="0" y="0"/>
          <a:chExt cx="0" cy="0"/>
        </a:xfrm>
      </p:grpSpPr>
      <p:sp>
        <p:nvSpPr>
          <p:cNvPr id="812" name="Google Shape;812;p45"/>
          <p:cNvSpPr txBox="1">
            <a:spLocks noGrp="1"/>
          </p:cNvSpPr>
          <p:nvPr>
            <p:ph type="title"/>
          </p:nvPr>
        </p:nvSpPr>
        <p:spPr>
          <a:xfrm>
            <a:off x="998550" y="967950"/>
            <a:ext cx="7146900" cy="2300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150,000</a:t>
            </a:r>
            <a:endParaRPr/>
          </a:p>
        </p:txBody>
      </p:sp>
      <p:sp>
        <p:nvSpPr>
          <p:cNvPr id="813" name="Google Shape;813;p45"/>
          <p:cNvSpPr txBox="1">
            <a:spLocks noGrp="1"/>
          </p:cNvSpPr>
          <p:nvPr>
            <p:ph type="subTitle" idx="1"/>
          </p:nvPr>
        </p:nvSpPr>
        <p:spPr>
          <a:xfrm>
            <a:off x="998550" y="3039763"/>
            <a:ext cx="71469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pic>
        <p:nvPicPr>
          <p:cNvPr id="814" name="Google Shape;814;p45"/>
          <p:cNvPicPr preferRelativeResize="0"/>
          <p:nvPr/>
        </p:nvPicPr>
        <p:blipFill>
          <a:blip r:embed="rId3">
            <a:alphaModFix/>
          </a:blip>
          <a:stretch>
            <a:fillRect/>
          </a:stretch>
        </p:blipFill>
        <p:spPr>
          <a:xfrm>
            <a:off x="428325" y="3041425"/>
            <a:ext cx="1583792" cy="1504749"/>
          </a:xfrm>
          <a:prstGeom prst="rect">
            <a:avLst/>
          </a:prstGeom>
          <a:noFill/>
          <a:ln>
            <a:noFill/>
          </a:ln>
        </p:spPr>
      </p:pic>
      <p:pic>
        <p:nvPicPr>
          <p:cNvPr id="815" name="Google Shape;815;p45"/>
          <p:cNvPicPr preferRelativeResize="0"/>
          <p:nvPr/>
        </p:nvPicPr>
        <p:blipFill>
          <a:blip r:embed="rId4">
            <a:alphaModFix/>
          </a:blip>
          <a:stretch>
            <a:fillRect/>
          </a:stretch>
        </p:blipFill>
        <p:spPr>
          <a:xfrm flipH="1">
            <a:off x="806499" y="3313763"/>
            <a:ext cx="1655101" cy="1504761"/>
          </a:xfrm>
          <a:prstGeom prst="rect">
            <a:avLst/>
          </a:prstGeom>
          <a:noFill/>
          <a:ln>
            <a:noFill/>
          </a:ln>
        </p:spPr>
      </p:pic>
      <p:pic>
        <p:nvPicPr>
          <p:cNvPr id="816" name="Google Shape;816;p45"/>
          <p:cNvPicPr preferRelativeResize="0"/>
          <p:nvPr/>
        </p:nvPicPr>
        <p:blipFill>
          <a:blip r:embed="rId5">
            <a:alphaModFix/>
          </a:blip>
          <a:stretch>
            <a:fillRect/>
          </a:stretch>
        </p:blipFill>
        <p:spPr>
          <a:xfrm>
            <a:off x="381750" y="3686912"/>
            <a:ext cx="598501" cy="632675"/>
          </a:xfrm>
          <a:prstGeom prst="rect">
            <a:avLst/>
          </a:prstGeom>
          <a:noFill/>
          <a:ln>
            <a:noFill/>
          </a:ln>
        </p:spPr>
      </p:pic>
      <p:pic>
        <p:nvPicPr>
          <p:cNvPr id="817" name="Google Shape;817;p45"/>
          <p:cNvPicPr preferRelativeResize="0"/>
          <p:nvPr/>
        </p:nvPicPr>
        <p:blipFill>
          <a:blip r:embed="rId6">
            <a:alphaModFix/>
          </a:blip>
          <a:stretch>
            <a:fillRect/>
          </a:stretch>
        </p:blipFill>
        <p:spPr>
          <a:xfrm>
            <a:off x="347863" y="4365582"/>
            <a:ext cx="315401" cy="323754"/>
          </a:xfrm>
          <a:prstGeom prst="rect">
            <a:avLst/>
          </a:prstGeom>
          <a:noFill/>
          <a:ln>
            <a:noFill/>
          </a:ln>
        </p:spPr>
      </p:pic>
      <p:pic>
        <p:nvPicPr>
          <p:cNvPr id="818" name="Google Shape;818;p45"/>
          <p:cNvPicPr preferRelativeResize="0"/>
          <p:nvPr/>
        </p:nvPicPr>
        <p:blipFill>
          <a:blip r:embed="rId6">
            <a:alphaModFix/>
          </a:blip>
          <a:stretch>
            <a:fillRect/>
          </a:stretch>
        </p:blipFill>
        <p:spPr>
          <a:xfrm>
            <a:off x="2207237" y="3578250"/>
            <a:ext cx="419972" cy="431099"/>
          </a:xfrm>
          <a:prstGeom prst="rect">
            <a:avLst/>
          </a:prstGeom>
          <a:noFill/>
          <a:ln>
            <a:noFill/>
          </a:ln>
        </p:spPr>
      </p:pic>
      <p:pic>
        <p:nvPicPr>
          <p:cNvPr id="819" name="Google Shape;819;p45"/>
          <p:cNvPicPr preferRelativeResize="0"/>
          <p:nvPr/>
        </p:nvPicPr>
        <p:blipFill>
          <a:blip r:embed="rId7">
            <a:alphaModFix/>
          </a:blip>
          <a:stretch>
            <a:fillRect/>
          </a:stretch>
        </p:blipFill>
        <p:spPr>
          <a:xfrm>
            <a:off x="8193463" y="268225"/>
            <a:ext cx="474625" cy="542551"/>
          </a:xfrm>
          <a:prstGeom prst="rect">
            <a:avLst/>
          </a:prstGeom>
          <a:noFill/>
          <a:ln>
            <a:noFill/>
          </a:ln>
        </p:spPr>
      </p:pic>
      <p:pic>
        <p:nvPicPr>
          <p:cNvPr id="820" name="Google Shape;820;p45"/>
          <p:cNvPicPr preferRelativeResize="0"/>
          <p:nvPr/>
        </p:nvPicPr>
        <p:blipFill>
          <a:blip r:embed="rId8">
            <a:alphaModFix/>
          </a:blip>
          <a:stretch>
            <a:fillRect/>
          </a:stretch>
        </p:blipFill>
        <p:spPr>
          <a:xfrm>
            <a:off x="7714265" y="810765"/>
            <a:ext cx="598500" cy="633586"/>
          </a:xfrm>
          <a:prstGeom prst="rect">
            <a:avLst/>
          </a:prstGeom>
          <a:noFill/>
          <a:ln>
            <a:noFill/>
          </a:ln>
        </p:spPr>
      </p:pic>
      <p:pic>
        <p:nvPicPr>
          <p:cNvPr id="821" name="Google Shape;821;p45"/>
          <p:cNvPicPr preferRelativeResize="0"/>
          <p:nvPr/>
        </p:nvPicPr>
        <p:blipFill>
          <a:blip r:embed="rId6">
            <a:alphaModFix/>
          </a:blip>
          <a:stretch>
            <a:fillRect/>
          </a:stretch>
        </p:blipFill>
        <p:spPr>
          <a:xfrm>
            <a:off x="8220800" y="1542087"/>
            <a:ext cx="419972" cy="431099"/>
          </a:xfrm>
          <a:prstGeom prst="rect">
            <a:avLst/>
          </a:prstGeom>
          <a:noFill/>
          <a:ln>
            <a:noFill/>
          </a:ln>
        </p:spPr>
      </p:pic>
      <p:pic>
        <p:nvPicPr>
          <p:cNvPr id="822" name="Google Shape;822;p45"/>
          <p:cNvPicPr preferRelativeResize="0"/>
          <p:nvPr/>
        </p:nvPicPr>
        <p:blipFill>
          <a:blip r:embed="rId6">
            <a:alphaModFix/>
          </a:blip>
          <a:stretch>
            <a:fillRect/>
          </a:stretch>
        </p:blipFill>
        <p:spPr>
          <a:xfrm>
            <a:off x="7016750" y="1052707"/>
            <a:ext cx="315401" cy="323754"/>
          </a:xfrm>
          <a:prstGeom prst="rect">
            <a:avLst/>
          </a:prstGeom>
          <a:noFill/>
          <a:ln>
            <a:noFill/>
          </a:ln>
        </p:spPr>
      </p:pic>
      <p:pic>
        <p:nvPicPr>
          <p:cNvPr id="823" name="Google Shape;823;p45"/>
          <p:cNvPicPr preferRelativeResize="0"/>
          <p:nvPr/>
        </p:nvPicPr>
        <p:blipFill>
          <a:blip r:embed="rId5">
            <a:alphaModFix/>
          </a:blip>
          <a:stretch>
            <a:fillRect/>
          </a:stretch>
        </p:blipFill>
        <p:spPr>
          <a:xfrm>
            <a:off x="6937150" y="288638"/>
            <a:ext cx="474624" cy="501720"/>
          </a:xfrm>
          <a:prstGeom prst="rect">
            <a:avLst/>
          </a:prstGeom>
          <a:noFill/>
          <a:ln>
            <a:noFill/>
          </a:ln>
        </p:spPr>
      </p:pic>
      <p:pic>
        <p:nvPicPr>
          <p:cNvPr id="824" name="Google Shape;824;p45"/>
          <p:cNvPicPr preferRelativeResize="0"/>
          <p:nvPr/>
        </p:nvPicPr>
        <p:blipFill>
          <a:blip r:embed="rId6">
            <a:alphaModFix/>
          </a:blip>
          <a:stretch>
            <a:fillRect/>
          </a:stretch>
        </p:blipFill>
        <p:spPr>
          <a:xfrm>
            <a:off x="980238" y="2409882"/>
            <a:ext cx="315401" cy="323754"/>
          </a:xfrm>
          <a:prstGeom prst="rect">
            <a:avLst/>
          </a:prstGeom>
          <a:noFill/>
          <a:ln>
            <a:noFill/>
          </a:ln>
        </p:spPr>
      </p:pic>
      <p:sp>
        <p:nvSpPr>
          <p:cNvPr id="825" name="Google Shape;825;p45"/>
          <p:cNvSpPr/>
          <p:nvPr/>
        </p:nvSpPr>
        <p:spPr>
          <a:xfrm>
            <a:off x="475913" y="2344381"/>
            <a:ext cx="474625" cy="1015384"/>
          </a:xfrm>
          <a:prstGeom prst="rect">
            <a:avLst/>
          </a:prstGeom>
        </p:spPr>
        <p:txBody>
          <a:bodyPr>
            <a:prstTxWarp prst="textPlain">
              <a:avLst/>
            </a:prstTxWarp>
          </a:bodyPr>
          <a:lstStyle/>
          <a:p>
            <a:pPr lvl="0" algn="ctr"/>
            <a:r>
              <a:rPr b="0" i="0">
                <a:ln>
                  <a:noFill/>
                </a:ln>
                <a:solidFill>
                  <a:schemeClr val="accent6"/>
                </a:solidFill>
                <a:latin typeface="Alice"/>
              </a:rPr>
              <a:t>日</a:t>
            </a:r>
            <a:br>
              <a:rPr b="0" i="0">
                <a:ln>
                  <a:noFill/>
                </a:ln>
                <a:solidFill>
                  <a:schemeClr val="accent6"/>
                </a:solidFill>
                <a:latin typeface="Alice"/>
              </a:rPr>
            </a:br>
            <a:r>
              <a:rPr b="0" i="0">
                <a:ln>
                  <a:noFill/>
                </a:ln>
                <a:solidFill>
                  <a:schemeClr val="accent6"/>
                </a:solidFill>
                <a:latin typeface="Alice"/>
              </a:rPr>
              <a:t>本</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29"/>
        <p:cNvGrpSpPr/>
        <p:nvPr/>
      </p:nvGrpSpPr>
      <p:grpSpPr>
        <a:xfrm>
          <a:off x="0" y="0"/>
          <a:ext cx="0" cy="0"/>
          <a:chOff x="0" y="0"/>
          <a:chExt cx="0" cy="0"/>
        </a:xfrm>
      </p:grpSpPr>
      <p:sp>
        <p:nvSpPr>
          <p:cNvPr id="830" name="Google Shape;830;p46"/>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STATISTICS ·</a:t>
            </a:r>
            <a:endParaRPr>
              <a:solidFill>
                <a:srgbClr val="F5CD69"/>
              </a:solidFill>
            </a:endParaRPr>
          </a:p>
        </p:txBody>
      </p:sp>
      <p:pic>
        <p:nvPicPr>
          <p:cNvPr id="831" name="Google Shape;831;p46" title="Points scored">
            <a:hlinkClick r:id="rId3"/>
          </p:cNvPr>
          <p:cNvPicPr preferRelativeResize="0"/>
          <p:nvPr/>
        </p:nvPicPr>
        <p:blipFill>
          <a:blip r:embed="rId4">
            <a:alphaModFix/>
          </a:blip>
          <a:stretch>
            <a:fillRect/>
          </a:stretch>
        </p:blipFill>
        <p:spPr>
          <a:xfrm>
            <a:off x="714225" y="1379863"/>
            <a:ext cx="4174542" cy="2581212"/>
          </a:xfrm>
          <a:prstGeom prst="rect">
            <a:avLst/>
          </a:prstGeom>
          <a:noFill/>
          <a:ln>
            <a:noFill/>
          </a:ln>
        </p:spPr>
      </p:pic>
      <p:sp>
        <p:nvSpPr>
          <p:cNvPr id="832" name="Google Shape;832;p46"/>
          <p:cNvSpPr txBox="1"/>
          <p:nvPr/>
        </p:nvSpPr>
        <p:spPr>
          <a:xfrm>
            <a:off x="714225" y="4338200"/>
            <a:ext cx="7715400" cy="270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100">
                <a:solidFill>
                  <a:schemeClr val="accent6"/>
                </a:solidFill>
                <a:latin typeface="Karla"/>
                <a:ea typeface="Karla"/>
                <a:cs typeface="Karla"/>
                <a:sym typeface="Karla"/>
              </a:rPr>
              <a:t>Follow the link in the graph to modify its data and then paste the new one here. </a:t>
            </a:r>
            <a:r>
              <a:rPr lang="en" sz="1100" b="1">
                <a:solidFill>
                  <a:schemeClr val="accent6"/>
                </a:solidFill>
                <a:uFill>
                  <a:noFill/>
                </a:uFill>
                <a:latin typeface="Karla"/>
                <a:ea typeface="Karla"/>
                <a:cs typeface="Karla"/>
                <a:sym typeface="Karla"/>
                <a:hlinkClick r:id="rId5">
                  <a:extLst>
                    <a:ext uri="{A12FA001-AC4F-418D-AE19-62706E023703}">
                      <ahyp:hlinkClr xmlns:ahyp="http://schemas.microsoft.com/office/drawing/2018/hyperlinkcolor" val="tx"/>
                    </a:ext>
                  </a:extLst>
                </a:hlinkClick>
              </a:rPr>
              <a:t>For more info, click here</a:t>
            </a:r>
            <a:endParaRPr sz="1100" b="1">
              <a:solidFill>
                <a:schemeClr val="accent6"/>
              </a:solidFill>
              <a:latin typeface="Karla"/>
              <a:ea typeface="Karla"/>
              <a:cs typeface="Karla"/>
              <a:sym typeface="Karla"/>
            </a:endParaRPr>
          </a:p>
        </p:txBody>
      </p:sp>
      <p:sp>
        <p:nvSpPr>
          <p:cNvPr id="833" name="Google Shape;833;p46"/>
          <p:cNvSpPr txBox="1"/>
          <p:nvPr/>
        </p:nvSpPr>
        <p:spPr>
          <a:xfrm>
            <a:off x="5369625" y="1826813"/>
            <a:ext cx="3060000" cy="900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6"/>
                </a:solidFill>
                <a:latin typeface="Alice"/>
                <a:ea typeface="Alice"/>
                <a:cs typeface="Alice"/>
                <a:sym typeface="Alice"/>
              </a:rPr>
              <a:t>GRADUATION STATISTICS PER YEAR</a:t>
            </a:r>
            <a:endParaRPr sz="2200">
              <a:solidFill>
                <a:schemeClr val="accent6"/>
              </a:solidFill>
              <a:latin typeface="Alice"/>
              <a:ea typeface="Alice"/>
              <a:cs typeface="Alice"/>
              <a:sym typeface="Alice"/>
            </a:endParaRPr>
          </a:p>
        </p:txBody>
      </p:sp>
      <p:sp>
        <p:nvSpPr>
          <p:cNvPr id="834" name="Google Shape;834;p46"/>
          <p:cNvSpPr txBox="1"/>
          <p:nvPr/>
        </p:nvSpPr>
        <p:spPr>
          <a:xfrm>
            <a:off x="5369625" y="2579537"/>
            <a:ext cx="3060000" cy="1045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6"/>
                </a:solidFill>
                <a:latin typeface="Karla"/>
                <a:ea typeface="Karla"/>
                <a:cs typeface="Karla"/>
                <a:sym typeface="Karla"/>
              </a:rPr>
              <a:t>Mercury is the closest planet to the Sun and the smallest one in the Solar System—it’s only a bit larger than the Moon</a:t>
            </a:r>
            <a:endParaRPr>
              <a:solidFill>
                <a:schemeClr val="accent6"/>
              </a:solidFill>
              <a:latin typeface="Karla"/>
              <a:ea typeface="Karla"/>
              <a:cs typeface="Karla"/>
              <a:sym typeface="Karla"/>
            </a:endParaRPr>
          </a:p>
        </p:txBody>
      </p:sp>
      <p:sp>
        <p:nvSpPr>
          <p:cNvPr id="835" name="Google Shape;835;p46"/>
          <p:cNvSpPr txBox="1"/>
          <p:nvPr/>
        </p:nvSpPr>
        <p:spPr>
          <a:xfrm>
            <a:off x="1321625" y="3784250"/>
            <a:ext cx="555600" cy="326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accent6"/>
                </a:solidFill>
                <a:latin typeface="Alice"/>
                <a:ea typeface="Alice"/>
                <a:cs typeface="Alice"/>
                <a:sym typeface="Alice"/>
              </a:rPr>
              <a:t>2015</a:t>
            </a:r>
            <a:endParaRPr sz="1200">
              <a:solidFill>
                <a:schemeClr val="accent6"/>
              </a:solidFill>
              <a:latin typeface="Alice"/>
              <a:ea typeface="Alice"/>
              <a:cs typeface="Alice"/>
              <a:sym typeface="Alice"/>
            </a:endParaRPr>
          </a:p>
        </p:txBody>
      </p:sp>
      <p:sp>
        <p:nvSpPr>
          <p:cNvPr id="836" name="Google Shape;836;p46"/>
          <p:cNvSpPr txBox="1"/>
          <p:nvPr/>
        </p:nvSpPr>
        <p:spPr>
          <a:xfrm>
            <a:off x="2182850" y="3784250"/>
            <a:ext cx="555600" cy="326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accent6"/>
                </a:solidFill>
                <a:latin typeface="Alice"/>
                <a:ea typeface="Alice"/>
                <a:cs typeface="Alice"/>
                <a:sym typeface="Alice"/>
              </a:rPr>
              <a:t>2017</a:t>
            </a:r>
            <a:endParaRPr sz="1200">
              <a:solidFill>
                <a:schemeClr val="accent6"/>
              </a:solidFill>
              <a:latin typeface="Alice"/>
              <a:ea typeface="Alice"/>
              <a:cs typeface="Alice"/>
              <a:sym typeface="Alice"/>
            </a:endParaRPr>
          </a:p>
        </p:txBody>
      </p:sp>
      <p:sp>
        <p:nvSpPr>
          <p:cNvPr id="837" name="Google Shape;837;p46"/>
          <p:cNvSpPr txBox="1"/>
          <p:nvPr/>
        </p:nvSpPr>
        <p:spPr>
          <a:xfrm>
            <a:off x="3044075" y="3784250"/>
            <a:ext cx="555600" cy="326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accent6"/>
                </a:solidFill>
                <a:latin typeface="Alice"/>
                <a:ea typeface="Alice"/>
                <a:cs typeface="Alice"/>
                <a:sym typeface="Alice"/>
              </a:rPr>
              <a:t>2019</a:t>
            </a:r>
            <a:endParaRPr sz="1200">
              <a:solidFill>
                <a:schemeClr val="accent6"/>
              </a:solidFill>
              <a:latin typeface="Alice"/>
              <a:ea typeface="Alice"/>
              <a:cs typeface="Alice"/>
              <a:sym typeface="Alice"/>
            </a:endParaRPr>
          </a:p>
        </p:txBody>
      </p:sp>
      <p:sp>
        <p:nvSpPr>
          <p:cNvPr id="838" name="Google Shape;838;p46"/>
          <p:cNvSpPr txBox="1"/>
          <p:nvPr/>
        </p:nvSpPr>
        <p:spPr>
          <a:xfrm>
            <a:off x="3905300" y="3784250"/>
            <a:ext cx="555600" cy="326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accent6"/>
                </a:solidFill>
                <a:latin typeface="Alice"/>
                <a:ea typeface="Alice"/>
                <a:cs typeface="Alice"/>
                <a:sym typeface="Alice"/>
              </a:rPr>
              <a:t>2021</a:t>
            </a:r>
            <a:endParaRPr sz="1200">
              <a:solidFill>
                <a:schemeClr val="accent6"/>
              </a:solidFill>
              <a:latin typeface="Alice"/>
              <a:ea typeface="Alice"/>
              <a:cs typeface="Alice"/>
              <a:sym typeface="Alice"/>
            </a:endParaRPr>
          </a:p>
        </p:txBody>
      </p:sp>
      <p:pic>
        <p:nvPicPr>
          <p:cNvPr id="839" name="Google Shape;839;p46"/>
          <p:cNvPicPr preferRelativeResize="0"/>
          <p:nvPr/>
        </p:nvPicPr>
        <p:blipFill>
          <a:blip r:embed="rId6">
            <a:alphaModFix/>
          </a:blip>
          <a:stretch>
            <a:fillRect/>
          </a:stretch>
        </p:blipFill>
        <p:spPr>
          <a:xfrm>
            <a:off x="7187800" y="371575"/>
            <a:ext cx="419972" cy="431099"/>
          </a:xfrm>
          <a:prstGeom prst="rect">
            <a:avLst/>
          </a:prstGeom>
          <a:noFill/>
          <a:ln>
            <a:noFill/>
          </a:ln>
        </p:spPr>
      </p:pic>
      <p:pic>
        <p:nvPicPr>
          <p:cNvPr id="840" name="Google Shape;840;p46"/>
          <p:cNvPicPr preferRelativeResize="0"/>
          <p:nvPr/>
        </p:nvPicPr>
        <p:blipFill>
          <a:blip r:embed="rId7">
            <a:alphaModFix/>
          </a:blip>
          <a:stretch>
            <a:fillRect/>
          </a:stretch>
        </p:blipFill>
        <p:spPr>
          <a:xfrm>
            <a:off x="7941912" y="432109"/>
            <a:ext cx="474626" cy="502478"/>
          </a:xfrm>
          <a:prstGeom prst="rect">
            <a:avLst/>
          </a:prstGeom>
          <a:noFill/>
          <a:ln>
            <a:noFill/>
          </a:ln>
        </p:spPr>
      </p:pic>
      <p:pic>
        <p:nvPicPr>
          <p:cNvPr id="841" name="Google Shape;841;p46"/>
          <p:cNvPicPr preferRelativeResize="0"/>
          <p:nvPr/>
        </p:nvPicPr>
        <p:blipFill>
          <a:blip r:embed="rId8">
            <a:alphaModFix/>
          </a:blip>
          <a:stretch>
            <a:fillRect/>
          </a:stretch>
        </p:blipFill>
        <p:spPr>
          <a:xfrm>
            <a:off x="7343400" y="853174"/>
            <a:ext cx="598501" cy="632675"/>
          </a:xfrm>
          <a:prstGeom prst="rect">
            <a:avLst/>
          </a:prstGeom>
          <a:noFill/>
          <a:ln>
            <a:noFill/>
          </a:ln>
        </p:spPr>
      </p:pic>
      <p:pic>
        <p:nvPicPr>
          <p:cNvPr id="842" name="Google Shape;842;p46"/>
          <p:cNvPicPr preferRelativeResize="0"/>
          <p:nvPr/>
        </p:nvPicPr>
        <p:blipFill>
          <a:blip r:embed="rId6">
            <a:alphaModFix/>
          </a:blip>
          <a:stretch>
            <a:fillRect/>
          </a:stretch>
        </p:blipFill>
        <p:spPr>
          <a:xfrm rot="10800000">
            <a:off x="8116762" y="1276465"/>
            <a:ext cx="315401" cy="323754"/>
          </a:xfrm>
          <a:prstGeom prst="rect">
            <a:avLst/>
          </a:prstGeom>
          <a:noFill/>
          <a:ln>
            <a:noFill/>
          </a:ln>
        </p:spPr>
      </p:pic>
      <p:pic>
        <p:nvPicPr>
          <p:cNvPr id="843" name="Google Shape;843;p46"/>
          <p:cNvPicPr preferRelativeResize="0"/>
          <p:nvPr/>
        </p:nvPicPr>
        <p:blipFill>
          <a:blip r:embed="rId6">
            <a:alphaModFix/>
          </a:blip>
          <a:stretch>
            <a:fillRect/>
          </a:stretch>
        </p:blipFill>
        <p:spPr>
          <a:xfrm>
            <a:off x="624125" y="4532420"/>
            <a:ext cx="315401" cy="323754"/>
          </a:xfrm>
          <a:prstGeom prst="rect">
            <a:avLst/>
          </a:prstGeom>
          <a:noFill/>
          <a:ln>
            <a:noFill/>
          </a:ln>
        </p:spPr>
      </p:pic>
      <p:pic>
        <p:nvPicPr>
          <p:cNvPr id="844" name="Google Shape;844;p46"/>
          <p:cNvPicPr preferRelativeResize="0"/>
          <p:nvPr/>
        </p:nvPicPr>
        <p:blipFill>
          <a:blip r:embed="rId6">
            <a:alphaModFix/>
          </a:blip>
          <a:stretch>
            <a:fillRect/>
          </a:stretch>
        </p:blipFill>
        <p:spPr>
          <a:xfrm>
            <a:off x="293250" y="4046800"/>
            <a:ext cx="419972" cy="4310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48"/>
        <p:cNvGrpSpPr/>
        <p:nvPr/>
      </p:nvGrpSpPr>
      <p:grpSpPr>
        <a:xfrm>
          <a:off x="0" y="0"/>
          <a:ext cx="0" cy="0"/>
          <a:chOff x="0" y="0"/>
          <a:chExt cx="0" cy="0"/>
        </a:xfrm>
      </p:grpSpPr>
      <p:sp>
        <p:nvSpPr>
          <p:cNvPr id="849" name="Google Shape;849;p47"/>
          <p:cNvSpPr txBox="1">
            <a:spLocks noGrp="1"/>
          </p:cNvSpPr>
          <p:nvPr>
            <p:ph type="title"/>
          </p:nvPr>
        </p:nvSpPr>
        <p:spPr>
          <a:xfrm>
            <a:off x="1514550" y="1428075"/>
            <a:ext cx="6114900" cy="2361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AWESOME WORDS ·</a:t>
            </a:r>
            <a:endParaRPr/>
          </a:p>
        </p:txBody>
      </p:sp>
      <p:pic>
        <p:nvPicPr>
          <p:cNvPr id="850" name="Google Shape;850;p47"/>
          <p:cNvPicPr preferRelativeResize="0"/>
          <p:nvPr/>
        </p:nvPicPr>
        <p:blipFill>
          <a:blip r:embed="rId3">
            <a:alphaModFix/>
          </a:blip>
          <a:stretch>
            <a:fillRect/>
          </a:stretch>
        </p:blipFill>
        <p:spPr>
          <a:xfrm>
            <a:off x="193025" y="255050"/>
            <a:ext cx="1881574" cy="2361226"/>
          </a:xfrm>
          <a:prstGeom prst="rect">
            <a:avLst/>
          </a:prstGeom>
          <a:noFill/>
          <a:ln>
            <a:noFill/>
          </a:ln>
        </p:spPr>
      </p:pic>
      <p:pic>
        <p:nvPicPr>
          <p:cNvPr id="851" name="Google Shape;851;p47"/>
          <p:cNvPicPr preferRelativeResize="0"/>
          <p:nvPr/>
        </p:nvPicPr>
        <p:blipFill>
          <a:blip r:embed="rId4">
            <a:alphaModFix/>
          </a:blip>
          <a:stretch>
            <a:fillRect/>
          </a:stretch>
        </p:blipFill>
        <p:spPr>
          <a:xfrm>
            <a:off x="2398937" y="923625"/>
            <a:ext cx="419972" cy="431099"/>
          </a:xfrm>
          <a:prstGeom prst="rect">
            <a:avLst/>
          </a:prstGeom>
          <a:noFill/>
          <a:ln>
            <a:noFill/>
          </a:ln>
        </p:spPr>
      </p:pic>
      <p:pic>
        <p:nvPicPr>
          <p:cNvPr id="852" name="Google Shape;852;p47"/>
          <p:cNvPicPr preferRelativeResize="0"/>
          <p:nvPr/>
        </p:nvPicPr>
        <p:blipFill>
          <a:blip r:embed="rId4">
            <a:alphaModFix/>
          </a:blip>
          <a:stretch>
            <a:fillRect/>
          </a:stretch>
        </p:blipFill>
        <p:spPr>
          <a:xfrm>
            <a:off x="308650" y="215745"/>
            <a:ext cx="315401" cy="323754"/>
          </a:xfrm>
          <a:prstGeom prst="rect">
            <a:avLst/>
          </a:prstGeom>
          <a:noFill/>
          <a:ln>
            <a:noFill/>
          </a:ln>
        </p:spPr>
      </p:pic>
      <p:pic>
        <p:nvPicPr>
          <p:cNvPr id="853" name="Google Shape;853;p47"/>
          <p:cNvPicPr preferRelativeResize="0"/>
          <p:nvPr/>
        </p:nvPicPr>
        <p:blipFill>
          <a:blip r:embed="rId5">
            <a:alphaModFix/>
          </a:blip>
          <a:stretch>
            <a:fillRect/>
          </a:stretch>
        </p:blipFill>
        <p:spPr>
          <a:xfrm>
            <a:off x="7137649" y="2674913"/>
            <a:ext cx="1697407" cy="2250025"/>
          </a:xfrm>
          <a:prstGeom prst="rect">
            <a:avLst/>
          </a:prstGeom>
          <a:noFill/>
          <a:ln>
            <a:noFill/>
          </a:ln>
        </p:spPr>
      </p:pic>
      <p:pic>
        <p:nvPicPr>
          <p:cNvPr id="854" name="Google Shape;854;p47"/>
          <p:cNvPicPr preferRelativeResize="0"/>
          <p:nvPr/>
        </p:nvPicPr>
        <p:blipFill>
          <a:blip r:embed="rId6">
            <a:alphaModFix/>
          </a:blip>
          <a:stretch>
            <a:fillRect/>
          </a:stretch>
        </p:blipFill>
        <p:spPr>
          <a:xfrm>
            <a:off x="403262" y="2412184"/>
            <a:ext cx="474626" cy="502477"/>
          </a:xfrm>
          <a:prstGeom prst="rect">
            <a:avLst/>
          </a:prstGeom>
          <a:noFill/>
          <a:ln>
            <a:noFill/>
          </a:ln>
        </p:spPr>
      </p:pic>
      <p:pic>
        <p:nvPicPr>
          <p:cNvPr id="855" name="Google Shape;855;p47"/>
          <p:cNvPicPr preferRelativeResize="0"/>
          <p:nvPr/>
        </p:nvPicPr>
        <p:blipFill>
          <a:blip r:embed="rId7">
            <a:alphaModFix/>
          </a:blip>
          <a:stretch>
            <a:fillRect/>
          </a:stretch>
        </p:blipFill>
        <p:spPr>
          <a:xfrm>
            <a:off x="6745463" y="3789375"/>
            <a:ext cx="474625" cy="542551"/>
          </a:xfrm>
          <a:prstGeom prst="rect">
            <a:avLst/>
          </a:prstGeom>
          <a:noFill/>
          <a:ln>
            <a:noFill/>
          </a:ln>
        </p:spPr>
      </p:pic>
      <p:pic>
        <p:nvPicPr>
          <p:cNvPr id="856" name="Google Shape;856;p47"/>
          <p:cNvPicPr preferRelativeResize="0"/>
          <p:nvPr/>
        </p:nvPicPr>
        <p:blipFill>
          <a:blip r:embed="rId4">
            <a:alphaModFix/>
          </a:blip>
          <a:stretch>
            <a:fillRect/>
          </a:stretch>
        </p:blipFill>
        <p:spPr>
          <a:xfrm>
            <a:off x="8430775" y="2197270"/>
            <a:ext cx="315401" cy="323754"/>
          </a:xfrm>
          <a:prstGeom prst="rect">
            <a:avLst/>
          </a:prstGeom>
          <a:noFill/>
          <a:ln>
            <a:noFill/>
          </a:ln>
        </p:spPr>
      </p:pic>
      <p:pic>
        <p:nvPicPr>
          <p:cNvPr id="857" name="Google Shape;857;p47"/>
          <p:cNvPicPr preferRelativeResize="0"/>
          <p:nvPr/>
        </p:nvPicPr>
        <p:blipFill>
          <a:blip r:embed="rId8">
            <a:alphaModFix/>
          </a:blip>
          <a:stretch>
            <a:fillRect/>
          </a:stretch>
        </p:blipFill>
        <p:spPr>
          <a:xfrm>
            <a:off x="8073850" y="4292249"/>
            <a:ext cx="598501" cy="632675"/>
          </a:xfrm>
          <a:prstGeom prst="rect">
            <a:avLst/>
          </a:prstGeom>
          <a:noFill/>
          <a:ln>
            <a:noFill/>
          </a:ln>
        </p:spPr>
      </p:pic>
      <p:pic>
        <p:nvPicPr>
          <p:cNvPr id="858" name="Google Shape;858;p47"/>
          <p:cNvPicPr preferRelativeResize="0"/>
          <p:nvPr/>
        </p:nvPicPr>
        <p:blipFill>
          <a:blip r:embed="rId4">
            <a:alphaModFix/>
          </a:blip>
          <a:stretch>
            <a:fillRect/>
          </a:stretch>
        </p:blipFill>
        <p:spPr>
          <a:xfrm>
            <a:off x="8289875" y="323950"/>
            <a:ext cx="419972" cy="431099"/>
          </a:xfrm>
          <a:prstGeom prst="rect">
            <a:avLst/>
          </a:prstGeom>
          <a:noFill/>
          <a:ln>
            <a:noFill/>
          </a:ln>
        </p:spPr>
      </p:pic>
      <p:pic>
        <p:nvPicPr>
          <p:cNvPr id="859" name="Google Shape;859;p47"/>
          <p:cNvPicPr preferRelativeResize="0"/>
          <p:nvPr/>
        </p:nvPicPr>
        <p:blipFill>
          <a:blip r:embed="rId4">
            <a:alphaModFix/>
          </a:blip>
          <a:stretch>
            <a:fillRect/>
          </a:stretch>
        </p:blipFill>
        <p:spPr>
          <a:xfrm>
            <a:off x="1132975" y="3465620"/>
            <a:ext cx="315401" cy="323754"/>
          </a:xfrm>
          <a:prstGeom prst="rect">
            <a:avLst/>
          </a:prstGeom>
          <a:noFill/>
          <a:ln>
            <a:noFill/>
          </a:ln>
        </p:spPr>
      </p:pic>
      <p:pic>
        <p:nvPicPr>
          <p:cNvPr id="860" name="Google Shape;860;p47"/>
          <p:cNvPicPr preferRelativeResize="0"/>
          <p:nvPr/>
        </p:nvPicPr>
        <p:blipFill>
          <a:blip r:embed="rId4">
            <a:alphaModFix/>
          </a:blip>
          <a:stretch>
            <a:fillRect/>
          </a:stretch>
        </p:blipFill>
        <p:spPr>
          <a:xfrm>
            <a:off x="6904688" y="745520"/>
            <a:ext cx="315401" cy="323754"/>
          </a:xfrm>
          <a:prstGeom prst="rect">
            <a:avLst/>
          </a:prstGeom>
          <a:noFill/>
          <a:ln>
            <a:noFill/>
          </a:ln>
        </p:spPr>
      </p:pic>
      <p:pic>
        <p:nvPicPr>
          <p:cNvPr id="861" name="Google Shape;861;p47"/>
          <p:cNvPicPr preferRelativeResize="0"/>
          <p:nvPr/>
        </p:nvPicPr>
        <p:blipFill>
          <a:blip r:embed="rId6">
            <a:alphaModFix/>
          </a:blip>
          <a:stretch>
            <a:fillRect/>
          </a:stretch>
        </p:blipFill>
        <p:spPr>
          <a:xfrm>
            <a:off x="7815237" y="1184434"/>
            <a:ext cx="474626" cy="502477"/>
          </a:xfrm>
          <a:prstGeom prst="rect">
            <a:avLst/>
          </a:prstGeom>
          <a:noFill/>
          <a:ln>
            <a:noFill/>
          </a:ln>
        </p:spPr>
      </p:pic>
      <p:pic>
        <p:nvPicPr>
          <p:cNvPr id="862" name="Google Shape;862;p47"/>
          <p:cNvPicPr preferRelativeResize="0"/>
          <p:nvPr/>
        </p:nvPicPr>
        <p:blipFill>
          <a:blip r:embed="rId8">
            <a:alphaModFix/>
          </a:blip>
          <a:stretch>
            <a:fillRect/>
          </a:stretch>
        </p:blipFill>
        <p:spPr>
          <a:xfrm>
            <a:off x="1753175" y="4174013"/>
            <a:ext cx="474624" cy="501720"/>
          </a:xfrm>
          <a:prstGeom prst="rect">
            <a:avLst/>
          </a:prstGeom>
          <a:noFill/>
          <a:ln>
            <a:noFill/>
          </a:ln>
        </p:spPr>
      </p:pic>
      <p:pic>
        <p:nvPicPr>
          <p:cNvPr id="863" name="Google Shape;863;p47"/>
          <p:cNvPicPr preferRelativeResize="0"/>
          <p:nvPr/>
        </p:nvPicPr>
        <p:blipFill>
          <a:blip r:embed="rId4">
            <a:alphaModFix/>
          </a:blip>
          <a:stretch>
            <a:fillRect/>
          </a:stretch>
        </p:blipFill>
        <p:spPr>
          <a:xfrm>
            <a:off x="584150" y="4292262"/>
            <a:ext cx="419972" cy="431099"/>
          </a:xfrm>
          <a:prstGeom prst="rect">
            <a:avLst/>
          </a:prstGeom>
          <a:noFill/>
          <a:ln>
            <a:noFill/>
          </a:ln>
        </p:spPr>
      </p:pic>
      <p:pic>
        <p:nvPicPr>
          <p:cNvPr id="864" name="Google Shape;864;p47"/>
          <p:cNvPicPr preferRelativeResize="0"/>
          <p:nvPr/>
        </p:nvPicPr>
        <p:blipFill>
          <a:blip r:embed="rId4">
            <a:alphaModFix/>
          </a:blip>
          <a:stretch>
            <a:fillRect/>
          </a:stretch>
        </p:blipFill>
        <p:spPr>
          <a:xfrm>
            <a:off x="6304613" y="4608570"/>
            <a:ext cx="315401" cy="32375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68"/>
        <p:cNvGrpSpPr/>
        <p:nvPr/>
      </p:nvGrpSpPr>
      <p:grpSpPr>
        <a:xfrm>
          <a:off x="0" y="0"/>
          <a:ext cx="0" cy="0"/>
          <a:chOff x="0" y="0"/>
          <a:chExt cx="0" cy="0"/>
        </a:xfrm>
      </p:grpSpPr>
      <p:sp>
        <p:nvSpPr>
          <p:cNvPr id="869" name="Google Shape;869;p48"/>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accent6"/>
              </a:buClr>
              <a:buSzPts val="1100"/>
              <a:buFont typeface="Arial"/>
              <a:buNone/>
            </a:pPr>
            <a:r>
              <a:rPr lang="en"/>
              <a:t>· OUR EXPANSION ·</a:t>
            </a:r>
            <a:endParaRPr/>
          </a:p>
        </p:txBody>
      </p:sp>
      <p:grpSp>
        <p:nvGrpSpPr>
          <p:cNvPr id="870" name="Google Shape;870;p48"/>
          <p:cNvGrpSpPr/>
          <p:nvPr/>
        </p:nvGrpSpPr>
        <p:grpSpPr>
          <a:xfrm>
            <a:off x="3208383" y="1263929"/>
            <a:ext cx="4825598" cy="3173185"/>
            <a:chOff x="235800" y="830650"/>
            <a:chExt cx="6978450" cy="4588844"/>
          </a:xfrm>
        </p:grpSpPr>
        <p:sp>
          <p:nvSpPr>
            <p:cNvPr id="871" name="Google Shape;871;p48"/>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2" name="Google Shape;872;p48"/>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3" name="Google Shape;873;p48"/>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4" name="Google Shape;874;p48"/>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5" name="Google Shape;875;p48"/>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sp>
          <p:nvSpPr>
            <p:cNvPr id="876" name="Google Shape;876;p48"/>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1"/>
                </a:solidFill>
              </a:endParaRPr>
            </a:p>
          </p:txBody>
        </p:sp>
      </p:grpSp>
      <p:sp>
        <p:nvSpPr>
          <p:cNvPr id="877" name="Google Shape;877;p48"/>
          <p:cNvSpPr txBox="1"/>
          <p:nvPr/>
        </p:nvSpPr>
        <p:spPr>
          <a:xfrm>
            <a:off x="774213" y="1467976"/>
            <a:ext cx="1876200" cy="84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500">
                <a:solidFill>
                  <a:schemeClr val="dk1"/>
                </a:solidFill>
                <a:latin typeface="Alice"/>
                <a:ea typeface="Alice"/>
                <a:cs typeface="Alice"/>
                <a:sym typeface="Alice"/>
              </a:rPr>
              <a:t>5</a:t>
            </a:r>
            <a:endParaRPr sz="4500">
              <a:solidFill>
                <a:schemeClr val="dk1"/>
              </a:solidFill>
              <a:latin typeface="Alice"/>
              <a:ea typeface="Alice"/>
              <a:cs typeface="Alice"/>
              <a:sym typeface="Alice"/>
            </a:endParaRPr>
          </a:p>
        </p:txBody>
      </p:sp>
      <p:sp>
        <p:nvSpPr>
          <p:cNvPr id="878" name="Google Shape;878;p48"/>
          <p:cNvSpPr txBox="1"/>
          <p:nvPr/>
        </p:nvSpPr>
        <p:spPr>
          <a:xfrm>
            <a:off x="774213" y="2128601"/>
            <a:ext cx="1876200" cy="59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6"/>
                </a:solidFill>
                <a:latin typeface="Karla"/>
                <a:ea typeface="Karla"/>
                <a:cs typeface="Karla"/>
                <a:sym typeface="Karla"/>
              </a:rPr>
              <a:t>New language centers in 2020</a:t>
            </a:r>
            <a:endParaRPr>
              <a:solidFill>
                <a:schemeClr val="accent6"/>
              </a:solidFill>
              <a:latin typeface="Karla"/>
              <a:ea typeface="Karla"/>
              <a:cs typeface="Karla"/>
              <a:sym typeface="Karla"/>
            </a:endParaRPr>
          </a:p>
        </p:txBody>
      </p:sp>
      <p:sp>
        <p:nvSpPr>
          <p:cNvPr id="879" name="Google Shape;879;p48"/>
          <p:cNvSpPr txBox="1"/>
          <p:nvPr/>
        </p:nvSpPr>
        <p:spPr>
          <a:xfrm>
            <a:off x="774213" y="2799474"/>
            <a:ext cx="1876200" cy="84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500">
                <a:solidFill>
                  <a:schemeClr val="accent3"/>
                </a:solidFill>
                <a:latin typeface="Alice"/>
                <a:ea typeface="Alice"/>
                <a:cs typeface="Alice"/>
                <a:sym typeface="Alice"/>
              </a:rPr>
              <a:t>3</a:t>
            </a:r>
            <a:endParaRPr sz="4500">
              <a:solidFill>
                <a:schemeClr val="accent3"/>
              </a:solidFill>
              <a:latin typeface="Alice"/>
              <a:ea typeface="Alice"/>
              <a:cs typeface="Alice"/>
              <a:sym typeface="Alice"/>
            </a:endParaRPr>
          </a:p>
        </p:txBody>
      </p:sp>
      <p:sp>
        <p:nvSpPr>
          <p:cNvPr id="880" name="Google Shape;880;p48"/>
          <p:cNvSpPr txBox="1"/>
          <p:nvPr/>
        </p:nvSpPr>
        <p:spPr>
          <a:xfrm>
            <a:off x="774213" y="3460227"/>
            <a:ext cx="1876200" cy="59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accent6"/>
              </a:buClr>
              <a:buSzPts val="1100"/>
              <a:buFont typeface="Arial"/>
              <a:buNone/>
            </a:pPr>
            <a:r>
              <a:rPr lang="en">
                <a:solidFill>
                  <a:schemeClr val="accent6"/>
                </a:solidFill>
                <a:latin typeface="Karla"/>
                <a:ea typeface="Karla"/>
                <a:cs typeface="Karla"/>
                <a:sym typeface="Karla"/>
              </a:rPr>
              <a:t>New language centers in 2021</a:t>
            </a:r>
            <a:endParaRPr>
              <a:solidFill>
                <a:schemeClr val="accent6"/>
              </a:solidFill>
              <a:latin typeface="Karla"/>
              <a:ea typeface="Karla"/>
              <a:cs typeface="Karla"/>
              <a:sym typeface="Karla"/>
            </a:endParaRPr>
          </a:p>
        </p:txBody>
      </p:sp>
      <p:pic>
        <p:nvPicPr>
          <p:cNvPr id="881" name="Google Shape;881;p48"/>
          <p:cNvPicPr preferRelativeResize="0"/>
          <p:nvPr/>
        </p:nvPicPr>
        <p:blipFill>
          <a:blip r:embed="rId3">
            <a:alphaModFix/>
          </a:blip>
          <a:stretch>
            <a:fillRect/>
          </a:stretch>
        </p:blipFill>
        <p:spPr>
          <a:xfrm>
            <a:off x="3332938" y="2115725"/>
            <a:ext cx="474625" cy="542551"/>
          </a:xfrm>
          <a:prstGeom prst="rect">
            <a:avLst/>
          </a:prstGeom>
          <a:noFill/>
          <a:ln>
            <a:noFill/>
          </a:ln>
        </p:spPr>
      </p:pic>
      <p:pic>
        <p:nvPicPr>
          <p:cNvPr id="882" name="Google Shape;882;p48"/>
          <p:cNvPicPr preferRelativeResize="0"/>
          <p:nvPr/>
        </p:nvPicPr>
        <p:blipFill>
          <a:blip r:embed="rId3">
            <a:alphaModFix/>
          </a:blip>
          <a:stretch>
            <a:fillRect/>
          </a:stretch>
        </p:blipFill>
        <p:spPr>
          <a:xfrm>
            <a:off x="4704538" y="3209225"/>
            <a:ext cx="474625" cy="542551"/>
          </a:xfrm>
          <a:prstGeom prst="rect">
            <a:avLst/>
          </a:prstGeom>
          <a:noFill/>
          <a:ln>
            <a:noFill/>
          </a:ln>
        </p:spPr>
      </p:pic>
      <p:pic>
        <p:nvPicPr>
          <p:cNvPr id="883" name="Google Shape;883;p48"/>
          <p:cNvPicPr preferRelativeResize="0"/>
          <p:nvPr/>
        </p:nvPicPr>
        <p:blipFill>
          <a:blip r:embed="rId3">
            <a:alphaModFix/>
          </a:blip>
          <a:stretch>
            <a:fillRect/>
          </a:stretch>
        </p:blipFill>
        <p:spPr>
          <a:xfrm>
            <a:off x="5935313" y="3285425"/>
            <a:ext cx="474625" cy="542551"/>
          </a:xfrm>
          <a:prstGeom prst="rect">
            <a:avLst/>
          </a:prstGeom>
          <a:noFill/>
          <a:ln>
            <a:noFill/>
          </a:ln>
        </p:spPr>
      </p:pic>
      <p:pic>
        <p:nvPicPr>
          <p:cNvPr id="884" name="Google Shape;884;p48"/>
          <p:cNvPicPr preferRelativeResize="0"/>
          <p:nvPr/>
        </p:nvPicPr>
        <p:blipFill>
          <a:blip r:embed="rId4">
            <a:alphaModFix/>
          </a:blip>
          <a:stretch>
            <a:fillRect/>
          </a:stretch>
        </p:blipFill>
        <p:spPr>
          <a:xfrm>
            <a:off x="4333087" y="2232688"/>
            <a:ext cx="474624" cy="501720"/>
          </a:xfrm>
          <a:prstGeom prst="rect">
            <a:avLst/>
          </a:prstGeom>
          <a:noFill/>
          <a:ln>
            <a:noFill/>
          </a:ln>
        </p:spPr>
      </p:pic>
      <p:pic>
        <p:nvPicPr>
          <p:cNvPr id="885" name="Google Shape;885;p48"/>
          <p:cNvPicPr preferRelativeResize="0"/>
          <p:nvPr/>
        </p:nvPicPr>
        <p:blipFill>
          <a:blip r:embed="rId4">
            <a:alphaModFix/>
          </a:blip>
          <a:stretch>
            <a:fillRect/>
          </a:stretch>
        </p:blipFill>
        <p:spPr>
          <a:xfrm>
            <a:off x="7166087" y="3532688"/>
            <a:ext cx="474624" cy="501720"/>
          </a:xfrm>
          <a:prstGeom prst="rect">
            <a:avLst/>
          </a:prstGeom>
          <a:noFill/>
          <a:ln>
            <a:noFill/>
          </a:ln>
        </p:spPr>
      </p:pic>
      <p:pic>
        <p:nvPicPr>
          <p:cNvPr id="886" name="Google Shape;886;p48"/>
          <p:cNvPicPr preferRelativeResize="0"/>
          <p:nvPr/>
        </p:nvPicPr>
        <p:blipFill>
          <a:blip r:embed="rId3">
            <a:alphaModFix/>
          </a:blip>
          <a:stretch>
            <a:fillRect/>
          </a:stretch>
        </p:blipFill>
        <p:spPr>
          <a:xfrm>
            <a:off x="4176325" y="3512275"/>
            <a:ext cx="474625" cy="542551"/>
          </a:xfrm>
          <a:prstGeom prst="rect">
            <a:avLst/>
          </a:prstGeom>
          <a:noFill/>
          <a:ln>
            <a:noFill/>
          </a:ln>
        </p:spPr>
      </p:pic>
      <p:pic>
        <p:nvPicPr>
          <p:cNvPr id="887" name="Google Shape;887;p48"/>
          <p:cNvPicPr preferRelativeResize="0"/>
          <p:nvPr/>
        </p:nvPicPr>
        <p:blipFill>
          <a:blip r:embed="rId4">
            <a:alphaModFix/>
          </a:blip>
          <a:stretch>
            <a:fillRect/>
          </a:stretch>
        </p:blipFill>
        <p:spPr>
          <a:xfrm>
            <a:off x="7375637" y="2136138"/>
            <a:ext cx="474624" cy="501720"/>
          </a:xfrm>
          <a:prstGeom prst="rect">
            <a:avLst/>
          </a:prstGeom>
          <a:noFill/>
          <a:ln>
            <a:noFill/>
          </a:ln>
        </p:spPr>
      </p:pic>
      <p:pic>
        <p:nvPicPr>
          <p:cNvPr id="888" name="Google Shape;888;p48"/>
          <p:cNvPicPr preferRelativeResize="0"/>
          <p:nvPr/>
        </p:nvPicPr>
        <p:blipFill>
          <a:blip r:embed="rId3">
            <a:alphaModFix/>
          </a:blip>
          <a:stretch>
            <a:fillRect/>
          </a:stretch>
        </p:blipFill>
        <p:spPr>
          <a:xfrm>
            <a:off x="5024388" y="2271900"/>
            <a:ext cx="474625" cy="542551"/>
          </a:xfrm>
          <a:prstGeom prst="rect">
            <a:avLst/>
          </a:prstGeom>
          <a:noFill/>
          <a:ln>
            <a:noFill/>
          </a:ln>
        </p:spPr>
      </p:pic>
      <p:pic>
        <p:nvPicPr>
          <p:cNvPr id="889" name="Google Shape;889;p48"/>
          <p:cNvPicPr preferRelativeResize="0"/>
          <p:nvPr/>
        </p:nvPicPr>
        <p:blipFill>
          <a:blip r:embed="rId5">
            <a:alphaModFix/>
          </a:blip>
          <a:stretch>
            <a:fillRect/>
          </a:stretch>
        </p:blipFill>
        <p:spPr>
          <a:xfrm>
            <a:off x="1198575" y="839370"/>
            <a:ext cx="315401" cy="323754"/>
          </a:xfrm>
          <a:prstGeom prst="rect">
            <a:avLst/>
          </a:prstGeom>
          <a:noFill/>
          <a:ln>
            <a:noFill/>
          </a:ln>
        </p:spPr>
      </p:pic>
      <p:pic>
        <p:nvPicPr>
          <p:cNvPr id="890" name="Google Shape;890;p48"/>
          <p:cNvPicPr preferRelativeResize="0"/>
          <p:nvPr/>
        </p:nvPicPr>
        <p:blipFill>
          <a:blip r:embed="rId5">
            <a:alphaModFix/>
          </a:blip>
          <a:stretch>
            <a:fillRect/>
          </a:stretch>
        </p:blipFill>
        <p:spPr>
          <a:xfrm>
            <a:off x="462350" y="323962"/>
            <a:ext cx="419972" cy="431099"/>
          </a:xfrm>
          <a:prstGeom prst="rect">
            <a:avLst/>
          </a:prstGeom>
          <a:noFill/>
          <a:ln>
            <a:noFill/>
          </a:ln>
        </p:spPr>
      </p:pic>
      <p:pic>
        <p:nvPicPr>
          <p:cNvPr id="891" name="Google Shape;891;p48"/>
          <p:cNvPicPr preferRelativeResize="0"/>
          <p:nvPr/>
        </p:nvPicPr>
        <p:blipFill>
          <a:blip r:embed="rId5">
            <a:alphaModFix/>
          </a:blip>
          <a:stretch>
            <a:fillRect/>
          </a:stretch>
        </p:blipFill>
        <p:spPr>
          <a:xfrm>
            <a:off x="8328075" y="4054837"/>
            <a:ext cx="419972" cy="431099"/>
          </a:xfrm>
          <a:prstGeom prst="rect">
            <a:avLst/>
          </a:prstGeom>
          <a:noFill/>
          <a:ln>
            <a:noFill/>
          </a:ln>
        </p:spPr>
      </p:pic>
      <p:pic>
        <p:nvPicPr>
          <p:cNvPr id="892" name="Google Shape;892;p48"/>
          <p:cNvPicPr preferRelativeResize="0"/>
          <p:nvPr/>
        </p:nvPicPr>
        <p:blipFill>
          <a:blip r:embed="rId5">
            <a:alphaModFix/>
          </a:blip>
          <a:stretch>
            <a:fillRect/>
          </a:stretch>
        </p:blipFill>
        <p:spPr>
          <a:xfrm>
            <a:off x="7850238" y="4502920"/>
            <a:ext cx="315401" cy="323754"/>
          </a:xfrm>
          <a:prstGeom prst="rect">
            <a:avLst/>
          </a:prstGeom>
          <a:noFill/>
          <a:ln>
            <a:noFill/>
          </a:ln>
        </p:spPr>
      </p:pic>
      <p:pic>
        <p:nvPicPr>
          <p:cNvPr id="893" name="Google Shape;893;p48"/>
          <p:cNvPicPr preferRelativeResize="0"/>
          <p:nvPr/>
        </p:nvPicPr>
        <p:blipFill>
          <a:blip r:embed="rId5">
            <a:alphaModFix/>
          </a:blip>
          <a:stretch>
            <a:fillRect/>
          </a:stretch>
        </p:blipFill>
        <p:spPr>
          <a:xfrm>
            <a:off x="397813" y="1163120"/>
            <a:ext cx="315401" cy="32375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1"/>
          <p:cNvSpPr txBox="1">
            <a:spLocks noGrp="1"/>
          </p:cNvSpPr>
          <p:nvPr>
            <p:ph type="body" idx="1"/>
          </p:nvPr>
        </p:nvSpPr>
        <p:spPr>
          <a:xfrm>
            <a:off x="720000" y="1192177"/>
            <a:ext cx="7704000" cy="34164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Clr>
                <a:schemeClr val="accent6"/>
              </a:buClr>
              <a:buSzPts val="1100"/>
              <a:buFont typeface="Arial" panose="020B0604020202020204" pitchFamily="34" charset="0"/>
              <a:buChar char="•"/>
            </a:pPr>
            <a:r>
              <a:rPr lang="en-US" sz="1400" dirty="0"/>
              <a:t>Introduction to the Game and Game’s prototype</a:t>
            </a:r>
          </a:p>
          <a:p>
            <a:pPr marL="285750" lvl="0" indent="-285750" algn="l" rtl="0">
              <a:spcBef>
                <a:spcPts val="0"/>
              </a:spcBef>
              <a:spcAft>
                <a:spcPts val="0"/>
              </a:spcAft>
              <a:buClr>
                <a:schemeClr val="accent6"/>
              </a:buClr>
              <a:buSzPts val="1100"/>
              <a:buFont typeface="Arial" panose="020B0604020202020204" pitchFamily="34" charset="0"/>
              <a:buChar char="•"/>
            </a:pPr>
            <a:endParaRPr lang="en-US" sz="1400" dirty="0"/>
          </a:p>
          <a:p>
            <a:pPr marL="285750" lvl="0" indent="-285750" algn="l" rtl="0">
              <a:spcBef>
                <a:spcPts val="0"/>
              </a:spcBef>
              <a:spcAft>
                <a:spcPts val="0"/>
              </a:spcAft>
              <a:buClr>
                <a:schemeClr val="accent6"/>
              </a:buClr>
              <a:buSzPts val="1100"/>
              <a:buFont typeface="Arial" panose="020B0604020202020204" pitchFamily="34" charset="0"/>
              <a:buChar char="•"/>
            </a:pPr>
            <a:r>
              <a:rPr lang="en-US" sz="1400" dirty="0"/>
              <a:t>Explaining the functionality of the game</a:t>
            </a:r>
          </a:p>
          <a:p>
            <a:pPr marL="285750" lvl="0" indent="-285750" algn="l" rtl="0">
              <a:spcBef>
                <a:spcPts val="0"/>
              </a:spcBef>
              <a:spcAft>
                <a:spcPts val="0"/>
              </a:spcAft>
              <a:buClr>
                <a:schemeClr val="accent6"/>
              </a:buClr>
              <a:buSzPts val="1100"/>
              <a:buFont typeface="Arial" panose="020B0604020202020204" pitchFamily="34" charset="0"/>
              <a:buChar char="•"/>
            </a:pPr>
            <a:endParaRPr lang="en-US" sz="1400" dirty="0"/>
          </a:p>
          <a:p>
            <a:pPr marL="285750" lvl="0" indent="-285750" algn="l" rtl="0">
              <a:spcBef>
                <a:spcPts val="0"/>
              </a:spcBef>
              <a:spcAft>
                <a:spcPts val="0"/>
              </a:spcAft>
              <a:buClr>
                <a:schemeClr val="accent6"/>
              </a:buClr>
              <a:buSzPts val="1100"/>
              <a:buFont typeface="Arial" panose="020B0604020202020204" pitchFamily="34" charset="0"/>
              <a:buChar char="•"/>
            </a:pPr>
            <a:r>
              <a:rPr lang="en-US" sz="1400" dirty="0"/>
              <a:t>The problems this game solves</a:t>
            </a:r>
          </a:p>
          <a:p>
            <a:pPr marL="285750" lvl="0" indent="-285750" algn="l" rtl="0">
              <a:spcBef>
                <a:spcPts val="0"/>
              </a:spcBef>
              <a:spcAft>
                <a:spcPts val="0"/>
              </a:spcAft>
              <a:buClr>
                <a:schemeClr val="accent6"/>
              </a:buClr>
              <a:buSzPts val="1100"/>
              <a:buFont typeface="Arial" panose="020B0604020202020204" pitchFamily="34" charset="0"/>
              <a:buChar char="•"/>
            </a:pPr>
            <a:endParaRPr lang="en-US" sz="1400" dirty="0"/>
          </a:p>
          <a:p>
            <a:pPr marL="285750" lvl="0" indent="-285750" algn="l" rtl="0">
              <a:spcBef>
                <a:spcPts val="0"/>
              </a:spcBef>
              <a:spcAft>
                <a:spcPts val="0"/>
              </a:spcAft>
              <a:buClr>
                <a:schemeClr val="accent6"/>
              </a:buClr>
              <a:buSzPts val="1100"/>
              <a:buFont typeface="Arial" panose="020B0604020202020204" pitchFamily="34" charset="0"/>
              <a:buChar char="•"/>
            </a:pPr>
            <a:r>
              <a:rPr lang="en-US" sz="1400" dirty="0"/>
              <a:t>Target Users and the Benefit for them in playing this Game</a:t>
            </a:r>
          </a:p>
          <a:p>
            <a:pPr marL="285750" lvl="0" indent="-285750" algn="l" rtl="0">
              <a:spcBef>
                <a:spcPts val="0"/>
              </a:spcBef>
              <a:spcAft>
                <a:spcPts val="0"/>
              </a:spcAft>
              <a:buClr>
                <a:schemeClr val="accent6"/>
              </a:buClr>
              <a:buSzPts val="1100"/>
              <a:buFont typeface="Arial" panose="020B0604020202020204" pitchFamily="34" charset="0"/>
              <a:buChar char="•"/>
            </a:pPr>
            <a:endParaRPr lang="en-US" sz="1400" dirty="0"/>
          </a:p>
          <a:p>
            <a:pPr marL="285750" lvl="0" indent="-285750" algn="l" rtl="0">
              <a:spcBef>
                <a:spcPts val="0"/>
              </a:spcBef>
              <a:spcAft>
                <a:spcPts val="0"/>
              </a:spcAft>
              <a:buClr>
                <a:schemeClr val="accent6"/>
              </a:buClr>
              <a:buSzPts val="1100"/>
              <a:buFont typeface="Arial" panose="020B0604020202020204" pitchFamily="34" charset="0"/>
              <a:buChar char="•"/>
            </a:pPr>
            <a:r>
              <a:rPr lang="en-US" sz="1400" dirty="0"/>
              <a:t>How does this Game satisfy the theme chosen?</a:t>
            </a:r>
          </a:p>
          <a:p>
            <a:pPr marL="285750" lvl="0" indent="-285750" algn="l" rtl="0">
              <a:spcBef>
                <a:spcPts val="0"/>
              </a:spcBef>
              <a:spcAft>
                <a:spcPts val="0"/>
              </a:spcAft>
              <a:buClr>
                <a:schemeClr val="accent6"/>
              </a:buClr>
              <a:buSzPts val="1100"/>
              <a:buFont typeface="Arial" panose="020B0604020202020204" pitchFamily="34" charset="0"/>
              <a:buChar char="•"/>
            </a:pPr>
            <a:endParaRPr lang="en-US" sz="1400" dirty="0"/>
          </a:p>
          <a:p>
            <a:pPr marL="285750" lvl="0" indent="-285750" algn="l" rtl="0">
              <a:spcBef>
                <a:spcPts val="0"/>
              </a:spcBef>
              <a:spcAft>
                <a:spcPts val="0"/>
              </a:spcAft>
              <a:buClr>
                <a:schemeClr val="accent6"/>
              </a:buClr>
              <a:buSzPts val="1100"/>
              <a:buFont typeface="Arial" panose="020B0604020202020204" pitchFamily="34" charset="0"/>
              <a:buChar char="•"/>
            </a:pPr>
            <a:r>
              <a:rPr lang="en-US" sz="1400" dirty="0"/>
              <a:t>Key Gameplay features and a visual to give a simple demo</a:t>
            </a:r>
          </a:p>
          <a:p>
            <a:pPr marL="285750" lvl="0" indent="-285750" algn="l" rtl="0">
              <a:spcBef>
                <a:spcPts val="0"/>
              </a:spcBef>
              <a:spcAft>
                <a:spcPts val="0"/>
              </a:spcAft>
              <a:buClr>
                <a:schemeClr val="accent6"/>
              </a:buClr>
              <a:buSzPts val="1100"/>
              <a:buFont typeface="Arial" panose="020B0604020202020204" pitchFamily="34" charset="0"/>
              <a:buChar char="•"/>
            </a:pPr>
            <a:endParaRPr lang="en-US" sz="1400" dirty="0"/>
          </a:p>
          <a:p>
            <a:pPr marL="285750" lvl="0" indent="-285750" algn="l" rtl="0">
              <a:spcBef>
                <a:spcPts val="0"/>
              </a:spcBef>
              <a:spcAft>
                <a:spcPts val="0"/>
              </a:spcAft>
              <a:buClr>
                <a:schemeClr val="accent6"/>
              </a:buClr>
              <a:buSzPts val="1100"/>
              <a:buFont typeface="Arial" panose="020B0604020202020204" pitchFamily="34" charset="0"/>
              <a:buChar char="•"/>
            </a:pPr>
            <a:r>
              <a:rPr lang="en-US" sz="1400" dirty="0"/>
              <a:t>What will the team members speak?</a:t>
            </a:r>
          </a:p>
          <a:p>
            <a:pPr marL="285750" lvl="0" indent="-285750" algn="l" rtl="0">
              <a:spcBef>
                <a:spcPts val="0"/>
              </a:spcBef>
              <a:spcAft>
                <a:spcPts val="0"/>
              </a:spcAft>
              <a:buClr>
                <a:schemeClr val="accent6"/>
              </a:buClr>
              <a:buSzPts val="1100"/>
              <a:buFont typeface="Arial" panose="020B0604020202020204" pitchFamily="34" charset="0"/>
              <a:buChar char="•"/>
            </a:pPr>
            <a:endParaRPr lang="en-US" sz="1400" dirty="0"/>
          </a:p>
          <a:p>
            <a:pPr marL="285750" lvl="0" indent="-285750" algn="l" rtl="0">
              <a:spcBef>
                <a:spcPts val="0"/>
              </a:spcBef>
              <a:spcAft>
                <a:spcPts val="0"/>
              </a:spcAft>
              <a:buClr>
                <a:schemeClr val="accent6"/>
              </a:buClr>
              <a:buSzPts val="1100"/>
              <a:buFont typeface="Arial" panose="020B0604020202020204" pitchFamily="34" charset="0"/>
              <a:buChar char="•"/>
            </a:pPr>
            <a:r>
              <a:rPr lang="en-US" sz="1400" dirty="0"/>
              <a:t>Why should this game be developed further?</a:t>
            </a:r>
            <a:endParaRPr sz="1400" dirty="0"/>
          </a:p>
        </p:txBody>
      </p:sp>
      <p:sp>
        <p:nvSpPr>
          <p:cNvPr id="215" name="Google Shape;215;p31"/>
          <p:cNvSpPr txBox="1">
            <a:spLocks noGrp="1"/>
          </p:cNvSpPr>
          <p:nvPr>
            <p:ph type="title"/>
          </p:nvPr>
        </p:nvSpPr>
        <p:spPr>
          <a:xfrm>
            <a:off x="713250"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TABLE OF CONTENTS</a:t>
            </a:r>
            <a:endParaRPr dirty="0"/>
          </a:p>
        </p:txBody>
      </p:sp>
      <p:pic>
        <p:nvPicPr>
          <p:cNvPr id="216" name="Google Shape;216;p31"/>
          <p:cNvPicPr preferRelativeResize="0"/>
          <p:nvPr/>
        </p:nvPicPr>
        <p:blipFill>
          <a:blip r:embed="rId3">
            <a:alphaModFix/>
          </a:blip>
          <a:stretch>
            <a:fillRect/>
          </a:stretch>
        </p:blipFill>
        <p:spPr>
          <a:xfrm>
            <a:off x="245375" y="649625"/>
            <a:ext cx="474625" cy="542551"/>
          </a:xfrm>
          <a:prstGeom prst="rect">
            <a:avLst/>
          </a:prstGeom>
          <a:noFill/>
          <a:ln>
            <a:noFill/>
          </a:ln>
        </p:spPr>
      </p:pic>
      <p:pic>
        <p:nvPicPr>
          <p:cNvPr id="217" name="Google Shape;217;p31"/>
          <p:cNvPicPr preferRelativeResize="0"/>
          <p:nvPr/>
        </p:nvPicPr>
        <p:blipFill>
          <a:blip r:embed="rId4">
            <a:alphaModFix/>
          </a:blip>
          <a:stretch>
            <a:fillRect/>
          </a:stretch>
        </p:blipFill>
        <p:spPr>
          <a:xfrm>
            <a:off x="8220787" y="4393025"/>
            <a:ext cx="419972" cy="431099"/>
          </a:xfrm>
          <a:prstGeom prst="rect">
            <a:avLst/>
          </a:prstGeom>
          <a:noFill/>
          <a:ln>
            <a:noFill/>
          </a:ln>
        </p:spPr>
      </p:pic>
      <p:pic>
        <p:nvPicPr>
          <p:cNvPr id="218" name="Google Shape;218;p31"/>
          <p:cNvPicPr preferRelativeResize="0"/>
          <p:nvPr/>
        </p:nvPicPr>
        <p:blipFill>
          <a:blip r:embed="rId4">
            <a:alphaModFix/>
          </a:blip>
          <a:stretch>
            <a:fillRect/>
          </a:stretch>
        </p:blipFill>
        <p:spPr>
          <a:xfrm>
            <a:off x="8522375" y="4021382"/>
            <a:ext cx="315401" cy="323754"/>
          </a:xfrm>
          <a:prstGeom prst="rect">
            <a:avLst/>
          </a:prstGeom>
          <a:noFill/>
          <a:ln>
            <a:noFill/>
          </a:ln>
        </p:spPr>
      </p:pic>
      <p:pic>
        <p:nvPicPr>
          <p:cNvPr id="219" name="Google Shape;219;p31"/>
          <p:cNvPicPr preferRelativeResize="0"/>
          <p:nvPr/>
        </p:nvPicPr>
        <p:blipFill>
          <a:blip r:embed="rId5">
            <a:alphaModFix/>
          </a:blip>
          <a:stretch>
            <a:fillRect/>
          </a:stretch>
        </p:blipFill>
        <p:spPr>
          <a:xfrm>
            <a:off x="671362" y="209859"/>
            <a:ext cx="474626" cy="502478"/>
          </a:xfrm>
          <a:prstGeom prst="rect">
            <a:avLst/>
          </a:prstGeom>
          <a:noFill/>
          <a:ln>
            <a:noFill/>
          </a:ln>
        </p:spPr>
      </p:pic>
      <p:pic>
        <p:nvPicPr>
          <p:cNvPr id="220" name="Google Shape;220;p31"/>
          <p:cNvPicPr preferRelativeResize="0"/>
          <p:nvPr/>
        </p:nvPicPr>
        <p:blipFill>
          <a:blip r:embed="rId4">
            <a:alphaModFix/>
          </a:blip>
          <a:stretch>
            <a:fillRect/>
          </a:stretch>
        </p:blipFill>
        <p:spPr>
          <a:xfrm>
            <a:off x="245375" y="299220"/>
            <a:ext cx="315401" cy="32375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97"/>
        <p:cNvGrpSpPr/>
        <p:nvPr/>
      </p:nvGrpSpPr>
      <p:grpSpPr>
        <a:xfrm>
          <a:off x="0" y="0"/>
          <a:ext cx="0" cy="0"/>
          <a:chOff x="0" y="0"/>
          <a:chExt cx="0" cy="0"/>
        </a:xfrm>
      </p:grpSpPr>
      <p:pic>
        <p:nvPicPr>
          <p:cNvPr id="898" name="Google Shape;898;p49"/>
          <p:cNvPicPr preferRelativeResize="0"/>
          <p:nvPr/>
        </p:nvPicPr>
        <p:blipFill rotWithShape="1">
          <a:blip r:embed="rId3">
            <a:alphaModFix/>
          </a:blip>
          <a:srcRect l="2067" r="31229"/>
          <a:stretch/>
        </p:blipFill>
        <p:spPr>
          <a:xfrm>
            <a:off x="3185100" y="1448950"/>
            <a:ext cx="2773800" cy="2773800"/>
          </a:xfrm>
          <a:prstGeom prst="ellipse">
            <a:avLst/>
          </a:prstGeom>
          <a:noFill/>
          <a:ln>
            <a:noFill/>
          </a:ln>
        </p:spPr>
      </p:pic>
      <p:sp>
        <p:nvSpPr>
          <p:cNvPr id="899" name="Google Shape;899;p49"/>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accent6"/>
              </a:buClr>
              <a:buSzPts val="1100"/>
              <a:buFont typeface="Arial"/>
              <a:buNone/>
            </a:pPr>
            <a:r>
              <a:rPr lang="en"/>
              <a:t>· LEARNING METHODS ·</a:t>
            </a:r>
            <a:endParaRPr/>
          </a:p>
        </p:txBody>
      </p:sp>
      <p:sp>
        <p:nvSpPr>
          <p:cNvPr id="900" name="Google Shape;900;p49"/>
          <p:cNvSpPr txBox="1"/>
          <p:nvPr/>
        </p:nvSpPr>
        <p:spPr>
          <a:xfrm>
            <a:off x="713225" y="1480088"/>
            <a:ext cx="2291700" cy="67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latin typeface="Alice"/>
                <a:ea typeface="Alice"/>
                <a:cs typeface="Alice"/>
                <a:sym typeface="Alice"/>
              </a:rPr>
              <a:t>NATIVE TEACHER</a:t>
            </a:r>
            <a:endParaRPr sz="2200">
              <a:solidFill>
                <a:srgbClr val="000000"/>
              </a:solidFill>
              <a:latin typeface="Alice"/>
              <a:ea typeface="Alice"/>
              <a:cs typeface="Alice"/>
              <a:sym typeface="Alice"/>
            </a:endParaRPr>
          </a:p>
        </p:txBody>
      </p:sp>
      <p:sp>
        <p:nvSpPr>
          <p:cNvPr id="901" name="Google Shape;901;p49"/>
          <p:cNvSpPr txBox="1"/>
          <p:nvPr/>
        </p:nvSpPr>
        <p:spPr>
          <a:xfrm>
            <a:off x="713225" y="2154188"/>
            <a:ext cx="22917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latin typeface="Karla"/>
                <a:ea typeface="Karla"/>
                <a:cs typeface="Karla"/>
                <a:sym typeface="Karla"/>
              </a:rPr>
              <a:t>Venus is the second planet from the Sun</a:t>
            </a:r>
            <a:endParaRPr>
              <a:solidFill>
                <a:srgbClr val="000000"/>
              </a:solidFill>
              <a:latin typeface="Karla"/>
              <a:ea typeface="Karla"/>
              <a:cs typeface="Karla"/>
              <a:sym typeface="Karla"/>
            </a:endParaRPr>
          </a:p>
        </p:txBody>
      </p:sp>
      <p:sp>
        <p:nvSpPr>
          <p:cNvPr id="902" name="Google Shape;902;p49"/>
          <p:cNvSpPr txBox="1"/>
          <p:nvPr/>
        </p:nvSpPr>
        <p:spPr>
          <a:xfrm>
            <a:off x="6139075" y="1480088"/>
            <a:ext cx="2291700" cy="674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200">
                <a:latin typeface="Alice"/>
                <a:ea typeface="Alice"/>
                <a:cs typeface="Alice"/>
                <a:sym typeface="Alice"/>
              </a:rPr>
              <a:t>DIGITAL BOARDS</a:t>
            </a:r>
            <a:endParaRPr sz="2200">
              <a:solidFill>
                <a:srgbClr val="000000"/>
              </a:solidFill>
              <a:latin typeface="Alice"/>
              <a:ea typeface="Alice"/>
              <a:cs typeface="Alice"/>
              <a:sym typeface="Alice"/>
            </a:endParaRPr>
          </a:p>
        </p:txBody>
      </p:sp>
      <p:sp>
        <p:nvSpPr>
          <p:cNvPr id="903" name="Google Shape;903;p49"/>
          <p:cNvSpPr txBox="1"/>
          <p:nvPr/>
        </p:nvSpPr>
        <p:spPr>
          <a:xfrm>
            <a:off x="6139076" y="2154188"/>
            <a:ext cx="2291700" cy="527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latin typeface="Karla"/>
                <a:ea typeface="Karla"/>
                <a:cs typeface="Karla"/>
                <a:sym typeface="Karla"/>
              </a:rPr>
              <a:t>Jupiter is </a:t>
            </a:r>
            <a:r>
              <a:rPr lang="en">
                <a:solidFill>
                  <a:srgbClr val="000000"/>
                </a:solidFill>
                <a:latin typeface="Karla"/>
                <a:ea typeface="Karla"/>
                <a:cs typeface="Karla"/>
                <a:sym typeface="Karla"/>
              </a:rPr>
              <a:t>the biggest planet </a:t>
            </a:r>
            <a:r>
              <a:rPr lang="en">
                <a:latin typeface="Karla"/>
                <a:ea typeface="Karla"/>
                <a:cs typeface="Karla"/>
                <a:sym typeface="Karla"/>
              </a:rPr>
              <a:t>of them all</a:t>
            </a:r>
            <a:endParaRPr>
              <a:solidFill>
                <a:srgbClr val="000000"/>
              </a:solidFill>
              <a:latin typeface="Karla"/>
              <a:ea typeface="Karla"/>
              <a:cs typeface="Karla"/>
              <a:sym typeface="Karla"/>
            </a:endParaRPr>
          </a:p>
        </p:txBody>
      </p:sp>
      <p:sp>
        <p:nvSpPr>
          <p:cNvPr id="904" name="Google Shape;904;p49"/>
          <p:cNvSpPr txBox="1"/>
          <p:nvPr/>
        </p:nvSpPr>
        <p:spPr>
          <a:xfrm>
            <a:off x="713225" y="3142213"/>
            <a:ext cx="2291700" cy="674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200">
                <a:latin typeface="Alice"/>
                <a:ea typeface="Alice"/>
                <a:cs typeface="Alice"/>
                <a:sym typeface="Alice"/>
              </a:rPr>
              <a:t>CONVERSATION CLASSES</a:t>
            </a:r>
            <a:endParaRPr sz="2200">
              <a:solidFill>
                <a:srgbClr val="000000"/>
              </a:solidFill>
              <a:latin typeface="Alice"/>
              <a:ea typeface="Alice"/>
              <a:cs typeface="Alice"/>
              <a:sym typeface="Alice"/>
            </a:endParaRPr>
          </a:p>
        </p:txBody>
      </p:sp>
      <p:sp>
        <p:nvSpPr>
          <p:cNvPr id="905" name="Google Shape;905;p49"/>
          <p:cNvSpPr txBox="1"/>
          <p:nvPr/>
        </p:nvSpPr>
        <p:spPr>
          <a:xfrm>
            <a:off x="713225" y="3816313"/>
            <a:ext cx="2291700" cy="527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latin typeface="Karla"/>
                <a:ea typeface="Karla"/>
                <a:cs typeface="Karla"/>
                <a:sym typeface="Karla"/>
              </a:rPr>
              <a:t>Despite being red, Mars is a cold place</a:t>
            </a:r>
            <a:endParaRPr>
              <a:solidFill>
                <a:srgbClr val="000000"/>
              </a:solidFill>
              <a:latin typeface="Karla"/>
              <a:ea typeface="Karla"/>
              <a:cs typeface="Karla"/>
              <a:sym typeface="Karla"/>
            </a:endParaRPr>
          </a:p>
        </p:txBody>
      </p:sp>
      <p:sp>
        <p:nvSpPr>
          <p:cNvPr id="906" name="Google Shape;906;p49"/>
          <p:cNvSpPr txBox="1"/>
          <p:nvPr/>
        </p:nvSpPr>
        <p:spPr>
          <a:xfrm>
            <a:off x="6139075" y="3142213"/>
            <a:ext cx="2291700" cy="6741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200">
                <a:latin typeface="Alice"/>
                <a:ea typeface="Alice"/>
                <a:cs typeface="Alice"/>
                <a:sym typeface="Alice"/>
              </a:rPr>
              <a:t>JAPANESE CALLIGRAPHY</a:t>
            </a:r>
            <a:endParaRPr sz="2200">
              <a:solidFill>
                <a:srgbClr val="000000"/>
              </a:solidFill>
              <a:latin typeface="Alice"/>
              <a:ea typeface="Alice"/>
              <a:cs typeface="Alice"/>
              <a:sym typeface="Alice"/>
            </a:endParaRPr>
          </a:p>
        </p:txBody>
      </p:sp>
      <p:sp>
        <p:nvSpPr>
          <p:cNvPr id="907" name="Google Shape;907;p49"/>
          <p:cNvSpPr txBox="1"/>
          <p:nvPr/>
        </p:nvSpPr>
        <p:spPr>
          <a:xfrm>
            <a:off x="6139076" y="3816313"/>
            <a:ext cx="2291700" cy="5277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rgbClr val="000000"/>
                </a:solidFill>
                <a:latin typeface="Karla"/>
                <a:ea typeface="Karla"/>
                <a:cs typeface="Karla"/>
                <a:sym typeface="Karla"/>
              </a:rPr>
              <a:t>Saturn is a gas giant and has several rings</a:t>
            </a:r>
            <a:endParaRPr>
              <a:solidFill>
                <a:srgbClr val="000000"/>
              </a:solidFill>
              <a:latin typeface="Karla"/>
              <a:ea typeface="Karla"/>
              <a:cs typeface="Karla"/>
              <a:sym typeface="Karla"/>
            </a:endParaRPr>
          </a:p>
        </p:txBody>
      </p:sp>
      <p:pic>
        <p:nvPicPr>
          <p:cNvPr id="908" name="Google Shape;908;p49"/>
          <p:cNvPicPr preferRelativeResize="0"/>
          <p:nvPr/>
        </p:nvPicPr>
        <p:blipFill>
          <a:blip r:embed="rId4">
            <a:alphaModFix/>
          </a:blip>
          <a:stretch>
            <a:fillRect/>
          </a:stretch>
        </p:blipFill>
        <p:spPr>
          <a:xfrm>
            <a:off x="7686438" y="616732"/>
            <a:ext cx="315401" cy="323754"/>
          </a:xfrm>
          <a:prstGeom prst="rect">
            <a:avLst/>
          </a:prstGeom>
          <a:noFill/>
          <a:ln>
            <a:noFill/>
          </a:ln>
        </p:spPr>
      </p:pic>
      <p:pic>
        <p:nvPicPr>
          <p:cNvPr id="909" name="Google Shape;909;p49"/>
          <p:cNvPicPr preferRelativeResize="0"/>
          <p:nvPr/>
        </p:nvPicPr>
        <p:blipFill>
          <a:blip r:embed="rId5">
            <a:alphaModFix/>
          </a:blip>
          <a:stretch>
            <a:fillRect/>
          </a:stretch>
        </p:blipFill>
        <p:spPr>
          <a:xfrm>
            <a:off x="8250712" y="377621"/>
            <a:ext cx="474626" cy="502478"/>
          </a:xfrm>
          <a:prstGeom prst="rect">
            <a:avLst/>
          </a:prstGeom>
          <a:noFill/>
          <a:ln>
            <a:noFill/>
          </a:ln>
        </p:spPr>
      </p:pic>
      <p:pic>
        <p:nvPicPr>
          <p:cNvPr id="910" name="Google Shape;910;p49"/>
          <p:cNvPicPr preferRelativeResize="0"/>
          <p:nvPr/>
        </p:nvPicPr>
        <p:blipFill>
          <a:blip r:embed="rId6">
            <a:alphaModFix/>
          </a:blip>
          <a:stretch>
            <a:fillRect/>
          </a:stretch>
        </p:blipFill>
        <p:spPr>
          <a:xfrm>
            <a:off x="1055350" y="288638"/>
            <a:ext cx="474624" cy="501720"/>
          </a:xfrm>
          <a:prstGeom prst="rect">
            <a:avLst/>
          </a:prstGeom>
          <a:noFill/>
          <a:ln>
            <a:noFill/>
          </a:ln>
        </p:spPr>
      </p:pic>
      <p:pic>
        <p:nvPicPr>
          <p:cNvPr id="911" name="Google Shape;911;p49"/>
          <p:cNvPicPr preferRelativeResize="0"/>
          <p:nvPr/>
        </p:nvPicPr>
        <p:blipFill>
          <a:blip r:embed="rId4">
            <a:alphaModFix/>
          </a:blip>
          <a:stretch>
            <a:fillRect/>
          </a:stretch>
        </p:blipFill>
        <p:spPr>
          <a:xfrm>
            <a:off x="397813" y="377632"/>
            <a:ext cx="315401" cy="323754"/>
          </a:xfrm>
          <a:prstGeom prst="rect">
            <a:avLst/>
          </a:prstGeom>
          <a:noFill/>
          <a:ln>
            <a:noFill/>
          </a:ln>
        </p:spPr>
      </p:pic>
      <p:pic>
        <p:nvPicPr>
          <p:cNvPr id="912" name="Google Shape;912;p49"/>
          <p:cNvPicPr preferRelativeResize="0"/>
          <p:nvPr/>
        </p:nvPicPr>
        <p:blipFill>
          <a:blip r:embed="rId7">
            <a:alphaModFix/>
          </a:blip>
          <a:stretch>
            <a:fillRect/>
          </a:stretch>
        </p:blipFill>
        <p:spPr>
          <a:xfrm>
            <a:off x="238588" y="1017700"/>
            <a:ext cx="474625" cy="542551"/>
          </a:xfrm>
          <a:prstGeom prst="rect">
            <a:avLst/>
          </a:prstGeom>
          <a:noFill/>
          <a:ln>
            <a:noFill/>
          </a:ln>
        </p:spPr>
      </p:pic>
      <p:pic>
        <p:nvPicPr>
          <p:cNvPr id="913" name="Google Shape;913;p49"/>
          <p:cNvPicPr preferRelativeResize="0"/>
          <p:nvPr/>
        </p:nvPicPr>
        <p:blipFill>
          <a:blip r:embed="rId4">
            <a:alphaModFix/>
          </a:blip>
          <a:stretch>
            <a:fillRect/>
          </a:stretch>
        </p:blipFill>
        <p:spPr>
          <a:xfrm>
            <a:off x="713225" y="843487"/>
            <a:ext cx="419972" cy="431099"/>
          </a:xfrm>
          <a:prstGeom prst="rect">
            <a:avLst/>
          </a:prstGeom>
          <a:noFill/>
          <a:ln>
            <a:noFill/>
          </a:ln>
        </p:spPr>
      </p:pic>
      <p:pic>
        <p:nvPicPr>
          <p:cNvPr id="914" name="Google Shape;914;p49"/>
          <p:cNvPicPr preferRelativeResize="0"/>
          <p:nvPr/>
        </p:nvPicPr>
        <p:blipFill>
          <a:blip r:embed="rId4">
            <a:alphaModFix/>
          </a:blip>
          <a:stretch>
            <a:fillRect/>
          </a:stretch>
        </p:blipFill>
        <p:spPr>
          <a:xfrm>
            <a:off x="8430787" y="1017700"/>
            <a:ext cx="419972" cy="431099"/>
          </a:xfrm>
          <a:prstGeom prst="rect">
            <a:avLst/>
          </a:prstGeom>
          <a:noFill/>
          <a:ln>
            <a:noFill/>
          </a:ln>
        </p:spPr>
      </p:pic>
      <p:cxnSp>
        <p:nvCxnSpPr>
          <p:cNvPr id="915" name="Google Shape;915;p49"/>
          <p:cNvCxnSpPr>
            <a:stCxn id="900" idx="3"/>
          </p:cNvCxnSpPr>
          <p:nvPr/>
        </p:nvCxnSpPr>
        <p:spPr>
          <a:xfrm>
            <a:off x="3004925" y="1817138"/>
            <a:ext cx="745200" cy="529200"/>
          </a:xfrm>
          <a:prstGeom prst="curvedConnector3">
            <a:avLst>
              <a:gd name="adj1" fmla="val 50000"/>
            </a:avLst>
          </a:prstGeom>
          <a:noFill/>
          <a:ln w="19050" cap="flat" cmpd="sng">
            <a:solidFill>
              <a:schemeClr val="accent5"/>
            </a:solidFill>
            <a:prstDash val="solid"/>
            <a:round/>
            <a:headEnd type="none" w="med" len="med"/>
            <a:tailEnd type="oval" w="med" len="med"/>
          </a:ln>
        </p:spPr>
      </p:cxnSp>
      <p:cxnSp>
        <p:nvCxnSpPr>
          <p:cNvPr id="916" name="Google Shape;916;p49"/>
          <p:cNvCxnSpPr>
            <a:stCxn id="904" idx="3"/>
          </p:cNvCxnSpPr>
          <p:nvPr/>
        </p:nvCxnSpPr>
        <p:spPr>
          <a:xfrm rot="10800000" flipH="1">
            <a:off x="3004925" y="3207763"/>
            <a:ext cx="640500" cy="271500"/>
          </a:xfrm>
          <a:prstGeom prst="curvedConnector3">
            <a:avLst>
              <a:gd name="adj1" fmla="val 50000"/>
            </a:avLst>
          </a:prstGeom>
          <a:noFill/>
          <a:ln w="19050" cap="flat" cmpd="sng">
            <a:solidFill>
              <a:schemeClr val="accent5"/>
            </a:solidFill>
            <a:prstDash val="solid"/>
            <a:round/>
            <a:headEnd type="none" w="med" len="med"/>
            <a:tailEnd type="oval" w="med" len="med"/>
          </a:ln>
        </p:spPr>
      </p:cxnSp>
      <p:cxnSp>
        <p:nvCxnSpPr>
          <p:cNvPr id="917" name="Google Shape;917;p49"/>
          <p:cNvCxnSpPr>
            <a:stCxn id="902" idx="1"/>
          </p:cNvCxnSpPr>
          <p:nvPr/>
        </p:nvCxnSpPr>
        <p:spPr>
          <a:xfrm flipH="1">
            <a:off x="5384275" y="1817138"/>
            <a:ext cx="754800" cy="288000"/>
          </a:xfrm>
          <a:prstGeom prst="curvedConnector3">
            <a:avLst>
              <a:gd name="adj1" fmla="val 50000"/>
            </a:avLst>
          </a:prstGeom>
          <a:noFill/>
          <a:ln w="19050" cap="flat" cmpd="sng">
            <a:solidFill>
              <a:schemeClr val="accent5"/>
            </a:solidFill>
            <a:prstDash val="solid"/>
            <a:round/>
            <a:headEnd type="none" w="med" len="med"/>
            <a:tailEnd type="oval" w="med" len="med"/>
          </a:ln>
        </p:spPr>
      </p:cxnSp>
      <p:cxnSp>
        <p:nvCxnSpPr>
          <p:cNvPr id="918" name="Google Shape;918;p49"/>
          <p:cNvCxnSpPr>
            <a:stCxn id="906" idx="1"/>
          </p:cNvCxnSpPr>
          <p:nvPr/>
        </p:nvCxnSpPr>
        <p:spPr>
          <a:xfrm rot="10800000">
            <a:off x="5086375" y="2749063"/>
            <a:ext cx="1052700" cy="730200"/>
          </a:xfrm>
          <a:prstGeom prst="curvedConnector3">
            <a:avLst>
              <a:gd name="adj1" fmla="val 50000"/>
            </a:avLst>
          </a:prstGeom>
          <a:noFill/>
          <a:ln w="19050" cap="flat" cmpd="sng">
            <a:solidFill>
              <a:schemeClr val="accent5"/>
            </a:solidFill>
            <a:prstDash val="solid"/>
            <a:round/>
            <a:headEnd type="none" w="med" len="med"/>
            <a:tailEnd type="oval" w="med" len="med"/>
          </a:ln>
        </p:spPr>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3" name="Google Shape;923;p50"/>
          <p:cNvSpPr txBox="1">
            <a:spLocks noGrp="1"/>
          </p:cNvSpPr>
          <p:nvPr>
            <p:ph type="title"/>
          </p:nvPr>
        </p:nvSpPr>
        <p:spPr>
          <a:xfrm>
            <a:off x="1596650" y="3570147"/>
            <a:ext cx="2742600" cy="55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SUSAN BONES</a:t>
            </a:r>
            <a:endParaRPr/>
          </a:p>
        </p:txBody>
      </p:sp>
      <p:sp>
        <p:nvSpPr>
          <p:cNvPr id="924" name="Google Shape;924;p50"/>
          <p:cNvSpPr txBox="1">
            <a:spLocks noGrp="1"/>
          </p:cNvSpPr>
          <p:nvPr>
            <p:ph type="title" idx="2"/>
          </p:nvPr>
        </p:nvSpPr>
        <p:spPr>
          <a:xfrm>
            <a:off x="4804761" y="3570147"/>
            <a:ext cx="2742600" cy="55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TIMMY JIMMY</a:t>
            </a:r>
            <a:endParaRPr/>
          </a:p>
        </p:txBody>
      </p:sp>
      <p:sp>
        <p:nvSpPr>
          <p:cNvPr id="925" name="Google Shape;925;p50"/>
          <p:cNvSpPr txBox="1">
            <a:spLocks noGrp="1"/>
          </p:cNvSpPr>
          <p:nvPr>
            <p:ph type="subTitle" idx="1"/>
          </p:nvPr>
        </p:nvSpPr>
        <p:spPr>
          <a:xfrm>
            <a:off x="4804761" y="3981575"/>
            <a:ext cx="2742600" cy="62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926" name="Google Shape;926;p50"/>
          <p:cNvSpPr txBox="1">
            <a:spLocks noGrp="1"/>
          </p:cNvSpPr>
          <p:nvPr>
            <p:ph type="subTitle" idx="3"/>
          </p:nvPr>
        </p:nvSpPr>
        <p:spPr>
          <a:xfrm>
            <a:off x="1596650" y="3981575"/>
            <a:ext cx="2742600" cy="627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speak a bit about this person here</a:t>
            </a:r>
            <a:endParaRPr/>
          </a:p>
        </p:txBody>
      </p:sp>
      <p:sp>
        <p:nvSpPr>
          <p:cNvPr id="927" name="Google Shape;927;p50"/>
          <p:cNvSpPr txBox="1">
            <a:spLocks noGrp="1"/>
          </p:cNvSpPr>
          <p:nvPr>
            <p:ph type="title" idx="4"/>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OUR TEACHERS ·</a:t>
            </a:r>
            <a:endParaRPr/>
          </a:p>
        </p:txBody>
      </p:sp>
      <p:pic>
        <p:nvPicPr>
          <p:cNvPr id="928" name="Google Shape;928;p50"/>
          <p:cNvPicPr preferRelativeResize="0"/>
          <p:nvPr/>
        </p:nvPicPr>
        <p:blipFill>
          <a:blip r:embed="rId3">
            <a:alphaModFix/>
          </a:blip>
          <a:stretch>
            <a:fillRect/>
          </a:stretch>
        </p:blipFill>
        <p:spPr>
          <a:xfrm>
            <a:off x="8131525" y="341700"/>
            <a:ext cx="474625" cy="542551"/>
          </a:xfrm>
          <a:prstGeom prst="rect">
            <a:avLst/>
          </a:prstGeom>
          <a:noFill/>
          <a:ln>
            <a:noFill/>
          </a:ln>
        </p:spPr>
      </p:pic>
      <p:pic>
        <p:nvPicPr>
          <p:cNvPr id="929" name="Google Shape;929;p50"/>
          <p:cNvPicPr preferRelativeResize="0"/>
          <p:nvPr/>
        </p:nvPicPr>
        <p:blipFill>
          <a:blip r:embed="rId4">
            <a:alphaModFix/>
          </a:blip>
          <a:stretch>
            <a:fillRect/>
          </a:stretch>
        </p:blipFill>
        <p:spPr>
          <a:xfrm>
            <a:off x="7455652" y="539490"/>
            <a:ext cx="598500" cy="633586"/>
          </a:xfrm>
          <a:prstGeom prst="rect">
            <a:avLst/>
          </a:prstGeom>
          <a:noFill/>
          <a:ln>
            <a:noFill/>
          </a:ln>
        </p:spPr>
      </p:pic>
      <p:pic>
        <p:nvPicPr>
          <p:cNvPr id="930" name="Google Shape;930;p50"/>
          <p:cNvPicPr preferRelativeResize="0"/>
          <p:nvPr/>
        </p:nvPicPr>
        <p:blipFill>
          <a:blip r:embed="rId5">
            <a:alphaModFix/>
          </a:blip>
          <a:stretch>
            <a:fillRect/>
          </a:stretch>
        </p:blipFill>
        <p:spPr>
          <a:xfrm>
            <a:off x="8054150" y="1012362"/>
            <a:ext cx="419972" cy="431099"/>
          </a:xfrm>
          <a:prstGeom prst="rect">
            <a:avLst/>
          </a:prstGeom>
          <a:noFill/>
          <a:ln>
            <a:noFill/>
          </a:ln>
        </p:spPr>
      </p:pic>
      <p:pic>
        <p:nvPicPr>
          <p:cNvPr id="931" name="Google Shape;931;p50"/>
          <p:cNvPicPr preferRelativeResize="0"/>
          <p:nvPr/>
        </p:nvPicPr>
        <p:blipFill>
          <a:blip r:embed="rId5">
            <a:alphaModFix/>
          </a:blip>
          <a:stretch>
            <a:fillRect/>
          </a:stretch>
        </p:blipFill>
        <p:spPr>
          <a:xfrm>
            <a:off x="6981400" y="377632"/>
            <a:ext cx="315401" cy="323754"/>
          </a:xfrm>
          <a:prstGeom prst="rect">
            <a:avLst/>
          </a:prstGeom>
          <a:noFill/>
          <a:ln>
            <a:noFill/>
          </a:ln>
        </p:spPr>
      </p:pic>
      <p:pic>
        <p:nvPicPr>
          <p:cNvPr id="932" name="Google Shape;932;p50"/>
          <p:cNvPicPr preferRelativeResize="0"/>
          <p:nvPr/>
        </p:nvPicPr>
        <p:blipFill>
          <a:blip r:embed="rId6">
            <a:alphaModFix/>
          </a:blip>
          <a:stretch>
            <a:fillRect/>
          </a:stretch>
        </p:blipFill>
        <p:spPr>
          <a:xfrm>
            <a:off x="413975" y="3851374"/>
            <a:ext cx="598501" cy="632675"/>
          </a:xfrm>
          <a:prstGeom prst="rect">
            <a:avLst/>
          </a:prstGeom>
          <a:noFill/>
          <a:ln>
            <a:noFill/>
          </a:ln>
        </p:spPr>
      </p:pic>
      <p:pic>
        <p:nvPicPr>
          <p:cNvPr id="933" name="Google Shape;933;p50"/>
          <p:cNvPicPr preferRelativeResize="0"/>
          <p:nvPr/>
        </p:nvPicPr>
        <p:blipFill>
          <a:blip r:embed="rId5">
            <a:alphaModFix/>
          </a:blip>
          <a:stretch>
            <a:fillRect/>
          </a:stretch>
        </p:blipFill>
        <p:spPr>
          <a:xfrm>
            <a:off x="1129863" y="4446707"/>
            <a:ext cx="315401" cy="323754"/>
          </a:xfrm>
          <a:prstGeom prst="rect">
            <a:avLst/>
          </a:prstGeom>
          <a:noFill/>
          <a:ln>
            <a:noFill/>
          </a:ln>
        </p:spPr>
      </p:pic>
      <p:pic>
        <p:nvPicPr>
          <p:cNvPr id="934" name="Google Shape;934;p50"/>
          <p:cNvPicPr preferRelativeResize="0"/>
          <p:nvPr/>
        </p:nvPicPr>
        <p:blipFill>
          <a:blip r:embed="rId5">
            <a:alphaModFix/>
          </a:blip>
          <a:stretch>
            <a:fillRect/>
          </a:stretch>
        </p:blipFill>
        <p:spPr>
          <a:xfrm>
            <a:off x="413975" y="3108862"/>
            <a:ext cx="419972" cy="431099"/>
          </a:xfrm>
          <a:prstGeom prst="rect">
            <a:avLst/>
          </a:prstGeom>
          <a:noFill/>
          <a:ln>
            <a:noFill/>
          </a:ln>
        </p:spPr>
      </p:pic>
      <p:pic>
        <p:nvPicPr>
          <p:cNvPr id="935" name="Google Shape;935;p50"/>
          <p:cNvPicPr preferRelativeResize="0"/>
          <p:nvPr/>
        </p:nvPicPr>
        <p:blipFill rotWithShape="1">
          <a:blip r:embed="rId7">
            <a:alphaModFix/>
          </a:blip>
          <a:srcRect t="1958" r="9796" b="33612"/>
          <a:stretch/>
        </p:blipFill>
        <p:spPr>
          <a:xfrm>
            <a:off x="5251000" y="1416425"/>
            <a:ext cx="1850100" cy="1850100"/>
          </a:xfrm>
          <a:prstGeom prst="ellipse">
            <a:avLst/>
          </a:prstGeom>
          <a:noFill/>
          <a:ln>
            <a:noFill/>
          </a:ln>
        </p:spPr>
      </p:pic>
      <p:pic>
        <p:nvPicPr>
          <p:cNvPr id="936" name="Google Shape;936;p50"/>
          <p:cNvPicPr preferRelativeResize="0"/>
          <p:nvPr/>
        </p:nvPicPr>
        <p:blipFill rotWithShape="1">
          <a:blip r:embed="rId7">
            <a:alphaModFix/>
          </a:blip>
          <a:srcRect t="1957" b="26614"/>
          <a:stretch/>
        </p:blipFill>
        <p:spPr>
          <a:xfrm>
            <a:off x="2042900" y="1416425"/>
            <a:ext cx="1850100" cy="1850100"/>
          </a:xfrm>
          <a:prstGeom prst="ellipse">
            <a:avLst/>
          </a:prstGeom>
          <a:noFill/>
          <a:ln>
            <a:noFill/>
          </a:ln>
        </p:spPr>
      </p:pic>
      <p:pic>
        <p:nvPicPr>
          <p:cNvPr id="937" name="Google Shape;937;p50"/>
          <p:cNvPicPr preferRelativeResize="0"/>
          <p:nvPr/>
        </p:nvPicPr>
        <p:blipFill rotWithShape="1">
          <a:blip r:embed="rId8">
            <a:alphaModFix/>
          </a:blip>
          <a:srcRect l="19240" t="1817" r="14687" b="54164"/>
          <a:stretch/>
        </p:blipFill>
        <p:spPr>
          <a:xfrm>
            <a:off x="2041550" y="1416425"/>
            <a:ext cx="1850100" cy="1850100"/>
          </a:xfrm>
          <a:prstGeom prst="ellipse">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941"/>
        <p:cNvGrpSpPr/>
        <p:nvPr/>
      </p:nvGrpSpPr>
      <p:grpSpPr>
        <a:xfrm>
          <a:off x="0" y="0"/>
          <a:ext cx="0" cy="0"/>
          <a:chOff x="0" y="0"/>
          <a:chExt cx="0" cy="0"/>
        </a:xfrm>
      </p:grpSpPr>
      <p:sp>
        <p:nvSpPr>
          <p:cNvPr id="942" name="Google Shape;942;p51"/>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accent6"/>
              </a:buClr>
              <a:buSzPts val="1100"/>
              <a:buFont typeface="Arial"/>
              <a:buNone/>
            </a:pPr>
            <a:r>
              <a:rPr lang="en"/>
              <a:t>· OUR GOALS ·</a:t>
            </a:r>
            <a:endParaRPr/>
          </a:p>
        </p:txBody>
      </p:sp>
      <p:sp>
        <p:nvSpPr>
          <p:cNvPr id="943" name="Google Shape;943;p51"/>
          <p:cNvSpPr txBox="1">
            <a:spLocks noGrp="1"/>
          </p:cNvSpPr>
          <p:nvPr>
            <p:ph type="title" idx="2"/>
          </p:nvPr>
        </p:nvSpPr>
        <p:spPr>
          <a:xfrm>
            <a:off x="713225" y="2387725"/>
            <a:ext cx="2362200" cy="54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944" name="Google Shape;944;p51"/>
          <p:cNvSpPr txBox="1">
            <a:spLocks noGrp="1"/>
          </p:cNvSpPr>
          <p:nvPr>
            <p:ph type="subTitle" idx="1"/>
          </p:nvPr>
        </p:nvSpPr>
        <p:spPr>
          <a:xfrm>
            <a:off x="713225" y="2824651"/>
            <a:ext cx="2362200" cy="90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 and the smallest in the Solar System</a:t>
            </a:r>
            <a:endParaRPr/>
          </a:p>
        </p:txBody>
      </p:sp>
      <p:sp>
        <p:nvSpPr>
          <p:cNvPr id="945" name="Google Shape;945;p51"/>
          <p:cNvSpPr txBox="1">
            <a:spLocks noGrp="1"/>
          </p:cNvSpPr>
          <p:nvPr>
            <p:ph type="title" idx="3"/>
          </p:nvPr>
        </p:nvSpPr>
        <p:spPr>
          <a:xfrm>
            <a:off x="6068525" y="2387725"/>
            <a:ext cx="2362200" cy="54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accent6"/>
              </a:buClr>
              <a:buSzPts val="1100"/>
              <a:buFont typeface="Arial"/>
              <a:buNone/>
            </a:pPr>
            <a:r>
              <a:rPr lang="en"/>
              <a:t>MARS</a:t>
            </a:r>
            <a:endParaRPr/>
          </a:p>
        </p:txBody>
      </p:sp>
      <p:sp>
        <p:nvSpPr>
          <p:cNvPr id="946" name="Google Shape;946;p51"/>
          <p:cNvSpPr txBox="1">
            <a:spLocks noGrp="1"/>
          </p:cNvSpPr>
          <p:nvPr>
            <p:ph type="subTitle" idx="4"/>
          </p:nvPr>
        </p:nvSpPr>
        <p:spPr>
          <a:xfrm>
            <a:off x="6068525" y="2824651"/>
            <a:ext cx="2362200" cy="90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947" name="Google Shape;947;p51"/>
          <p:cNvSpPr txBox="1">
            <a:spLocks noGrp="1"/>
          </p:cNvSpPr>
          <p:nvPr>
            <p:ph type="title" idx="5"/>
          </p:nvPr>
        </p:nvSpPr>
        <p:spPr>
          <a:xfrm>
            <a:off x="3390875" y="3078625"/>
            <a:ext cx="2362200" cy="54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accent6"/>
              </a:buClr>
              <a:buSzPts val="1100"/>
              <a:buFont typeface="Arial"/>
              <a:buNone/>
            </a:pPr>
            <a:r>
              <a:rPr lang="en"/>
              <a:t>VENUS</a:t>
            </a:r>
            <a:endParaRPr/>
          </a:p>
        </p:txBody>
      </p:sp>
      <p:sp>
        <p:nvSpPr>
          <p:cNvPr id="948" name="Google Shape;948;p51"/>
          <p:cNvSpPr txBox="1">
            <a:spLocks noGrp="1"/>
          </p:cNvSpPr>
          <p:nvPr>
            <p:ph type="subTitle" idx="6"/>
          </p:nvPr>
        </p:nvSpPr>
        <p:spPr>
          <a:xfrm>
            <a:off x="3390875" y="3515551"/>
            <a:ext cx="2362200" cy="90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grpSp>
        <p:nvGrpSpPr>
          <p:cNvPr id="949" name="Google Shape;949;p51"/>
          <p:cNvGrpSpPr/>
          <p:nvPr/>
        </p:nvGrpSpPr>
        <p:grpSpPr>
          <a:xfrm>
            <a:off x="1665399" y="1498771"/>
            <a:ext cx="457847" cy="600217"/>
            <a:chOff x="1809575" y="238125"/>
            <a:chExt cx="3981275" cy="5219275"/>
          </a:xfrm>
        </p:grpSpPr>
        <p:sp>
          <p:nvSpPr>
            <p:cNvPr id="950" name="Google Shape;950;p51"/>
            <p:cNvSpPr/>
            <p:nvPr/>
          </p:nvSpPr>
          <p:spPr>
            <a:xfrm>
              <a:off x="4340875" y="4791025"/>
              <a:ext cx="809000" cy="631750"/>
            </a:xfrm>
            <a:custGeom>
              <a:avLst/>
              <a:gdLst/>
              <a:ahLst/>
              <a:cxnLst/>
              <a:rect l="l" t="t" r="r" b="b"/>
              <a:pathLst>
                <a:path w="32360" h="25270" extrusionOk="0">
                  <a:moveTo>
                    <a:pt x="27956" y="1"/>
                  </a:moveTo>
                  <a:lnTo>
                    <a:pt x="2317" y="1697"/>
                  </a:lnTo>
                  <a:lnTo>
                    <a:pt x="1" y="22019"/>
                  </a:lnTo>
                  <a:cubicBezTo>
                    <a:pt x="1" y="23244"/>
                    <a:pt x="1018" y="24129"/>
                    <a:pt x="2117" y="24129"/>
                  </a:cubicBezTo>
                  <a:cubicBezTo>
                    <a:pt x="2423" y="24129"/>
                    <a:pt x="2736" y="24060"/>
                    <a:pt x="3034" y="23911"/>
                  </a:cubicBezTo>
                  <a:lnTo>
                    <a:pt x="7144" y="23748"/>
                  </a:lnTo>
                  <a:lnTo>
                    <a:pt x="14614" y="20029"/>
                  </a:lnTo>
                  <a:cubicBezTo>
                    <a:pt x="14908" y="19866"/>
                    <a:pt x="15226" y="19785"/>
                    <a:pt x="15548" y="19785"/>
                  </a:cubicBezTo>
                  <a:cubicBezTo>
                    <a:pt x="15870" y="19785"/>
                    <a:pt x="16196" y="19866"/>
                    <a:pt x="16506" y="20029"/>
                  </a:cubicBezTo>
                  <a:lnTo>
                    <a:pt x="28771" y="24042"/>
                  </a:lnTo>
                  <a:cubicBezTo>
                    <a:pt x="29703" y="24518"/>
                    <a:pt x="30981" y="25269"/>
                    <a:pt x="31734" y="25269"/>
                  </a:cubicBezTo>
                  <a:cubicBezTo>
                    <a:pt x="32113" y="25269"/>
                    <a:pt x="32359" y="25078"/>
                    <a:pt x="32359" y="24563"/>
                  </a:cubicBezTo>
                  <a:lnTo>
                    <a:pt x="32359" y="9885"/>
                  </a:lnTo>
                  <a:lnTo>
                    <a:pt x="2795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1"/>
            <p:cNvSpPr/>
            <p:nvPr/>
          </p:nvSpPr>
          <p:spPr>
            <a:xfrm>
              <a:off x="4309875" y="4749450"/>
              <a:ext cx="840000" cy="707950"/>
            </a:xfrm>
            <a:custGeom>
              <a:avLst/>
              <a:gdLst/>
              <a:ahLst/>
              <a:cxnLst/>
              <a:rect l="l" t="t" r="r" b="b"/>
              <a:pathLst>
                <a:path w="33600" h="28318" extrusionOk="0">
                  <a:moveTo>
                    <a:pt x="14908" y="0"/>
                  </a:moveTo>
                  <a:lnTo>
                    <a:pt x="1" y="4828"/>
                  </a:lnTo>
                  <a:lnTo>
                    <a:pt x="1" y="11548"/>
                  </a:lnTo>
                  <a:lnTo>
                    <a:pt x="1" y="26226"/>
                  </a:lnTo>
                  <a:cubicBezTo>
                    <a:pt x="1" y="27420"/>
                    <a:pt x="990" y="28317"/>
                    <a:pt x="2090" y="28317"/>
                  </a:cubicBezTo>
                  <a:cubicBezTo>
                    <a:pt x="2402" y="28317"/>
                    <a:pt x="2724" y="28245"/>
                    <a:pt x="3035" y="28086"/>
                  </a:cubicBezTo>
                  <a:lnTo>
                    <a:pt x="8384" y="25411"/>
                  </a:lnTo>
                  <a:lnTo>
                    <a:pt x="8384" y="13211"/>
                  </a:lnTo>
                  <a:cubicBezTo>
                    <a:pt x="8384" y="12298"/>
                    <a:pt x="9135" y="11548"/>
                    <a:pt x="10081" y="11548"/>
                  </a:cubicBezTo>
                  <a:lnTo>
                    <a:pt x="33599" y="11548"/>
                  </a:lnTo>
                  <a:lnTo>
                    <a:pt x="33599" y="4828"/>
                  </a:lnTo>
                  <a:lnTo>
                    <a:pt x="1490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51"/>
            <p:cNvSpPr/>
            <p:nvPr/>
          </p:nvSpPr>
          <p:spPr>
            <a:xfrm>
              <a:off x="4729875" y="5286025"/>
              <a:ext cx="420000" cy="171375"/>
            </a:xfrm>
            <a:custGeom>
              <a:avLst/>
              <a:gdLst/>
              <a:ahLst/>
              <a:cxnLst/>
              <a:rect l="l" t="t" r="r" b="b"/>
              <a:pathLst>
                <a:path w="16800" h="6855" extrusionOk="0">
                  <a:moveTo>
                    <a:pt x="0" y="1"/>
                  </a:moveTo>
                  <a:cubicBezTo>
                    <a:pt x="326" y="1"/>
                    <a:pt x="653" y="66"/>
                    <a:pt x="946" y="229"/>
                  </a:cubicBezTo>
                  <a:lnTo>
                    <a:pt x="5904" y="2676"/>
                  </a:lnTo>
                  <a:lnTo>
                    <a:pt x="13766" y="6623"/>
                  </a:lnTo>
                  <a:cubicBezTo>
                    <a:pt x="14076" y="6782"/>
                    <a:pt x="14398" y="6854"/>
                    <a:pt x="14711" y="6854"/>
                  </a:cubicBezTo>
                  <a:cubicBezTo>
                    <a:pt x="15811" y="6854"/>
                    <a:pt x="16799" y="5957"/>
                    <a:pt x="16799" y="4763"/>
                  </a:cubicBezTo>
                  <a:lnTo>
                    <a:pt x="16799" y="3948"/>
                  </a:lnTo>
                  <a:lnTo>
                    <a:pt x="9656" y="327"/>
                  </a:lnTo>
                  <a:cubicBezTo>
                    <a:pt x="9232" y="99"/>
                    <a:pt x="8775" y="1"/>
                    <a:pt x="831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51"/>
            <p:cNvSpPr/>
            <p:nvPr/>
          </p:nvSpPr>
          <p:spPr>
            <a:xfrm>
              <a:off x="2403250" y="238125"/>
              <a:ext cx="3387600" cy="4595325"/>
            </a:xfrm>
            <a:custGeom>
              <a:avLst/>
              <a:gdLst/>
              <a:ahLst/>
              <a:cxnLst/>
              <a:rect l="l" t="t" r="r" b="b"/>
              <a:pathLst>
                <a:path w="135504" h="183813" extrusionOk="0">
                  <a:moveTo>
                    <a:pt x="6101" y="0"/>
                  </a:moveTo>
                  <a:lnTo>
                    <a:pt x="425" y="4828"/>
                  </a:lnTo>
                  <a:lnTo>
                    <a:pt x="1" y="182541"/>
                  </a:lnTo>
                  <a:lnTo>
                    <a:pt x="126468" y="183813"/>
                  </a:lnTo>
                  <a:cubicBezTo>
                    <a:pt x="131100" y="183813"/>
                    <a:pt x="135504" y="181530"/>
                    <a:pt x="135504" y="176865"/>
                  </a:cubicBezTo>
                  <a:lnTo>
                    <a:pt x="135504" y="8416"/>
                  </a:lnTo>
                  <a:cubicBezTo>
                    <a:pt x="135504" y="3751"/>
                    <a:pt x="131720" y="0"/>
                    <a:pt x="1270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1"/>
            <p:cNvSpPr/>
            <p:nvPr/>
          </p:nvSpPr>
          <p:spPr>
            <a:xfrm>
              <a:off x="2077875" y="238125"/>
              <a:ext cx="3712975" cy="4632025"/>
            </a:xfrm>
            <a:custGeom>
              <a:avLst/>
              <a:gdLst/>
              <a:ahLst/>
              <a:cxnLst/>
              <a:rect l="l" t="t" r="r" b="b"/>
              <a:pathLst>
                <a:path w="148519" h="185281" extrusionOk="0">
                  <a:moveTo>
                    <a:pt x="10700" y="0"/>
                  </a:moveTo>
                  <a:lnTo>
                    <a:pt x="0" y="97272"/>
                  </a:lnTo>
                  <a:lnTo>
                    <a:pt x="10700" y="185281"/>
                  </a:lnTo>
                  <a:lnTo>
                    <a:pt x="140103" y="185281"/>
                  </a:lnTo>
                  <a:cubicBezTo>
                    <a:pt x="144735" y="185281"/>
                    <a:pt x="148519" y="181530"/>
                    <a:pt x="148519" y="176865"/>
                  </a:cubicBezTo>
                  <a:lnTo>
                    <a:pt x="22900" y="176865"/>
                  </a:lnTo>
                  <a:cubicBezTo>
                    <a:pt x="20812" y="176865"/>
                    <a:pt x="19116" y="175169"/>
                    <a:pt x="19116" y="173081"/>
                  </a:cubicBezTo>
                  <a:lnTo>
                    <a:pt x="191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1"/>
            <p:cNvSpPr/>
            <p:nvPr/>
          </p:nvSpPr>
          <p:spPr>
            <a:xfrm>
              <a:off x="2752300" y="1122925"/>
              <a:ext cx="2744150" cy="2759675"/>
            </a:xfrm>
            <a:custGeom>
              <a:avLst/>
              <a:gdLst/>
              <a:ahLst/>
              <a:cxnLst/>
              <a:rect l="l" t="t" r="r" b="b"/>
              <a:pathLst>
                <a:path w="109766" h="110387" extrusionOk="0">
                  <a:moveTo>
                    <a:pt x="53040" y="1"/>
                  </a:moveTo>
                  <a:cubicBezTo>
                    <a:pt x="38198" y="1"/>
                    <a:pt x="24661" y="5709"/>
                    <a:pt x="14549" y="15071"/>
                  </a:cubicBezTo>
                  <a:cubicBezTo>
                    <a:pt x="3360" y="25411"/>
                    <a:pt x="0" y="39634"/>
                    <a:pt x="0" y="56107"/>
                  </a:cubicBezTo>
                  <a:cubicBezTo>
                    <a:pt x="0" y="87422"/>
                    <a:pt x="21725" y="110386"/>
                    <a:pt x="53040" y="110386"/>
                  </a:cubicBezTo>
                  <a:cubicBezTo>
                    <a:pt x="68371" y="110386"/>
                    <a:pt x="82300" y="107353"/>
                    <a:pt x="92510" y="97469"/>
                  </a:cubicBezTo>
                  <a:cubicBezTo>
                    <a:pt x="103144" y="87161"/>
                    <a:pt x="109766" y="72710"/>
                    <a:pt x="109766" y="56726"/>
                  </a:cubicBezTo>
                  <a:cubicBezTo>
                    <a:pt x="109766" y="25379"/>
                    <a:pt x="84388" y="1"/>
                    <a:pt x="53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51"/>
            <p:cNvSpPr/>
            <p:nvPr/>
          </p:nvSpPr>
          <p:spPr>
            <a:xfrm>
              <a:off x="2660950" y="1421400"/>
              <a:ext cx="2488100" cy="2537025"/>
            </a:xfrm>
            <a:custGeom>
              <a:avLst/>
              <a:gdLst/>
              <a:ahLst/>
              <a:cxnLst/>
              <a:rect l="l" t="t" r="r" b="b"/>
              <a:pathLst>
                <a:path w="99524" h="101481" extrusionOk="0">
                  <a:moveTo>
                    <a:pt x="21889" y="0"/>
                  </a:moveTo>
                  <a:lnTo>
                    <a:pt x="21889" y="0"/>
                  </a:lnTo>
                  <a:cubicBezTo>
                    <a:pt x="8547" y="10374"/>
                    <a:pt x="1" y="26586"/>
                    <a:pt x="1" y="44787"/>
                  </a:cubicBezTo>
                  <a:cubicBezTo>
                    <a:pt x="1" y="76103"/>
                    <a:pt x="25379" y="101481"/>
                    <a:pt x="56694" y="101481"/>
                  </a:cubicBezTo>
                  <a:cubicBezTo>
                    <a:pt x="73787" y="101481"/>
                    <a:pt x="89118" y="93946"/>
                    <a:pt x="99524" y="81974"/>
                  </a:cubicBezTo>
                  <a:lnTo>
                    <a:pt x="99524" y="81974"/>
                  </a:lnTo>
                  <a:cubicBezTo>
                    <a:pt x="89901" y="89477"/>
                    <a:pt x="77832" y="93946"/>
                    <a:pt x="64686" y="93946"/>
                  </a:cubicBezTo>
                  <a:cubicBezTo>
                    <a:pt x="33371" y="93946"/>
                    <a:pt x="7960" y="68535"/>
                    <a:pt x="7960" y="37220"/>
                  </a:cubicBezTo>
                  <a:cubicBezTo>
                    <a:pt x="7960" y="22965"/>
                    <a:pt x="13212" y="9982"/>
                    <a:pt x="218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51"/>
            <p:cNvSpPr/>
            <p:nvPr/>
          </p:nvSpPr>
          <p:spPr>
            <a:xfrm>
              <a:off x="1836475" y="238125"/>
              <a:ext cx="508900" cy="4595325"/>
            </a:xfrm>
            <a:custGeom>
              <a:avLst/>
              <a:gdLst/>
              <a:ahLst/>
              <a:cxnLst/>
              <a:rect l="l" t="t" r="r" b="b"/>
              <a:pathLst>
                <a:path w="20356" h="183813" extrusionOk="0">
                  <a:moveTo>
                    <a:pt x="7340" y="0"/>
                  </a:moveTo>
                  <a:cubicBezTo>
                    <a:pt x="2708" y="0"/>
                    <a:pt x="1" y="4828"/>
                    <a:pt x="1" y="9460"/>
                  </a:cubicBezTo>
                  <a:lnTo>
                    <a:pt x="1469" y="174777"/>
                  </a:lnTo>
                  <a:cubicBezTo>
                    <a:pt x="1469" y="179409"/>
                    <a:pt x="5220" y="183161"/>
                    <a:pt x="9852" y="183161"/>
                  </a:cubicBezTo>
                  <a:lnTo>
                    <a:pt x="20160" y="183813"/>
                  </a:lnTo>
                  <a:lnTo>
                    <a:pt x="18464" y="180029"/>
                  </a:lnTo>
                  <a:lnTo>
                    <a:pt x="20356" y="176865"/>
                  </a:lnTo>
                  <a:lnTo>
                    <a:pt x="2035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1"/>
            <p:cNvSpPr/>
            <p:nvPr/>
          </p:nvSpPr>
          <p:spPr>
            <a:xfrm>
              <a:off x="1809575" y="238125"/>
              <a:ext cx="535800" cy="4632025"/>
            </a:xfrm>
            <a:custGeom>
              <a:avLst/>
              <a:gdLst/>
              <a:ahLst/>
              <a:cxnLst/>
              <a:rect l="l" t="t" r="r" b="b"/>
              <a:pathLst>
                <a:path w="21432" h="185281" extrusionOk="0">
                  <a:moveTo>
                    <a:pt x="8416" y="0"/>
                  </a:moveTo>
                  <a:cubicBezTo>
                    <a:pt x="3784" y="0"/>
                    <a:pt x="0" y="3751"/>
                    <a:pt x="0" y="8416"/>
                  </a:cubicBezTo>
                  <a:lnTo>
                    <a:pt x="0" y="176865"/>
                  </a:lnTo>
                  <a:cubicBezTo>
                    <a:pt x="0" y="181530"/>
                    <a:pt x="3784" y="185281"/>
                    <a:pt x="8416" y="185281"/>
                  </a:cubicBezTo>
                  <a:lnTo>
                    <a:pt x="21432" y="185281"/>
                  </a:lnTo>
                  <a:lnTo>
                    <a:pt x="21432" y="176865"/>
                  </a:lnTo>
                  <a:lnTo>
                    <a:pt x="11352" y="176865"/>
                  </a:lnTo>
                  <a:cubicBezTo>
                    <a:pt x="9721" y="176865"/>
                    <a:pt x="8416" y="175560"/>
                    <a:pt x="8416" y="173929"/>
                  </a:cubicBezTo>
                  <a:lnTo>
                    <a:pt x="84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1"/>
            <p:cNvSpPr/>
            <p:nvPr/>
          </p:nvSpPr>
          <p:spPr>
            <a:xfrm>
              <a:off x="3107850" y="1573900"/>
              <a:ext cx="1070775" cy="1142525"/>
            </a:xfrm>
            <a:custGeom>
              <a:avLst/>
              <a:gdLst/>
              <a:ahLst/>
              <a:cxnLst/>
              <a:rect l="l" t="t" r="r" b="b"/>
              <a:pathLst>
                <a:path w="42831" h="45701" extrusionOk="0">
                  <a:moveTo>
                    <a:pt x="27205" y="14255"/>
                  </a:moveTo>
                  <a:cubicBezTo>
                    <a:pt x="25998" y="18626"/>
                    <a:pt x="24041" y="22671"/>
                    <a:pt x="21399" y="26227"/>
                  </a:cubicBezTo>
                  <a:cubicBezTo>
                    <a:pt x="18789" y="22671"/>
                    <a:pt x="16800" y="18626"/>
                    <a:pt x="15625" y="14255"/>
                  </a:cubicBezTo>
                  <a:close/>
                  <a:moveTo>
                    <a:pt x="21399" y="0"/>
                  </a:moveTo>
                  <a:cubicBezTo>
                    <a:pt x="19670" y="0"/>
                    <a:pt x="18267" y="1403"/>
                    <a:pt x="18267" y="3132"/>
                  </a:cubicBezTo>
                  <a:lnTo>
                    <a:pt x="18267" y="7960"/>
                  </a:lnTo>
                  <a:lnTo>
                    <a:pt x="3164" y="7960"/>
                  </a:lnTo>
                  <a:cubicBezTo>
                    <a:pt x="1403" y="7960"/>
                    <a:pt x="0" y="9362"/>
                    <a:pt x="0" y="11124"/>
                  </a:cubicBezTo>
                  <a:cubicBezTo>
                    <a:pt x="0" y="12853"/>
                    <a:pt x="1403" y="14255"/>
                    <a:pt x="3164" y="14255"/>
                  </a:cubicBezTo>
                  <a:lnTo>
                    <a:pt x="9134" y="14255"/>
                  </a:lnTo>
                  <a:cubicBezTo>
                    <a:pt x="10537" y="20486"/>
                    <a:pt x="13309" y="26161"/>
                    <a:pt x="17158" y="31054"/>
                  </a:cubicBezTo>
                  <a:cubicBezTo>
                    <a:pt x="14190" y="33827"/>
                    <a:pt x="10765" y="36143"/>
                    <a:pt x="6948" y="37839"/>
                  </a:cubicBezTo>
                  <a:lnTo>
                    <a:pt x="2871" y="39666"/>
                  </a:lnTo>
                  <a:cubicBezTo>
                    <a:pt x="1272" y="40384"/>
                    <a:pt x="555" y="42243"/>
                    <a:pt x="1272" y="43809"/>
                  </a:cubicBezTo>
                  <a:cubicBezTo>
                    <a:pt x="1794" y="44983"/>
                    <a:pt x="2936" y="45701"/>
                    <a:pt x="4143" y="45701"/>
                  </a:cubicBezTo>
                  <a:cubicBezTo>
                    <a:pt x="4600" y="45701"/>
                    <a:pt x="5024" y="45603"/>
                    <a:pt x="5448" y="45407"/>
                  </a:cubicBezTo>
                  <a:lnTo>
                    <a:pt x="9493" y="43613"/>
                  </a:lnTo>
                  <a:cubicBezTo>
                    <a:pt x="13962" y="41623"/>
                    <a:pt x="17974" y="38948"/>
                    <a:pt x="21399" y="35686"/>
                  </a:cubicBezTo>
                  <a:cubicBezTo>
                    <a:pt x="24857" y="38948"/>
                    <a:pt x="28869" y="41623"/>
                    <a:pt x="33305" y="43613"/>
                  </a:cubicBezTo>
                  <a:lnTo>
                    <a:pt x="37383" y="45407"/>
                  </a:lnTo>
                  <a:cubicBezTo>
                    <a:pt x="37807" y="45603"/>
                    <a:pt x="38231" y="45701"/>
                    <a:pt x="38655" y="45701"/>
                  </a:cubicBezTo>
                  <a:cubicBezTo>
                    <a:pt x="39862" y="45701"/>
                    <a:pt x="41003" y="44983"/>
                    <a:pt x="41525" y="43841"/>
                  </a:cubicBezTo>
                  <a:cubicBezTo>
                    <a:pt x="42243" y="42243"/>
                    <a:pt x="41525" y="40384"/>
                    <a:pt x="39960" y="39666"/>
                  </a:cubicBezTo>
                  <a:lnTo>
                    <a:pt x="35882" y="37839"/>
                  </a:lnTo>
                  <a:cubicBezTo>
                    <a:pt x="32033" y="36143"/>
                    <a:pt x="28608" y="33827"/>
                    <a:pt x="25672" y="31054"/>
                  </a:cubicBezTo>
                  <a:cubicBezTo>
                    <a:pt x="29489" y="26161"/>
                    <a:pt x="32261" y="20486"/>
                    <a:pt x="33697" y="14255"/>
                  </a:cubicBezTo>
                  <a:lnTo>
                    <a:pt x="39666" y="14255"/>
                  </a:lnTo>
                  <a:cubicBezTo>
                    <a:pt x="41395" y="14255"/>
                    <a:pt x="42830" y="12853"/>
                    <a:pt x="42830" y="11124"/>
                  </a:cubicBezTo>
                  <a:cubicBezTo>
                    <a:pt x="42830" y="9362"/>
                    <a:pt x="41395" y="7960"/>
                    <a:pt x="39666" y="7960"/>
                  </a:cubicBezTo>
                  <a:lnTo>
                    <a:pt x="24563" y="7960"/>
                  </a:lnTo>
                  <a:lnTo>
                    <a:pt x="24563" y="3132"/>
                  </a:lnTo>
                  <a:cubicBezTo>
                    <a:pt x="24563" y="1403"/>
                    <a:pt x="23160" y="0"/>
                    <a:pt x="213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51"/>
            <p:cNvSpPr/>
            <p:nvPr/>
          </p:nvSpPr>
          <p:spPr>
            <a:xfrm>
              <a:off x="4004075" y="2265425"/>
              <a:ext cx="959050" cy="1146625"/>
            </a:xfrm>
            <a:custGeom>
              <a:avLst/>
              <a:gdLst/>
              <a:ahLst/>
              <a:cxnLst/>
              <a:rect l="l" t="t" r="r" b="b"/>
              <a:pathLst>
                <a:path w="38362" h="45865" extrusionOk="0">
                  <a:moveTo>
                    <a:pt x="19116" y="10407"/>
                  </a:moveTo>
                  <a:lnTo>
                    <a:pt x="26520" y="29848"/>
                  </a:lnTo>
                  <a:lnTo>
                    <a:pt x="11776" y="29848"/>
                  </a:lnTo>
                  <a:lnTo>
                    <a:pt x="19116" y="10407"/>
                  </a:lnTo>
                  <a:close/>
                  <a:moveTo>
                    <a:pt x="19116" y="1"/>
                  </a:moveTo>
                  <a:cubicBezTo>
                    <a:pt x="17452" y="1"/>
                    <a:pt x="15984" y="980"/>
                    <a:pt x="15364" y="2480"/>
                  </a:cubicBezTo>
                  <a:cubicBezTo>
                    <a:pt x="15364" y="2513"/>
                    <a:pt x="15332" y="2545"/>
                    <a:pt x="15332" y="2578"/>
                  </a:cubicBezTo>
                  <a:lnTo>
                    <a:pt x="620" y="41591"/>
                  </a:lnTo>
                  <a:cubicBezTo>
                    <a:pt x="1" y="43222"/>
                    <a:pt x="816" y="45016"/>
                    <a:pt x="2447" y="45636"/>
                  </a:cubicBezTo>
                  <a:cubicBezTo>
                    <a:pt x="2806" y="45799"/>
                    <a:pt x="3197" y="45865"/>
                    <a:pt x="3556" y="45865"/>
                  </a:cubicBezTo>
                  <a:cubicBezTo>
                    <a:pt x="4828" y="45865"/>
                    <a:pt x="6035" y="45082"/>
                    <a:pt x="6492" y="43809"/>
                  </a:cubicBezTo>
                  <a:lnTo>
                    <a:pt x="9395" y="36144"/>
                  </a:lnTo>
                  <a:lnTo>
                    <a:pt x="28934" y="36144"/>
                  </a:lnTo>
                  <a:lnTo>
                    <a:pt x="31838" y="43809"/>
                  </a:lnTo>
                  <a:cubicBezTo>
                    <a:pt x="32317" y="45070"/>
                    <a:pt x="33517" y="45844"/>
                    <a:pt x="34790" y="45844"/>
                  </a:cubicBezTo>
                  <a:cubicBezTo>
                    <a:pt x="35164" y="45844"/>
                    <a:pt x="35545" y="45777"/>
                    <a:pt x="35915" y="45636"/>
                  </a:cubicBezTo>
                  <a:cubicBezTo>
                    <a:pt x="37546" y="45016"/>
                    <a:pt x="38361" y="43190"/>
                    <a:pt x="37742" y="41591"/>
                  </a:cubicBezTo>
                  <a:lnTo>
                    <a:pt x="22867" y="2578"/>
                  </a:lnTo>
                  <a:cubicBezTo>
                    <a:pt x="22867" y="2545"/>
                    <a:pt x="22867" y="2513"/>
                    <a:pt x="22867" y="2513"/>
                  </a:cubicBezTo>
                  <a:cubicBezTo>
                    <a:pt x="22215" y="980"/>
                    <a:pt x="20747" y="1"/>
                    <a:pt x="19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 name="Google Shape;961;p51"/>
          <p:cNvGrpSpPr/>
          <p:nvPr/>
        </p:nvGrpSpPr>
        <p:grpSpPr>
          <a:xfrm>
            <a:off x="4244754" y="2189660"/>
            <a:ext cx="654488" cy="600086"/>
            <a:chOff x="1190625" y="455025"/>
            <a:chExt cx="5219200" cy="4785375"/>
          </a:xfrm>
        </p:grpSpPr>
        <p:sp>
          <p:nvSpPr>
            <p:cNvPr id="962" name="Google Shape;962;p51"/>
            <p:cNvSpPr/>
            <p:nvPr/>
          </p:nvSpPr>
          <p:spPr>
            <a:xfrm>
              <a:off x="1459725" y="2237700"/>
              <a:ext cx="320525" cy="362925"/>
            </a:xfrm>
            <a:custGeom>
              <a:avLst/>
              <a:gdLst/>
              <a:ahLst/>
              <a:cxnLst/>
              <a:rect l="l" t="t" r="r" b="b"/>
              <a:pathLst>
                <a:path w="12821" h="14517" extrusionOk="0">
                  <a:moveTo>
                    <a:pt x="6851" y="1"/>
                  </a:moveTo>
                  <a:lnTo>
                    <a:pt x="1" y="1338"/>
                  </a:lnTo>
                  <a:lnTo>
                    <a:pt x="2023" y="6329"/>
                  </a:lnTo>
                  <a:lnTo>
                    <a:pt x="1" y="12918"/>
                  </a:lnTo>
                  <a:lnTo>
                    <a:pt x="6394" y="14517"/>
                  </a:lnTo>
                  <a:lnTo>
                    <a:pt x="12820" y="12918"/>
                  </a:lnTo>
                  <a:lnTo>
                    <a:pt x="12820" y="1338"/>
                  </a:lnTo>
                  <a:lnTo>
                    <a:pt x="68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1"/>
            <p:cNvSpPr/>
            <p:nvPr/>
          </p:nvSpPr>
          <p:spPr>
            <a:xfrm>
              <a:off x="3894800" y="3758600"/>
              <a:ext cx="778000" cy="668750"/>
            </a:xfrm>
            <a:custGeom>
              <a:avLst/>
              <a:gdLst/>
              <a:ahLst/>
              <a:cxnLst/>
              <a:rect l="l" t="t" r="r" b="b"/>
              <a:pathLst>
                <a:path w="31120" h="26750" extrusionOk="0">
                  <a:moveTo>
                    <a:pt x="15201" y="1"/>
                  </a:moveTo>
                  <a:lnTo>
                    <a:pt x="5448" y="9820"/>
                  </a:lnTo>
                  <a:lnTo>
                    <a:pt x="0" y="26749"/>
                  </a:lnTo>
                  <a:lnTo>
                    <a:pt x="31120" y="26749"/>
                  </a:lnTo>
                  <a:lnTo>
                    <a:pt x="27401" y="15202"/>
                  </a:lnTo>
                  <a:lnTo>
                    <a:pt x="25672" y="9820"/>
                  </a:lnTo>
                  <a:lnTo>
                    <a:pt x="1520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51"/>
            <p:cNvSpPr/>
            <p:nvPr/>
          </p:nvSpPr>
          <p:spPr>
            <a:xfrm>
              <a:off x="3500100" y="4382475"/>
              <a:ext cx="1616350" cy="380850"/>
            </a:xfrm>
            <a:custGeom>
              <a:avLst/>
              <a:gdLst/>
              <a:ahLst/>
              <a:cxnLst/>
              <a:rect l="l" t="t" r="r" b="b"/>
              <a:pathLst>
                <a:path w="64654" h="15234" extrusionOk="0">
                  <a:moveTo>
                    <a:pt x="14679" y="0"/>
                  </a:moveTo>
                  <a:lnTo>
                    <a:pt x="9950" y="1729"/>
                  </a:lnTo>
                  <a:cubicBezTo>
                    <a:pt x="9330" y="1729"/>
                    <a:pt x="0" y="5317"/>
                    <a:pt x="0" y="11091"/>
                  </a:cubicBezTo>
                  <a:cubicBezTo>
                    <a:pt x="0" y="13374"/>
                    <a:pt x="1860" y="15234"/>
                    <a:pt x="4143" y="15234"/>
                  </a:cubicBezTo>
                  <a:lnTo>
                    <a:pt x="59173" y="14777"/>
                  </a:lnTo>
                  <a:cubicBezTo>
                    <a:pt x="61456" y="14777"/>
                    <a:pt x="63316" y="12918"/>
                    <a:pt x="63316" y="10634"/>
                  </a:cubicBezTo>
                  <a:cubicBezTo>
                    <a:pt x="63316" y="9786"/>
                    <a:pt x="64653" y="9851"/>
                    <a:pt x="64490" y="9068"/>
                  </a:cubicBezTo>
                  <a:cubicBezTo>
                    <a:pt x="64294" y="8220"/>
                    <a:pt x="64001" y="7405"/>
                    <a:pt x="63642" y="6622"/>
                  </a:cubicBezTo>
                  <a:cubicBezTo>
                    <a:pt x="61782" y="2708"/>
                    <a:pt x="57803" y="0"/>
                    <a:pt x="531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51"/>
            <p:cNvSpPr/>
            <p:nvPr/>
          </p:nvSpPr>
          <p:spPr>
            <a:xfrm>
              <a:off x="3449550" y="4382475"/>
              <a:ext cx="1669325" cy="476275"/>
            </a:xfrm>
            <a:custGeom>
              <a:avLst/>
              <a:gdLst/>
              <a:ahLst/>
              <a:cxnLst/>
              <a:rect l="l" t="t" r="r" b="b"/>
              <a:pathLst>
                <a:path w="66773" h="19051" extrusionOk="0">
                  <a:moveTo>
                    <a:pt x="11547" y="0"/>
                  </a:moveTo>
                  <a:cubicBezTo>
                    <a:pt x="10928" y="0"/>
                    <a:pt x="10341" y="33"/>
                    <a:pt x="9753" y="131"/>
                  </a:cubicBezTo>
                  <a:cubicBezTo>
                    <a:pt x="4208" y="1011"/>
                    <a:pt x="0" y="5774"/>
                    <a:pt x="0" y="11548"/>
                  </a:cubicBezTo>
                  <a:cubicBezTo>
                    <a:pt x="0" y="13831"/>
                    <a:pt x="1859" y="15690"/>
                    <a:pt x="4143" y="15690"/>
                  </a:cubicBezTo>
                  <a:lnTo>
                    <a:pt x="34284" y="19050"/>
                  </a:lnTo>
                  <a:lnTo>
                    <a:pt x="62630" y="15690"/>
                  </a:lnTo>
                  <a:cubicBezTo>
                    <a:pt x="64914" y="15690"/>
                    <a:pt x="66773" y="13798"/>
                    <a:pt x="66773" y="11515"/>
                  </a:cubicBezTo>
                  <a:cubicBezTo>
                    <a:pt x="66773" y="10667"/>
                    <a:pt x="66675" y="9851"/>
                    <a:pt x="66512" y="9068"/>
                  </a:cubicBezTo>
                  <a:lnTo>
                    <a:pt x="16473" y="9068"/>
                  </a:lnTo>
                  <a:cubicBezTo>
                    <a:pt x="13766" y="9068"/>
                    <a:pt x="12200" y="5937"/>
                    <a:pt x="13831" y="3751"/>
                  </a:cubicBezTo>
                  <a:lnTo>
                    <a:pt x="1670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1"/>
            <p:cNvSpPr/>
            <p:nvPr/>
          </p:nvSpPr>
          <p:spPr>
            <a:xfrm>
              <a:off x="2318450" y="3460150"/>
              <a:ext cx="4013900" cy="505625"/>
            </a:xfrm>
            <a:custGeom>
              <a:avLst/>
              <a:gdLst/>
              <a:ahLst/>
              <a:cxnLst/>
              <a:rect l="l" t="t" r="r" b="b"/>
              <a:pathLst>
                <a:path w="160556" h="20225" extrusionOk="0">
                  <a:moveTo>
                    <a:pt x="84779" y="0"/>
                  </a:moveTo>
                  <a:lnTo>
                    <a:pt x="0" y="4860"/>
                  </a:lnTo>
                  <a:lnTo>
                    <a:pt x="2088" y="11939"/>
                  </a:lnTo>
                  <a:cubicBezTo>
                    <a:pt x="2088" y="16506"/>
                    <a:pt x="5774" y="20224"/>
                    <a:pt x="10341" y="20224"/>
                  </a:cubicBezTo>
                  <a:lnTo>
                    <a:pt x="149660" y="20159"/>
                  </a:lnTo>
                  <a:cubicBezTo>
                    <a:pt x="154227" y="20159"/>
                    <a:pt x="160555" y="18071"/>
                    <a:pt x="160555" y="13472"/>
                  </a:cubicBezTo>
                  <a:lnTo>
                    <a:pt x="160555" y="4860"/>
                  </a:lnTo>
                  <a:lnTo>
                    <a:pt x="847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51"/>
            <p:cNvSpPr/>
            <p:nvPr/>
          </p:nvSpPr>
          <p:spPr>
            <a:xfrm>
              <a:off x="2377150" y="532500"/>
              <a:ext cx="3955200" cy="3049175"/>
            </a:xfrm>
            <a:custGeom>
              <a:avLst/>
              <a:gdLst/>
              <a:ahLst/>
              <a:cxnLst/>
              <a:rect l="l" t="t" r="r" b="b"/>
              <a:pathLst>
                <a:path w="158208" h="121967" extrusionOk="0">
                  <a:moveTo>
                    <a:pt x="5938" y="1"/>
                  </a:moveTo>
                  <a:cubicBezTo>
                    <a:pt x="1371" y="1"/>
                    <a:pt x="1" y="4111"/>
                    <a:pt x="1" y="8678"/>
                  </a:cubicBezTo>
                  <a:lnTo>
                    <a:pt x="164" y="121966"/>
                  </a:lnTo>
                  <a:lnTo>
                    <a:pt x="158207" y="121966"/>
                  </a:lnTo>
                  <a:lnTo>
                    <a:pt x="158207" y="8286"/>
                  </a:lnTo>
                  <a:cubicBezTo>
                    <a:pt x="158207" y="3719"/>
                    <a:pt x="154489" y="1"/>
                    <a:pt x="149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1"/>
            <p:cNvSpPr/>
            <p:nvPr/>
          </p:nvSpPr>
          <p:spPr>
            <a:xfrm>
              <a:off x="2318450" y="532500"/>
              <a:ext cx="4013900" cy="3049175"/>
            </a:xfrm>
            <a:custGeom>
              <a:avLst/>
              <a:gdLst/>
              <a:ahLst/>
              <a:cxnLst/>
              <a:rect l="l" t="t" r="r" b="b"/>
              <a:pathLst>
                <a:path w="160556" h="121967" extrusionOk="0">
                  <a:moveTo>
                    <a:pt x="8286" y="1"/>
                  </a:moveTo>
                  <a:cubicBezTo>
                    <a:pt x="3719" y="1"/>
                    <a:pt x="0" y="3719"/>
                    <a:pt x="0" y="8286"/>
                  </a:cubicBezTo>
                  <a:lnTo>
                    <a:pt x="0" y="121966"/>
                  </a:lnTo>
                  <a:lnTo>
                    <a:pt x="160555" y="121966"/>
                  </a:lnTo>
                  <a:lnTo>
                    <a:pt x="160555" y="115345"/>
                  </a:lnTo>
                  <a:lnTo>
                    <a:pt x="9949" y="115345"/>
                  </a:lnTo>
                  <a:cubicBezTo>
                    <a:pt x="9036" y="115345"/>
                    <a:pt x="8286" y="114594"/>
                    <a:pt x="8286" y="113681"/>
                  </a:cubicBezTo>
                  <a:lnTo>
                    <a:pt x="8286" y="1"/>
                  </a:ln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1"/>
            <p:cNvSpPr/>
            <p:nvPr/>
          </p:nvSpPr>
          <p:spPr>
            <a:xfrm>
              <a:off x="2240975" y="455025"/>
              <a:ext cx="4168850" cy="3626550"/>
            </a:xfrm>
            <a:custGeom>
              <a:avLst/>
              <a:gdLst/>
              <a:ahLst/>
              <a:cxnLst/>
              <a:rect l="l" t="t" r="r" b="b"/>
              <a:pathLst>
                <a:path w="166754" h="145062" extrusionOk="0">
                  <a:moveTo>
                    <a:pt x="155369" y="6199"/>
                  </a:moveTo>
                  <a:cubicBezTo>
                    <a:pt x="158239" y="6199"/>
                    <a:pt x="160555" y="8547"/>
                    <a:pt x="160555" y="11385"/>
                  </a:cubicBezTo>
                  <a:lnTo>
                    <a:pt x="160555" y="133677"/>
                  </a:lnTo>
                  <a:cubicBezTo>
                    <a:pt x="160555" y="136548"/>
                    <a:pt x="158239" y="138864"/>
                    <a:pt x="155369" y="138864"/>
                  </a:cubicBezTo>
                  <a:lnTo>
                    <a:pt x="11385" y="138864"/>
                  </a:lnTo>
                  <a:cubicBezTo>
                    <a:pt x="8547" y="138864"/>
                    <a:pt x="6231" y="136548"/>
                    <a:pt x="6231" y="133677"/>
                  </a:cubicBezTo>
                  <a:lnTo>
                    <a:pt x="6231" y="11385"/>
                  </a:lnTo>
                  <a:cubicBezTo>
                    <a:pt x="6231" y="8547"/>
                    <a:pt x="8547" y="6199"/>
                    <a:pt x="11385" y="6199"/>
                  </a:cubicBezTo>
                  <a:close/>
                  <a:moveTo>
                    <a:pt x="11385" y="1"/>
                  </a:moveTo>
                  <a:cubicBezTo>
                    <a:pt x="5122" y="1"/>
                    <a:pt x="0" y="5122"/>
                    <a:pt x="0" y="11385"/>
                  </a:cubicBezTo>
                  <a:lnTo>
                    <a:pt x="0" y="133677"/>
                  </a:lnTo>
                  <a:cubicBezTo>
                    <a:pt x="0" y="139973"/>
                    <a:pt x="5122" y="145061"/>
                    <a:pt x="11385" y="145061"/>
                  </a:cubicBezTo>
                  <a:lnTo>
                    <a:pt x="155369" y="145061"/>
                  </a:lnTo>
                  <a:cubicBezTo>
                    <a:pt x="161664" y="145061"/>
                    <a:pt x="166753" y="139973"/>
                    <a:pt x="166753" y="133677"/>
                  </a:cubicBezTo>
                  <a:lnTo>
                    <a:pt x="166753" y="11385"/>
                  </a:lnTo>
                  <a:cubicBezTo>
                    <a:pt x="166753" y="5122"/>
                    <a:pt x="161664" y="1"/>
                    <a:pt x="1553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1"/>
            <p:cNvSpPr/>
            <p:nvPr/>
          </p:nvSpPr>
          <p:spPr>
            <a:xfrm>
              <a:off x="2840350" y="1013650"/>
              <a:ext cx="3016550" cy="1611300"/>
            </a:xfrm>
            <a:custGeom>
              <a:avLst/>
              <a:gdLst/>
              <a:ahLst/>
              <a:cxnLst/>
              <a:rect l="l" t="t" r="r" b="b"/>
              <a:pathLst>
                <a:path w="120662" h="64452" extrusionOk="0">
                  <a:moveTo>
                    <a:pt x="3948" y="0"/>
                  </a:moveTo>
                  <a:lnTo>
                    <a:pt x="2284" y="2545"/>
                  </a:lnTo>
                  <a:cubicBezTo>
                    <a:pt x="1" y="2545"/>
                    <a:pt x="1045" y="3915"/>
                    <a:pt x="1045" y="6198"/>
                  </a:cubicBezTo>
                  <a:lnTo>
                    <a:pt x="229" y="59825"/>
                  </a:lnTo>
                  <a:cubicBezTo>
                    <a:pt x="229" y="62109"/>
                    <a:pt x="2089" y="63935"/>
                    <a:pt x="4372" y="63935"/>
                  </a:cubicBezTo>
                  <a:lnTo>
                    <a:pt x="113355" y="64392"/>
                  </a:lnTo>
                  <a:cubicBezTo>
                    <a:pt x="114112" y="64392"/>
                    <a:pt x="115047" y="64451"/>
                    <a:pt x="115963" y="64451"/>
                  </a:cubicBezTo>
                  <a:cubicBezTo>
                    <a:pt x="117848" y="64451"/>
                    <a:pt x="119651" y="64200"/>
                    <a:pt x="119651" y="62663"/>
                  </a:cubicBezTo>
                  <a:lnTo>
                    <a:pt x="120662" y="60021"/>
                  </a:lnTo>
                  <a:lnTo>
                    <a:pt x="120662" y="35882"/>
                  </a:lnTo>
                  <a:lnTo>
                    <a:pt x="117726" y="32914"/>
                  </a:lnTo>
                  <a:lnTo>
                    <a:pt x="120662" y="29685"/>
                  </a:lnTo>
                  <a:lnTo>
                    <a:pt x="120662" y="4143"/>
                  </a:lnTo>
                  <a:cubicBezTo>
                    <a:pt x="120662" y="1860"/>
                    <a:pt x="118803" y="0"/>
                    <a:pt x="116519" y="0"/>
                  </a:cubicBezTo>
                  <a:lnTo>
                    <a:pt x="40580" y="0"/>
                  </a:lnTo>
                  <a:lnTo>
                    <a:pt x="36861" y="5220"/>
                  </a:lnTo>
                  <a:lnTo>
                    <a:pt x="343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1"/>
            <p:cNvSpPr/>
            <p:nvPr/>
          </p:nvSpPr>
          <p:spPr>
            <a:xfrm>
              <a:off x="2793875" y="1014475"/>
              <a:ext cx="3063025" cy="1644875"/>
            </a:xfrm>
            <a:custGeom>
              <a:avLst/>
              <a:gdLst/>
              <a:ahLst/>
              <a:cxnLst/>
              <a:rect l="l" t="t" r="r" b="b"/>
              <a:pathLst>
                <a:path w="122521" h="65795" extrusionOk="0">
                  <a:moveTo>
                    <a:pt x="4143" y="0"/>
                  </a:moveTo>
                  <a:cubicBezTo>
                    <a:pt x="1860" y="0"/>
                    <a:pt x="1" y="1827"/>
                    <a:pt x="1" y="4110"/>
                  </a:cubicBezTo>
                  <a:lnTo>
                    <a:pt x="1" y="29652"/>
                  </a:lnTo>
                  <a:lnTo>
                    <a:pt x="2088" y="32750"/>
                  </a:lnTo>
                  <a:lnTo>
                    <a:pt x="1" y="35849"/>
                  </a:lnTo>
                  <a:lnTo>
                    <a:pt x="1" y="61652"/>
                  </a:lnTo>
                  <a:cubicBezTo>
                    <a:pt x="1" y="63935"/>
                    <a:pt x="1860" y="65794"/>
                    <a:pt x="4143" y="65794"/>
                  </a:cubicBezTo>
                  <a:lnTo>
                    <a:pt x="36209" y="65794"/>
                  </a:lnTo>
                  <a:lnTo>
                    <a:pt x="39340" y="64424"/>
                  </a:lnTo>
                  <a:lnTo>
                    <a:pt x="42439" y="65794"/>
                  </a:lnTo>
                  <a:lnTo>
                    <a:pt x="118378" y="65794"/>
                  </a:lnTo>
                  <a:cubicBezTo>
                    <a:pt x="120662" y="65794"/>
                    <a:pt x="122521" y="63935"/>
                    <a:pt x="122521" y="61652"/>
                  </a:cubicBezTo>
                  <a:lnTo>
                    <a:pt x="122521" y="59988"/>
                  </a:lnTo>
                  <a:lnTo>
                    <a:pt x="7862" y="59988"/>
                  </a:lnTo>
                  <a:cubicBezTo>
                    <a:pt x="6720" y="59988"/>
                    <a:pt x="5807" y="59042"/>
                    <a:pt x="5807" y="57900"/>
                  </a:cubicBezTo>
                  <a:lnTo>
                    <a:pt x="58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1"/>
            <p:cNvSpPr/>
            <p:nvPr/>
          </p:nvSpPr>
          <p:spPr>
            <a:xfrm>
              <a:off x="2793875" y="1014475"/>
              <a:ext cx="3063025" cy="1644875"/>
            </a:xfrm>
            <a:custGeom>
              <a:avLst/>
              <a:gdLst/>
              <a:ahLst/>
              <a:cxnLst/>
              <a:rect l="l" t="t" r="r" b="b"/>
              <a:pathLst>
                <a:path w="122521" h="65795" extrusionOk="0">
                  <a:moveTo>
                    <a:pt x="36209" y="0"/>
                  </a:moveTo>
                  <a:lnTo>
                    <a:pt x="36209" y="29652"/>
                  </a:lnTo>
                  <a:lnTo>
                    <a:pt x="1" y="29652"/>
                  </a:lnTo>
                  <a:lnTo>
                    <a:pt x="2904" y="32750"/>
                  </a:lnTo>
                  <a:lnTo>
                    <a:pt x="1" y="35849"/>
                  </a:lnTo>
                  <a:lnTo>
                    <a:pt x="36209" y="35849"/>
                  </a:lnTo>
                  <a:lnTo>
                    <a:pt x="36209" y="65794"/>
                  </a:lnTo>
                  <a:lnTo>
                    <a:pt x="39340" y="63935"/>
                  </a:lnTo>
                  <a:lnTo>
                    <a:pt x="42439" y="65794"/>
                  </a:lnTo>
                  <a:lnTo>
                    <a:pt x="42439" y="35849"/>
                  </a:lnTo>
                  <a:lnTo>
                    <a:pt x="122521" y="35849"/>
                  </a:lnTo>
                  <a:lnTo>
                    <a:pt x="122521" y="29652"/>
                  </a:lnTo>
                  <a:lnTo>
                    <a:pt x="42439" y="29652"/>
                  </a:lnTo>
                  <a:lnTo>
                    <a:pt x="424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51"/>
            <p:cNvSpPr/>
            <p:nvPr/>
          </p:nvSpPr>
          <p:spPr>
            <a:xfrm>
              <a:off x="3699075" y="2514175"/>
              <a:ext cx="155800" cy="145175"/>
            </a:xfrm>
            <a:custGeom>
              <a:avLst/>
              <a:gdLst/>
              <a:ahLst/>
              <a:cxnLst/>
              <a:rect l="l" t="t" r="r" b="b"/>
              <a:pathLst>
                <a:path w="6232" h="5807" extrusionOk="0">
                  <a:moveTo>
                    <a:pt x="1" y="0"/>
                  </a:moveTo>
                  <a:lnTo>
                    <a:pt x="1" y="5806"/>
                  </a:lnTo>
                  <a:lnTo>
                    <a:pt x="6231" y="5806"/>
                  </a:lnTo>
                  <a:lnTo>
                    <a:pt x="62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51"/>
            <p:cNvSpPr/>
            <p:nvPr/>
          </p:nvSpPr>
          <p:spPr>
            <a:xfrm>
              <a:off x="2793875" y="1755750"/>
              <a:ext cx="145175" cy="154975"/>
            </a:xfrm>
            <a:custGeom>
              <a:avLst/>
              <a:gdLst/>
              <a:ahLst/>
              <a:cxnLst/>
              <a:rect l="l" t="t" r="r" b="b"/>
              <a:pathLst>
                <a:path w="5807" h="6199" extrusionOk="0">
                  <a:moveTo>
                    <a:pt x="1" y="1"/>
                  </a:moveTo>
                  <a:lnTo>
                    <a:pt x="1" y="6198"/>
                  </a:lnTo>
                  <a:lnTo>
                    <a:pt x="5807" y="6198"/>
                  </a:lnTo>
                  <a:lnTo>
                    <a:pt x="58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1"/>
            <p:cNvSpPr/>
            <p:nvPr/>
          </p:nvSpPr>
          <p:spPr>
            <a:xfrm>
              <a:off x="4185125" y="1215900"/>
              <a:ext cx="694000" cy="159850"/>
            </a:xfrm>
            <a:custGeom>
              <a:avLst/>
              <a:gdLst/>
              <a:ahLst/>
              <a:cxnLst/>
              <a:rect l="l" t="t" r="r" b="b"/>
              <a:pathLst>
                <a:path w="27760" h="6394" extrusionOk="0">
                  <a:moveTo>
                    <a:pt x="24628" y="0"/>
                  </a:moveTo>
                  <a:lnTo>
                    <a:pt x="3099" y="196"/>
                  </a:lnTo>
                  <a:cubicBezTo>
                    <a:pt x="1370" y="229"/>
                    <a:pt x="0" y="1631"/>
                    <a:pt x="33" y="3327"/>
                  </a:cubicBezTo>
                  <a:cubicBezTo>
                    <a:pt x="33" y="5024"/>
                    <a:pt x="1435" y="6394"/>
                    <a:pt x="3132" y="6394"/>
                  </a:cubicBezTo>
                  <a:lnTo>
                    <a:pt x="3164" y="6394"/>
                  </a:lnTo>
                  <a:lnTo>
                    <a:pt x="24661" y="6198"/>
                  </a:lnTo>
                  <a:cubicBezTo>
                    <a:pt x="26390" y="6198"/>
                    <a:pt x="27760" y="4795"/>
                    <a:pt x="27760" y="3066"/>
                  </a:cubicBezTo>
                  <a:cubicBezTo>
                    <a:pt x="27727" y="1370"/>
                    <a:pt x="26357" y="0"/>
                    <a:pt x="246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1"/>
            <p:cNvSpPr/>
            <p:nvPr/>
          </p:nvSpPr>
          <p:spPr>
            <a:xfrm>
              <a:off x="4185925" y="1485000"/>
              <a:ext cx="1148250" cy="154975"/>
            </a:xfrm>
            <a:custGeom>
              <a:avLst/>
              <a:gdLst/>
              <a:ahLst/>
              <a:cxnLst/>
              <a:rect l="l" t="t" r="r" b="b"/>
              <a:pathLst>
                <a:path w="45930" h="6199" extrusionOk="0">
                  <a:moveTo>
                    <a:pt x="3100" y="1"/>
                  </a:moveTo>
                  <a:cubicBezTo>
                    <a:pt x="1371" y="1"/>
                    <a:pt x="1" y="1371"/>
                    <a:pt x="1" y="3100"/>
                  </a:cubicBezTo>
                  <a:cubicBezTo>
                    <a:pt x="1" y="4796"/>
                    <a:pt x="1371" y="6199"/>
                    <a:pt x="3100" y="6199"/>
                  </a:cubicBezTo>
                  <a:lnTo>
                    <a:pt x="42831" y="6199"/>
                  </a:lnTo>
                  <a:cubicBezTo>
                    <a:pt x="44527" y="6199"/>
                    <a:pt x="45930" y="4796"/>
                    <a:pt x="45930" y="3100"/>
                  </a:cubicBezTo>
                  <a:cubicBezTo>
                    <a:pt x="45930" y="1371"/>
                    <a:pt x="44527" y="1"/>
                    <a:pt x="428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1"/>
            <p:cNvSpPr/>
            <p:nvPr/>
          </p:nvSpPr>
          <p:spPr>
            <a:xfrm>
              <a:off x="5034050" y="1215900"/>
              <a:ext cx="403700" cy="154950"/>
            </a:xfrm>
            <a:custGeom>
              <a:avLst/>
              <a:gdLst/>
              <a:ahLst/>
              <a:cxnLst/>
              <a:rect l="l" t="t" r="r" b="b"/>
              <a:pathLst>
                <a:path w="16148" h="6198" extrusionOk="0">
                  <a:moveTo>
                    <a:pt x="3099" y="0"/>
                  </a:moveTo>
                  <a:cubicBezTo>
                    <a:pt x="1403" y="0"/>
                    <a:pt x="0" y="1370"/>
                    <a:pt x="0" y="3099"/>
                  </a:cubicBezTo>
                  <a:cubicBezTo>
                    <a:pt x="0" y="4828"/>
                    <a:pt x="1403" y="6198"/>
                    <a:pt x="3099" y="6198"/>
                  </a:cubicBezTo>
                  <a:lnTo>
                    <a:pt x="13048" y="6198"/>
                  </a:lnTo>
                  <a:cubicBezTo>
                    <a:pt x="14745" y="6198"/>
                    <a:pt x="16147" y="4828"/>
                    <a:pt x="16147" y="3099"/>
                  </a:cubicBezTo>
                  <a:cubicBezTo>
                    <a:pt x="16147" y="1370"/>
                    <a:pt x="14745" y="0"/>
                    <a:pt x="130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1"/>
            <p:cNvSpPr/>
            <p:nvPr/>
          </p:nvSpPr>
          <p:spPr>
            <a:xfrm>
              <a:off x="4185925" y="2328225"/>
              <a:ext cx="631225" cy="154975"/>
            </a:xfrm>
            <a:custGeom>
              <a:avLst/>
              <a:gdLst/>
              <a:ahLst/>
              <a:cxnLst/>
              <a:rect l="l" t="t" r="r" b="b"/>
              <a:pathLst>
                <a:path w="25249" h="6199" extrusionOk="0">
                  <a:moveTo>
                    <a:pt x="3100" y="1"/>
                  </a:moveTo>
                  <a:cubicBezTo>
                    <a:pt x="1371" y="1"/>
                    <a:pt x="1" y="1371"/>
                    <a:pt x="1" y="3100"/>
                  </a:cubicBezTo>
                  <a:cubicBezTo>
                    <a:pt x="1" y="4796"/>
                    <a:pt x="1371" y="6198"/>
                    <a:pt x="3100" y="6198"/>
                  </a:cubicBezTo>
                  <a:lnTo>
                    <a:pt x="22117" y="6198"/>
                  </a:lnTo>
                  <a:cubicBezTo>
                    <a:pt x="23846" y="6198"/>
                    <a:pt x="25249" y="4796"/>
                    <a:pt x="25249" y="3100"/>
                  </a:cubicBezTo>
                  <a:cubicBezTo>
                    <a:pt x="25249" y="1371"/>
                    <a:pt x="23846" y="1"/>
                    <a:pt x="221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1"/>
            <p:cNvSpPr/>
            <p:nvPr/>
          </p:nvSpPr>
          <p:spPr>
            <a:xfrm>
              <a:off x="4185125" y="2006925"/>
              <a:ext cx="1252625" cy="160675"/>
            </a:xfrm>
            <a:custGeom>
              <a:avLst/>
              <a:gdLst/>
              <a:ahLst/>
              <a:cxnLst/>
              <a:rect l="l" t="t" r="r" b="b"/>
              <a:pathLst>
                <a:path w="50105" h="6427" extrusionOk="0">
                  <a:moveTo>
                    <a:pt x="46973" y="0"/>
                  </a:moveTo>
                  <a:lnTo>
                    <a:pt x="3099" y="229"/>
                  </a:lnTo>
                  <a:cubicBezTo>
                    <a:pt x="1403" y="229"/>
                    <a:pt x="0" y="1631"/>
                    <a:pt x="33" y="3328"/>
                  </a:cubicBezTo>
                  <a:cubicBezTo>
                    <a:pt x="33" y="5057"/>
                    <a:pt x="1403" y="6427"/>
                    <a:pt x="3132" y="6427"/>
                  </a:cubicBezTo>
                  <a:lnTo>
                    <a:pt x="47005" y="6231"/>
                  </a:lnTo>
                  <a:cubicBezTo>
                    <a:pt x="48734" y="6198"/>
                    <a:pt x="50104" y="4828"/>
                    <a:pt x="50104" y="3099"/>
                  </a:cubicBezTo>
                  <a:cubicBezTo>
                    <a:pt x="50072" y="1403"/>
                    <a:pt x="48702" y="0"/>
                    <a:pt x="470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1"/>
            <p:cNvSpPr/>
            <p:nvPr/>
          </p:nvSpPr>
          <p:spPr>
            <a:xfrm>
              <a:off x="3170650" y="1272975"/>
              <a:ext cx="269950" cy="289525"/>
            </a:xfrm>
            <a:custGeom>
              <a:avLst/>
              <a:gdLst/>
              <a:ahLst/>
              <a:cxnLst/>
              <a:rect l="l" t="t" r="r" b="b"/>
              <a:pathLst>
                <a:path w="10798" h="11581" extrusionOk="0">
                  <a:moveTo>
                    <a:pt x="4599" y="1"/>
                  </a:moveTo>
                  <a:cubicBezTo>
                    <a:pt x="4078" y="1"/>
                    <a:pt x="3588" y="33"/>
                    <a:pt x="3132" y="164"/>
                  </a:cubicBezTo>
                  <a:cubicBezTo>
                    <a:pt x="391" y="816"/>
                    <a:pt x="0" y="2871"/>
                    <a:pt x="0" y="5774"/>
                  </a:cubicBezTo>
                  <a:cubicBezTo>
                    <a:pt x="0" y="9199"/>
                    <a:pt x="1174" y="11581"/>
                    <a:pt x="4599" y="11581"/>
                  </a:cubicBezTo>
                  <a:cubicBezTo>
                    <a:pt x="7503" y="11581"/>
                    <a:pt x="9949" y="10374"/>
                    <a:pt x="10634" y="7666"/>
                  </a:cubicBezTo>
                  <a:cubicBezTo>
                    <a:pt x="10732" y="7210"/>
                    <a:pt x="10797" y="6720"/>
                    <a:pt x="10797" y="6198"/>
                  </a:cubicBezTo>
                  <a:cubicBezTo>
                    <a:pt x="10797" y="2773"/>
                    <a:pt x="8025" y="1"/>
                    <a:pt x="4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1"/>
            <p:cNvSpPr/>
            <p:nvPr/>
          </p:nvSpPr>
          <p:spPr>
            <a:xfrm>
              <a:off x="3130675" y="1277050"/>
              <a:ext cx="305850" cy="305850"/>
            </a:xfrm>
            <a:custGeom>
              <a:avLst/>
              <a:gdLst/>
              <a:ahLst/>
              <a:cxnLst/>
              <a:rect l="l" t="t" r="r" b="b"/>
              <a:pathLst>
                <a:path w="12234" h="12234" extrusionOk="0">
                  <a:moveTo>
                    <a:pt x="4731" y="1"/>
                  </a:moveTo>
                  <a:lnTo>
                    <a:pt x="4731" y="1"/>
                  </a:lnTo>
                  <a:cubicBezTo>
                    <a:pt x="1990" y="653"/>
                    <a:pt x="1" y="3100"/>
                    <a:pt x="1" y="6035"/>
                  </a:cubicBezTo>
                  <a:cubicBezTo>
                    <a:pt x="1" y="9460"/>
                    <a:pt x="2773" y="12233"/>
                    <a:pt x="6198" y="12233"/>
                  </a:cubicBezTo>
                  <a:cubicBezTo>
                    <a:pt x="9102" y="12233"/>
                    <a:pt x="11581" y="10211"/>
                    <a:pt x="12233" y="7503"/>
                  </a:cubicBezTo>
                  <a:lnTo>
                    <a:pt x="12233" y="7503"/>
                  </a:lnTo>
                  <a:cubicBezTo>
                    <a:pt x="11744" y="7634"/>
                    <a:pt x="11255" y="7699"/>
                    <a:pt x="10765" y="7699"/>
                  </a:cubicBezTo>
                  <a:cubicBezTo>
                    <a:pt x="7308" y="7699"/>
                    <a:pt x="4535" y="4894"/>
                    <a:pt x="4535" y="1469"/>
                  </a:cubicBezTo>
                  <a:cubicBezTo>
                    <a:pt x="4535" y="979"/>
                    <a:pt x="4600" y="490"/>
                    <a:pt x="47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1"/>
            <p:cNvSpPr/>
            <p:nvPr/>
          </p:nvSpPr>
          <p:spPr>
            <a:xfrm>
              <a:off x="3170650" y="2084400"/>
              <a:ext cx="269950" cy="290350"/>
            </a:xfrm>
            <a:custGeom>
              <a:avLst/>
              <a:gdLst/>
              <a:ahLst/>
              <a:cxnLst/>
              <a:rect l="l" t="t" r="r" b="b"/>
              <a:pathLst>
                <a:path w="10798" h="11614" extrusionOk="0">
                  <a:moveTo>
                    <a:pt x="4599" y="0"/>
                  </a:moveTo>
                  <a:cubicBezTo>
                    <a:pt x="4078" y="0"/>
                    <a:pt x="3588" y="66"/>
                    <a:pt x="3132" y="196"/>
                  </a:cubicBezTo>
                  <a:cubicBezTo>
                    <a:pt x="391" y="848"/>
                    <a:pt x="0" y="2904"/>
                    <a:pt x="0" y="5807"/>
                  </a:cubicBezTo>
                  <a:cubicBezTo>
                    <a:pt x="0" y="9232"/>
                    <a:pt x="1174" y="11613"/>
                    <a:pt x="4599" y="11613"/>
                  </a:cubicBezTo>
                  <a:cubicBezTo>
                    <a:pt x="7503" y="11613"/>
                    <a:pt x="9949" y="10406"/>
                    <a:pt x="10634" y="7699"/>
                  </a:cubicBezTo>
                  <a:cubicBezTo>
                    <a:pt x="10732" y="7242"/>
                    <a:pt x="10797" y="6720"/>
                    <a:pt x="10797" y="6231"/>
                  </a:cubicBezTo>
                  <a:cubicBezTo>
                    <a:pt x="10797" y="2806"/>
                    <a:pt x="8025" y="0"/>
                    <a:pt x="45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1"/>
            <p:cNvSpPr/>
            <p:nvPr/>
          </p:nvSpPr>
          <p:spPr>
            <a:xfrm>
              <a:off x="3130675" y="2089300"/>
              <a:ext cx="305850" cy="305825"/>
            </a:xfrm>
            <a:custGeom>
              <a:avLst/>
              <a:gdLst/>
              <a:ahLst/>
              <a:cxnLst/>
              <a:rect l="l" t="t" r="r" b="b"/>
              <a:pathLst>
                <a:path w="12234" h="12233" extrusionOk="0">
                  <a:moveTo>
                    <a:pt x="4731" y="0"/>
                  </a:moveTo>
                  <a:lnTo>
                    <a:pt x="4731" y="0"/>
                  </a:lnTo>
                  <a:cubicBezTo>
                    <a:pt x="1990" y="652"/>
                    <a:pt x="1" y="3099"/>
                    <a:pt x="1" y="6035"/>
                  </a:cubicBezTo>
                  <a:cubicBezTo>
                    <a:pt x="1" y="9460"/>
                    <a:pt x="2773" y="12233"/>
                    <a:pt x="6198" y="12233"/>
                  </a:cubicBezTo>
                  <a:cubicBezTo>
                    <a:pt x="9102" y="12233"/>
                    <a:pt x="11581" y="10210"/>
                    <a:pt x="12233" y="7503"/>
                  </a:cubicBezTo>
                  <a:lnTo>
                    <a:pt x="12233" y="7503"/>
                  </a:lnTo>
                  <a:cubicBezTo>
                    <a:pt x="11744" y="7633"/>
                    <a:pt x="11255" y="7698"/>
                    <a:pt x="10765" y="7698"/>
                  </a:cubicBezTo>
                  <a:cubicBezTo>
                    <a:pt x="7308" y="7698"/>
                    <a:pt x="4535" y="4893"/>
                    <a:pt x="4535" y="1468"/>
                  </a:cubicBezTo>
                  <a:cubicBezTo>
                    <a:pt x="4535" y="979"/>
                    <a:pt x="4600" y="457"/>
                    <a:pt x="47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1"/>
            <p:cNvSpPr/>
            <p:nvPr/>
          </p:nvSpPr>
          <p:spPr>
            <a:xfrm>
              <a:off x="3923350" y="2964325"/>
              <a:ext cx="826125" cy="290325"/>
            </a:xfrm>
            <a:custGeom>
              <a:avLst/>
              <a:gdLst/>
              <a:ahLst/>
              <a:cxnLst/>
              <a:rect l="l" t="t" r="r" b="b"/>
              <a:pathLst>
                <a:path w="33045" h="11613" extrusionOk="0">
                  <a:moveTo>
                    <a:pt x="4893" y="0"/>
                  </a:moveTo>
                  <a:lnTo>
                    <a:pt x="3295" y="1305"/>
                  </a:lnTo>
                  <a:cubicBezTo>
                    <a:pt x="1011" y="1305"/>
                    <a:pt x="0" y="2251"/>
                    <a:pt x="0" y="4534"/>
                  </a:cubicBezTo>
                  <a:lnTo>
                    <a:pt x="261" y="7470"/>
                  </a:lnTo>
                  <a:cubicBezTo>
                    <a:pt x="261" y="9754"/>
                    <a:pt x="2120" y="11613"/>
                    <a:pt x="4404" y="11613"/>
                  </a:cubicBezTo>
                  <a:lnTo>
                    <a:pt x="28053" y="11352"/>
                  </a:lnTo>
                  <a:cubicBezTo>
                    <a:pt x="30369" y="11352"/>
                    <a:pt x="31674" y="10667"/>
                    <a:pt x="31674" y="8384"/>
                  </a:cubicBezTo>
                  <a:lnTo>
                    <a:pt x="33044" y="6622"/>
                  </a:lnTo>
                  <a:lnTo>
                    <a:pt x="33044" y="4143"/>
                  </a:lnTo>
                  <a:cubicBezTo>
                    <a:pt x="33044" y="1860"/>
                    <a:pt x="31185" y="0"/>
                    <a:pt x="2890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1"/>
            <p:cNvSpPr/>
            <p:nvPr/>
          </p:nvSpPr>
          <p:spPr>
            <a:xfrm>
              <a:off x="3901325" y="2964325"/>
              <a:ext cx="848150" cy="309900"/>
            </a:xfrm>
            <a:custGeom>
              <a:avLst/>
              <a:gdLst/>
              <a:ahLst/>
              <a:cxnLst/>
              <a:rect l="l" t="t" r="r" b="b"/>
              <a:pathLst>
                <a:path w="33926" h="12396" extrusionOk="0">
                  <a:moveTo>
                    <a:pt x="4143" y="0"/>
                  </a:moveTo>
                  <a:cubicBezTo>
                    <a:pt x="1860" y="0"/>
                    <a:pt x="0" y="1860"/>
                    <a:pt x="0" y="4143"/>
                  </a:cubicBezTo>
                  <a:lnTo>
                    <a:pt x="0" y="8286"/>
                  </a:lnTo>
                  <a:cubicBezTo>
                    <a:pt x="0" y="10569"/>
                    <a:pt x="1860" y="12396"/>
                    <a:pt x="4143" y="12396"/>
                  </a:cubicBezTo>
                  <a:lnTo>
                    <a:pt x="29782" y="12396"/>
                  </a:lnTo>
                  <a:cubicBezTo>
                    <a:pt x="32066" y="12396"/>
                    <a:pt x="33925" y="10569"/>
                    <a:pt x="33925" y="8286"/>
                  </a:cubicBezTo>
                  <a:lnTo>
                    <a:pt x="33925" y="6622"/>
                  </a:lnTo>
                  <a:lnTo>
                    <a:pt x="7438" y="6622"/>
                  </a:lnTo>
                  <a:cubicBezTo>
                    <a:pt x="6524" y="6622"/>
                    <a:pt x="5774" y="5872"/>
                    <a:pt x="5774" y="4958"/>
                  </a:cubicBezTo>
                  <a:lnTo>
                    <a:pt x="577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51"/>
            <p:cNvSpPr/>
            <p:nvPr/>
          </p:nvSpPr>
          <p:spPr>
            <a:xfrm>
              <a:off x="1304775" y="3137200"/>
              <a:ext cx="1334175" cy="1592700"/>
            </a:xfrm>
            <a:custGeom>
              <a:avLst/>
              <a:gdLst/>
              <a:ahLst/>
              <a:cxnLst/>
              <a:rect l="l" t="t" r="r" b="b"/>
              <a:pathLst>
                <a:path w="53367" h="63708" extrusionOk="0">
                  <a:moveTo>
                    <a:pt x="25673" y="1"/>
                  </a:moveTo>
                  <a:lnTo>
                    <a:pt x="1" y="3850"/>
                  </a:lnTo>
                  <a:lnTo>
                    <a:pt x="6199" y="63381"/>
                  </a:lnTo>
                  <a:lnTo>
                    <a:pt x="47169" y="63707"/>
                  </a:lnTo>
                  <a:lnTo>
                    <a:pt x="49713" y="58455"/>
                  </a:lnTo>
                  <a:lnTo>
                    <a:pt x="53367" y="3850"/>
                  </a:lnTo>
                  <a:lnTo>
                    <a:pt x="2567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1"/>
            <p:cNvSpPr/>
            <p:nvPr/>
          </p:nvSpPr>
          <p:spPr>
            <a:xfrm>
              <a:off x="1304775" y="3182050"/>
              <a:ext cx="1242850" cy="1676700"/>
            </a:xfrm>
            <a:custGeom>
              <a:avLst/>
              <a:gdLst/>
              <a:ahLst/>
              <a:cxnLst/>
              <a:rect l="l" t="t" r="r" b="b"/>
              <a:pathLst>
                <a:path w="49714" h="67068" extrusionOk="0">
                  <a:moveTo>
                    <a:pt x="3687" y="1"/>
                  </a:moveTo>
                  <a:lnTo>
                    <a:pt x="1" y="2056"/>
                  </a:lnTo>
                  <a:lnTo>
                    <a:pt x="4111" y="63707"/>
                  </a:lnTo>
                  <a:lnTo>
                    <a:pt x="25673" y="67067"/>
                  </a:lnTo>
                  <a:lnTo>
                    <a:pt x="49224" y="63707"/>
                  </a:lnTo>
                  <a:lnTo>
                    <a:pt x="49713" y="56661"/>
                  </a:lnTo>
                  <a:lnTo>
                    <a:pt x="13473" y="56661"/>
                  </a:lnTo>
                  <a:cubicBezTo>
                    <a:pt x="12168" y="56661"/>
                    <a:pt x="11092" y="55650"/>
                    <a:pt x="10994" y="54345"/>
                  </a:cubicBezTo>
                  <a:lnTo>
                    <a:pt x="7503" y="2056"/>
                  </a:lnTo>
                  <a:lnTo>
                    <a:pt x="36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1"/>
            <p:cNvSpPr/>
            <p:nvPr/>
          </p:nvSpPr>
          <p:spPr>
            <a:xfrm>
              <a:off x="2059125" y="1516000"/>
              <a:ext cx="424900" cy="1459750"/>
            </a:xfrm>
            <a:custGeom>
              <a:avLst/>
              <a:gdLst/>
              <a:ahLst/>
              <a:cxnLst/>
              <a:rect l="l" t="t" r="r" b="b"/>
              <a:pathLst>
                <a:path w="16996" h="58390" extrusionOk="0">
                  <a:moveTo>
                    <a:pt x="6492" y="0"/>
                  </a:moveTo>
                  <a:lnTo>
                    <a:pt x="2055" y="1664"/>
                  </a:lnTo>
                  <a:cubicBezTo>
                    <a:pt x="914" y="1664"/>
                    <a:pt x="0" y="2577"/>
                    <a:pt x="0" y="3719"/>
                  </a:cubicBezTo>
                  <a:lnTo>
                    <a:pt x="1957" y="58390"/>
                  </a:lnTo>
                  <a:lnTo>
                    <a:pt x="16995" y="55030"/>
                  </a:lnTo>
                  <a:lnTo>
                    <a:pt x="16995" y="2055"/>
                  </a:lnTo>
                  <a:cubicBezTo>
                    <a:pt x="16995" y="914"/>
                    <a:pt x="16049" y="0"/>
                    <a:pt x="1490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1"/>
            <p:cNvSpPr/>
            <p:nvPr/>
          </p:nvSpPr>
          <p:spPr>
            <a:xfrm>
              <a:off x="2028950" y="1516000"/>
              <a:ext cx="216950" cy="1427950"/>
            </a:xfrm>
            <a:custGeom>
              <a:avLst/>
              <a:gdLst/>
              <a:ahLst/>
              <a:cxnLst/>
              <a:rect l="l" t="t" r="r" b="b"/>
              <a:pathLst>
                <a:path w="8678" h="57118" extrusionOk="0">
                  <a:moveTo>
                    <a:pt x="2055" y="0"/>
                  </a:moveTo>
                  <a:cubicBezTo>
                    <a:pt x="914" y="0"/>
                    <a:pt x="0" y="914"/>
                    <a:pt x="0" y="2055"/>
                  </a:cubicBezTo>
                  <a:lnTo>
                    <a:pt x="0" y="55030"/>
                  </a:lnTo>
                  <a:lnTo>
                    <a:pt x="3425" y="57118"/>
                  </a:lnTo>
                  <a:lnTo>
                    <a:pt x="6622" y="55030"/>
                  </a:lnTo>
                  <a:lnTo>
                    <a:pt x="6622" y="2055"/>
                  </a:lnTo>
                  <a:cubicBezTo>
                    <a:pt x="6622" y="914"/>
                    <a:pt x="7535" y="0"/>
                    <a:pt x="8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1"/>
            <p:cNvSpPr/>
            <p:nvPr/>
          </p:nvSpPr>
          <p:spPr>
            <a:xfrm>
              <a:off x="1480925" y="1898475"/>
              <a:ext cx="299325" cy="372700"/>
            </a:xfrm>
            <a:custGeom>
              <a:avLst/>
              <a:gdLst/>
              <a:ahLst/>
              <a:cxnLst/>
              <a:rect l="l" t="t" r="r" b="b"/>
              <a:pathLst>
                <a:path w="11973" h="14908" extrusionOk="0">
                  <a:moveTo>
                    <a:pt x="7829" y="0"/>
                  </a:moveTo>
                  <a:lnTo>
                    <a:pt x="4143" y="587"/>
                  </a:lnTo>
                  <a:cubicBezTo>
                    <a:pt x="1860" y="587"/>
                    <a:pt x="1" y="2447"/>
                    <a:pt x="1" y="4730"/>
                  </a:cubicBezTo>
                  <a:lnTo>
                    <a:pt x="131" y="14907"/>
                  </a:lnTo>
                  <a:lnTo>
                    <a:pt x="11972" y="14907"/>
                  </a:lnTo>
                  <a:lnTo>
                    <a:pt x="11972" y="4143"/>
                  </a:lnTo>
                  <a:cubicBezTo>
                    <a:pt x="11972" y="1859"/>
                    <a:pt x="10113" y="0"/>
                    <a:pt x="78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1"/>
            <p:cNvSpPr/>
            <p:nvPr/>
          </p:nvSpPr>
          <p:spPr>
            <a:xfrm>
              <a:off x="1459725" y="2560650"/>
              <a:ext cx="320525" cy="383300"/>
            </a:xfrm>
            <a:custGeom>
              <a:avLst/>
              <a:gdLst/>
              <a:ahLst/>
              <a:cxnLst/>
              <a:rect l="l" t="t" r="r" b="b"/>
              <a:pathLst>
                <a:path w="12821" h="15332" extrusionOk="0">
                  <a:moveTo>
                    <a:pt x="1" y="0"/>
                  </a:moveTo>
                  <a:lnTo>
                    <a:pt x="2675" y="6622"/>
                  </a:lnTo>
                  <a:lnTo>
                    <a:pt x="1" y="13244"/>
                  </a:lnTo>
                  <a:lnTo>
                    <a:pt x="7373" y="15332"/>
                  </a:lnTo>
                  <a:lnTo>
                    <a:pt x="12820" y="13244"/>
                  </a:lnTo>
                  <a:lnTo>
                    <a:pt x="128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1"/>
            <p:cNvSpPr/>
            <p:nvPr/>
          </p:nvSpPr>
          <p:spPr>
            <a:xfrm>
              <a:off x="1459725" y="2237700"/>
              <a:ext cx="134575" cy="355600"/>
            </a:xfrm>
            <a:custGeom>
              <a:avLst/>
              <a:gdLst/>
              <a:ahLst/>
              <a:cxnLst/>
              <a:rect l="l" t="t" r="r" b="b"/>
              <a:pathLst>
                <a:path w="5383" h="14224" extrusionOk="0">
                  <a:moveTo>
                    <a:pt x="2219" y="1"/>
                  </a:moveTo>
                  <a:lnTo>
                    <a:pt x="1" y="1338"/>
                  </a:lnTo>
                  <a:lnTo>
                    <a:pt x="1" y="12918"/>
                  </a:lnTo>
                  <a:lnTo>
                    <a:pt x="2675" y="14223"/>
                  </a:lnTo>
                  <a:lnTo>
                    <a:pt x="5383" y="12918"/>
                  </a:lnTo>
                  <a:lnTo>
                    <a:pt x="5383" y="1338"/>
                  </a:lnTo>
                  <a:lnTo>
                    <a:pt x="22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1"/>
            <p:cNvSpPr/>
            <p:nvPr/>
          </p:nvSpPr>
          <p:spPr>
            <a:xfrm>
              <a:off x="1459725" y="2560650"/>
              <a:ext cx="134575" cy="393900"/>
            </a:xfrm>
            <a:custGeom>
              <a:avLst/>
              <a:gdLst/>
              <a:ahLst/>
              <a:cxnLst/>
              <a:rect l="l" t="t" r="r" b="b"/>
              <a:pathLst>
                <a:path w="5383" h="15756" extrusionOk="0">
                  <a:moveTo>
                    <a:pt x="1" y="0"/>
                  </a:moveTo>
                  <a:lnTo>
                    <a:pt x="1" y="13244"/>
                  </a:lnTo>
                  <a:lnTo>
                    <a:pt x="3132" y="15756"/>
                  </a:lnTo>
                  <a:lnTo>
                    <a:pt x="5383" y="13244"/>
                  </a:lnTo>
                  <a:lnTo>
                    <a:pt x="538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1"/>
            <p:cNvSpPr/>
            <p:nvPr/>
          </p:nvSpPr>
          <p:spPr>
            <a:xfrm>
              <a:off x="1228125" y="2891750"/>
              <a:ext cx="1525000" cy="313175"/>
            </a:xfrm>
            <a:custGeom>
              <a:avLst/>
              <a:gdLst/>
              <a:ahLst/>
              <a:cxnLst/>
              <a:rect l="l" t="t" r="r" b="b"/>
              <a:pathLst>
                <a:path w="61000" h="12527" extrusionOk="0">
                  <a:moveTo>
                    <a:pt x="4045" y="0"/>
                  </a:moveTo>
                  <a:lnTo>
                    <a:pt x="2317" y="1370"/>
                  </a:lnTo>
                  <a:cubicBezTo>
                    <a:pt x="33" y="1370"/>
                    <a:pt x="1" y="2414"/>
                    <a:pt x="1" y="4697"/>
                  </a:cubicBezTo>
                  <a:lnTo>
                    <a:pt x="294" y="8155"/>
                  </a:lnTo>
                  <a:cubicBezTo>
                    <a:pt x="294" y="10438"/>
                    <a:pt x="2153" y="12298"/>
                    <a:pt x="4437" y="12298"/>
                  </a:cubicBezTo>
                  <a:lnTo>
                    <a:pt x="55161" y="12526"/>
                  </a:lnTo>
                  <a:cubicBezTo>
                    <a:pt x="57444" y="12526"/>
                    <a:pt x="59303" y="10667"/>
                    <a:pt x="59303" y="8383"/>
                  </a:cubicBezTo>
                  <a:lnTo>
                    <a:pt x="61000" y="7437"/>
                  </a:lnTo>
                  <a:lnTo>
                    <a:pt x="61000" y="4143"/>
                  </a:lnTo>
                  <a:cubicBezTo>
                    <a:pt x="61000" y="1859"/>
                    <a:pt x="59140" y="0"/>
                    <a:pt x="568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1"/>
            <p:cNvSpPr/>
            <p:nvPr/>
          </p:nvSpPr>
          <p:spPr>
            <a:xfrm>
              <a:off x="1190625" y="2891750"/>
              <a:ext cx="1562500" cy="341700"/>
            </a:xfrm>
            <a:custGeom>
              <a:avLst/>
              <a:gdLst/>
              <a:ahLst/>
              <a:cxnLst/>
              <a:rect l="l" t="t" r="r" b="b"/>
              <a:pathLst>
                <a:path w="62500" h="13668" extrusionOk="0">
                  <a:moveTo>
                    <a:pt x="4143" y="0"/>
                  </a:moveTo>
                  <a:cubicBezTo>
                    <a:pt x="1859" y="0"/>
                    <a:pt x="0" y="1859"/>
                    <a:pt x="0" y="4143"/>
                  </a:cubicBezTo>
                  <a:lnTo>
                    <a:pt x="0" y="9525"/>
                  </a:lnTo>
                  <a:cubicBezTo>
                    <a:pt x="0" y="11808"/>
                    <a:pt x="1859" y="13668"/>
                    <a:pt x="4143" y="13668"/>
                  </a:cubicBezTo>
                  <a:lnTo>
                    <a:pt x="58357" y="13668"/>
                  </a:lnTo>
                  <a:cubicBezTo>
                    <a:pt x="60640" y="13668"/>
                    <a:pt x="62500" y="11808"/>
                    <a:pt x="62500" y="9525"/>
                  </a:cubicBezTo>
                  <a:lnTo>
                    <a:pt x="62500" y="7437"/>
                  </a:lnTo>
                  <a:lnTo>
                    <a:pt x="8090" y="7437"/>
                  </a:lnTo>
                  <a:cubicBezTo>
                    <a:pt x="7046" y="7437"/>
                    <a:pt x="6133" y="6622"/>
                    <a:pt x="6035" y="5545"/>
                  </a:cubicBezTo>
                  <a:lnTo>
                    <a:pt x="554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1"/>
            <p:cNvSpPr/>
            <p:nvPr/>
          </p:nvSpPr>
          <p:spPr>
            <a:xfrm>
              <a:off x="1459725" y="1898475"/>
              <a:ext cx="227550" cy="372700"/>
            </a:xfrm>
            <a:custGeom>
              <a:avLst/>
              <a:gdLst/>
              <a:ahLst/>
              <a:cxnLst/>
              <a:rect l="l" t="t" r="r" b="b"/>
              <a:pathLst>
                <a:path w="9102" h="14908" extrusionOk="0">
                  <a:moveTo>
                    <a:pt x="4143" y="0"/>
                  </a:moveTo>
                  <a:cubicBezTo>
                    <a:pt x="1860" y="0"/>
                    <a:pt x="1" y="1859"/>
                    <a:pt x="1" y="4143"/>
                  </a:cubicBezTo>
                  <a:lnTo>
                    <a:pt x="1" y="14907"/>
                  </a:lnTo>
                  <a:lnTo>
                    <a:pt x="5383" y="14907"/>
                  </a:lnTo>
                  <a:lnTo>
                    <a:pt x="5383" y="4143"/>
                  </a:lnTo>
                  <a:cubicBezTo>
                    <a:pt x="5383" y="1990"/>
                    <a:pt x="7014" y="228"/>
                    <a:pt x="9102" y="33"/>
                  </a:cubicBezTo>
                  <a:cubicBezTo>
                    <a:pt x="8971" y="0"/>
                    <a:pt x="8808" y="0"/>
                    <a:pt x="867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1"/>
            <p:cNvSpPr/>
            <p:nvPr/>
          </p:nvSpPr>
          <p:spPr>
            <a:xfrm>
              <a:off x="1228125" y="4774725"/>
              <a:ext cx="5104225" cy="433050"/>
            </a:xfrm>
            <a:custGeom>
              <a:avLst/>
              <a:gdLst/>
              <a:ahLst/>
              <a:cxnLst/>
              <a:rect l="l" t="t" r="r" b="b"/>
              <a:pathLst>
                <a:path w="204169" h="17322" extrusionOk="0">
                  <a:moveTo>
                    <a:pt x="5546" y="0"/>
                  </a:moveTo>
                  <a:lnTo>
                    <a:pt x="3491" y="2512"/>
                  </a:lnTo>
                  <a:cubicBezTo>
                    <a:pt x="1207" y="2512"/>
                    <a:pt x="1" y="3621"/>
                    <a:pt x="1" y="5905"/>
                  </a:cubicBezTo>
                  <a:lnTo>
                    <a:pt x="979" y="11809"/>
                  </a:lnTo>
                  <a:cubicBezTo>
                    <a:pt x="979" y="14092"/>
                    <a:pt x="2838" y="15951"/>
                    <a:pt x="5122" y="15951"/>
                  </a:cubicBezTo>
                  <a:lnTo>
                    <a:pt x="198329" y="17321"/>
                  </a:lnTo>
                  <a:cubicBezTo>
                    <a:pt x="200613" y="17321"/>
                    <a:pt x="202472" y="15462"/>
                    <a:pt x="202472" y="13179"/>
                  </a:cubicBezTo>
                  <a:lnTo>
                    <a:pt x="204168" y="11580"/>
                  </a:lnTo>
                  <a:lnTo>
                    <a:pt x="204168" y="4143"/>
                  </a:lnTo>
                  <a:cubicBezTo>
                    <a:pt x="204168" y="1860"/>
                    <a:pt x="202309" y="0"/>
                    <a:pt x="200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51"/>
            <p:cNvSpPr/>
            <p:nvPr/>
          </p:nvSpPr>
          <p:spPr>
            <a:xfrm>
              <a:off x="1190625" y="4774725"/>
              <a:ext cx="5141725" cy="465675"/>
            </a:xfrm>
            <a:custGeom>
              <a:avLst/>
              <a:gdLst/>
              <a:ahLst/>
              <a:cxnLst/>
              <a:rect l="l" t="t" r="r" b="b"/>
              <a:pathLst>
                <a:path w="205669" h="18627" extrusionOk="0">
                  <a:moveTo>
                    <a:pt x="4143" y="0"/>
                  </a:moveTo>
                  <a:cubicBezTo>
                    <a:pt x="1859" y="0"/>
                    <a:pt x="0" y="1860"/>
                    <a:pt x="0" y="4143"/>
                  </a:cubicBezTo>
                  <a:lnTo>
                    <a:pt x="0" y="14484"/>
                  </a:lnTo>
                  <a:cubicBezTo>
                    <a:pt x="0" y="16767"/>
                    <a:pt x="1859" y="18626"/>
                    <a:pt x="4143" y="18626"/>
                  </a:cubicBezTo>
                  <a:lnTo>
                    <a:pt x="201526" y="18626"/>
                  </a:lnTo>
                  <a:cubicBezTo>
                    <a:pt x="203809" y="18626"/>
                    <a:pt x="205668" y="16767"/>
                    <a:pt x="205668" y="14484"/>
                  </a:cubicBezTo>
                  <a:lnTo>
                    <a:pt x="205668" y="11580"/>
                  </a:lnTo>
                  <a:lnTo>
                    <a:pt x="9101" y="11580"/>
                  </a:lnTo>
                  <a:cubicBezTo>
                    <a:pt x="7959" y="11580"/>
                    <a:pt x="7046" y="10667"/>
                    <a:pt x="7046" y="9525"/>
                  </a:cubicBezTo>
                  <a:lnTo>
                    <a:pt x="7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 name="Google Shape;999;p51"/>
          <p:cNvGrpSpPr/>
          <p:nvPr/>
        </p:nvGrpSpPr>
        <p:grpSpPr>
          <a:xfrm>
            <a:off x="6927599" y="1543390"/>
            <a:ext cx="644049" cy="510811"/>
            <a:chOff x="1190625" y="777975"/>
            <a:chExt cx="5219200" cy="4139475"/>
          </a:xfrm>
        </p:grpSpPr>
        <p:sp>
          <p:nvSpPr>
            <p:cNvPr id="1000" name="Google Shape;1000;p51"/>
            <p:cNvSpPr/>
            <p:nvPr/>
          </p:nvSpPr>
          <p:spPr>
            <a:xfrm>
              <a:off x="1433625" y="777975"/>
              <a:ext cx="4776400" cy="3756200"/>
            </a:xfrm>
            <a:custGeom>
              <a:avLst/>
              <a:gdLst/>
              <a:ahLst/>
              <a:cxnLst/>
              <a:rect l="l" t="t" r="r" b="b"/>
              <a:pathLst>
                <a:path w="191056" h="150248" extrusionOk="0">
                  <a:moveTo>
                    <a:pt x="4992" y="0"/>
                  </a:moveTo>
                  <a:lnTo>
                    <a:pt x="4176" y="1370"/>
                  </a:lnTo>
                  <a:cubicBezTo>
                    <a:pt x="1860" y="1370"/>
                    <a:pt x="1" y="3230"/>
                    <a:pt x="1" y="5546"/>
                  </a:cubicBezTo>
                  <a:lnTo>
                    <a:pt x="196" y="149497"/>
                  </a:lnTo>
                  <a:lnTo>
                    <a:pt x="188968" y="150247"/>
                  </a:lnTo>
                  <a:lnTo>
                    <a:pt x="191055" y="144930"/>
                  </a:lnTo>
                  <a:lnTo>
                    <a:pt x="191055" y="4208"/>
                  </a:lnTo>
                  <a:cubicBezTo>
                    <a:pt x="191055" y="1892"/>
                    <a:pt x="189196" y="0"/>
                    <a:pt x="1868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1"/>
            <p:cNvSpPr/>
            <p:nvPr/>
          </p:nvSpPr>
          <p:spPr>
            <a:xfrm>
              <a:off x="1390400" y="777975"/>
              <a:ext cx="4819625" cy="3938875"/>
            </a:xfrm>
            <a:custGeom>
              <a:avLst/>
              <a:gdLst/>
              <a:ahLst/>
              <a:cxnLst/>
              <a:rect l="l" t="t" r="r" b="b"/>
              <a:pathLst>
                <a:path w="192785" h="157555" extrusionOk="0">
                  <a:moveTo>
                    <a:pt x="4176" y="0"/>
                  </a:moveTo>
                  <a:cubicBezTo>
                    <a:pt x="1860" y="0"/>
                    <a:pt x="1" y="1892"/>
                    <a:pt x="1" y="4208"/>
                  </a:cubicBezTo>
                  <a:lnTo>
                    <a:pt x="1" y="151226"/>
                  </a:lnTo>
                  <a:lnTo>
                    <a:pt x="93587" y="157554"/>
                  </a:lnTo>
                  <a:lnTo>
                    <a:pt x="192784" y="151226"/>
                  </a:lnTo>
                  <a:lnTo>
                    <a:pt x="192784" y="144930"/>
                  </a:lnTo>
                  <a:lnTo>
                    <a:pt x="10080" y="144930"/>
                  </a:lnTo>
                  <a:cubicBezTo>
                    <a:pt x="8221" y="144930"/>
                    <a:pt x="6721" y="143430"/>
                    <a:pt x="6721" y="141571"/>
                  </a:cubicBezTo>
                  <a:lnTo>
                    <a:pt x="672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1"/>
            <p:cNvSpPr/>
            <p:nvPr/>
          </p:nvSpPr>
          <p:spPr>
            <a:xfrm>
              <a:off x="5023450" y="4243825"/>
              <a:ext cx="830200" cy="314825"/>
            </a:xfrm>
            <a:custGeom>
              <a:avLst/>
              <a:gdLst/>
              <a:ahLst/>
              <a:cxnLst/>
              <a:rect l="l" t="t" r="r" b="b"/>
              <a:pathLst>
                <a:path w="33208" h="12593" extrusionOk="0">
                  <a:moveTo>
                    <a:pt x="6296" y="1"/>
                  </a:moveTo>
                  <a:lnTo>
                    <a:pt x="4045" y="1273"/>
                  </a:lnTo>
                  <a:cubicBezTo>
                    <a:pt x="1729" y="1273"/>
                    <a:pt x="1827" y="4111"/>
                    <a:pt x="1827" y="6427"/>
                  </a:cubicBezTo>
                  <a:lnTo>
                    <a:pt x="0" y="12592"/>
                  </a:lnTo>
                  <a:lnTo>
                    <a:pt x="30859" y="12592"/>
                  </a:lnTo>
                  <a:lnTo>
                    <a:pt x="33207" y="6296"/>
                  </a:lnTo>
                  <a:lnTo>
                    <a:pt x="33207" y="4176"/>
                  </a:lnTo>
                  <a:cubicBezTo>
                    <a:pt x="33207" y="1860"/>
                    <a:pt x="31315" y="1"/>
                    <a:pt x="289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1"/>
            <p:cNvSpPr/>
            <p:nvPr/>
          </p:nvSpPr>
          <p:spPr>
            <a:xfrm>
              <a:off x="3836900" y="4243825"/>
              <a:ext cx="829375" cy="314825"/>
            </a:xfrm>
            <a:custGeom>
              <a:avLst/>
              <a:gdLst/>
              <a:ahLst/>
              <a:cxnLst/>
              <a:rect l="l" t="t" r="r" b="b"/>
              <a:pathLst>
                <a:path w="33175" h="12593" extrusionOk="0">
                  <a:moveTo>
                    <a:pt x="6296" y="1"/>
                  </a:moveTo>
                  <a:lnTo>
                    <a:pt x="4176" y="1762"/>
                  </a:lnTo>
                  <a:cubicBezTo>
                    <a:pt x="1860" y="1762"/>
                    <a:pt x="2806" y="4176"/>
                    <a:pt x="2806" y="6492"/>
                  </a:cubicBezTo>
                  <a:lnTo>
                    <a:pt x="0" y="12592"/>
                  </a:lnTo>
                  <a:lnTo>
                    <a:pt x="30141" y="12592"/>
                  </a:lnTo>
                  <a:lnTo>
                    <a:pt x="33175" y="6296"/>
                  </a:lnTo>
                  <a:lnTo>
                    <a:pt x="33175" y="4176"/>
                  </a:lnTo>
                  <a:cubicBezTo>
                    <a:pt x="33175" y="1860"/>
                    <a:pt x="31316" y="1"/>
                    <a:pt x="290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1"/>
            <p:cNvSpPr/>
            <p:nvPr/>
          </p:nvSpPr>
          <p:spPr>
            <a:xfrm>
              <a:off x="5023450" y="4243825"/>
              <a:ext cx="830200" cy="421650"/>
            </a:xfrm>
            <a:custGeom>
              <a:avLst/>
              <a:gdLst/>
              <a:ahLst/>
              <a:cxnLst/>
              <a:rect l="l" t="t" r="r" b="b"/>
              <a:pathLst>
                <a:path w="33208" h="16866" extrusionOk="0">
                  <a:moveTo>
                    <a:pt x="4208" y="1"/>
                  </a:moveTo>
                  <a:cubicBezTo>
                    <a:pt x="1892" y="1"/>
                    <a:pt x="0" y="1860"/>
                    <a:pt x="0" y="4176"/>
                  </a:cubicBezTo>
                  <a:lnTo>
                    <a:pt x="0" y="12592"/>
                  </a:lnTo>
                  <a:lnTo>
                    <a:pt x="15984" y="16865"/>
                  </a:lnTo>
                  <a:lnTo>
                    <a:pt x="33207" y="12592"/>
                  </a:lnTo>
                  <a:lnTo>
                    <a:pt x="33207" y="6296"/>
                  </a:lnTo>
                  <a:lnTo>
                    <a:pt x="7992" y="6296"/>
                  </a:lnTo>
                  <a:cubicBezTo>
                    <a:pt x="7046" y="6296"/>
                    <a:pt x="6296" y="5546"/>
                    <a:pt x="6296" y="4600"/>
                  </a:cubicBezTo>
                  <a:lnTo>
                    <a:pt x="62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1"/>
            <p:cNvSpPr/>
            <p:nvPr/>
          </p:nvSpPr>
          <p:spPr>
            <a:xfrm>
              <a:off x="3836900" y="4243825"/>
              <a:ext cx="829375" cy="354775"/>
            </a:xfrm>
            <a:custGeom>
              <a:avLst/>
              <a:gdLst/>
              <a:ahLst/>
              <a:cxnLst/>
              <a:rect l="l" t="t" r="r" b="b"/>
              <a:pathLst>
                <a:path w="33175" h="14191" extrusionOk="0">
                  <a:moveTo>
                    <a:pt x="4208" y="1"/>
                  </a:moveTo>
                  <a:cubicBezTo>
                    <a:pt x="1892" y="1"/>
                    <a:pt x="0" y="1860"/>
                    <a:pt x="0" y="4176"/>
                  </a:cubicBezTo>
                  <a:lnTo>
                    <a:pt x="0" y="12592"/>
                  </a:lnTo>
                  <a:lnTo>
                    <a:pt x="15299" y="14190"/>
                  </a:lnTo>
                  <a:lnTo>
                    <a:pt x="33175" y="12592"/>
                  </a:lnTo>
                  <a:lnTo>
                    <a:pt x="33175" y="6296"/>
                  </a:lnTo>
                  <a:lnTo>
                    <a:pt x="7992" y="6296"/>
                  </a:lnTo>
                  <a:cubicBezTo>
                    <a:pt x="7046" y="6296"/>
                    <a:pt x="6296" y="5546"/>
                    <a:pt x="6296" y="4600"/>
                  </a:cubicBezTo>
                  <a:lnTo>
                    <a:pt x="62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1"/>
            <p:cNvSpPr/>
            <p:nvPr/>
          </p:nvSpPr>
          <p:spPr>
            <a:xfrm>
              <a:off x="2308650" y="1135150"/>
              <a:ext cx="2983125" cy="314825"/>
            </a:xfrm>
            <a:custGeom>
              <a:avLst/>
              <a:gdLst/>
              <a:ahLst/>
              <a:cxnLst/>
              <a:rect l="l" t="t" r="r" b="b"/>
              <a:pathLst>
                <a:path w="119325" h="12593" extrusionOk="0">
                  <a:moveTo>
                    <a:pt x="4209" y="1"/>
                  </a:moveTo>
                  <a:cubicBezTo>
                    <a:pt x="1893" y="1"/>
                    <a:pt x="1" y="1893"/>
                    <a:pt x="1" y="4209"/>
                  </a:cubicBezTo>
                  <a:lnTo>
                    <a:pt x="1" y="8417"/>
                  </a:lnTo>
                  <a:cubicBezTo>
                    <a:pt x="1" y="10733"/>
                    <a:pt x="1893" y="12592"/>
                    <a:pt x="4209" y="12592"/>
                  </a:cubicBezTo>
                  <a:lnTo>
                    <a:pt x="115116" y="12592"/>
                  </a:lnTo>
                  <a:cubicBezTo>
                    <a:pt x="117432" y="12592"/>
                    <a:pt x="119324" y="10733"/>
                    <a:pt x="119324" y="8417"/>
                  </a:cubicBezTo>
                  <a:lnTo>
                    <a:pt x="119324" y="4209"/>
                  </a:lnTo>
                  <a:cubicBezTo>
                    <a:pt x="119324" y="1893"/>
                    <a:pt x="117432" y="1"/>
                    <a:pt x="1151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1"/>
            <p:cNvSpPr/>
            <p:nvPr/>
          </p:nvSpPr>
          <p:spPr>
            <a:xfrm>
              <a:off x="4662175" y="2262175"/>
              <a:ext cx="693200" cy="803300"/>
            </a:xfrm>
            <a:custGeom>
              <a:avLst/>
              <a:gdLst/>
              <a:ahLst/>
              <a:cxnLst/>
              <a:rect l="l" t="t" r="r" b="b"/>
              <a:pathLst>
                <a:path w="27728" h="32132" extrusionOk="0">
                  <a:moveTo>
                    <a:pt x="16050" y="1"/>
                  </a:moveTo>
                  <a:cubicBezTo>
                    <a:pt x="7210" y="1"/>
                    <a:pt x="1" y="7209"/>
                    <a:pt x="1" y="16049"/>
                  </a:cubicBezTo>
                  <a:cubicBezTo>
                    <a:pt x="1" y="24922"/>
                    <a:pt x="7210" y="32131"/>
                    <a:pt x="16050" y="32131"/>
                  </a:cubicBezTo>
                  <a:cubicBezTo>
                    <a:pt x="19605" y="32131"/>
                    <a:pt x="22769" y="30957"/>
                    <a:pt x="25249" y="28771"/>
                  </a:cubicBezTo>
                  <a:cubicBezTo>
                    <a:pt x="25705" y="28315"/>
                    <a:pt x="26195" y="27858"/>
                    <a:pt x="26619" y="27336"/>
                  </a:cubicBezTo>
                  <a:cubicBezTo>
                    <a:pt x="27728" y="26031"/>
                    <a:pt x="27532" y="24041"/>
                    <a:pt x="26227" y="22900"/>
                  </a:cubicBezTo>
                  <a:cubicBezTo>
                    <a:pt x="25634" y="22408"/>
                    <a:pt x="24913" y="22166"/>
                    <a:pt x="24197" y="22166"/>
                  </a:cubicBezTo>
                  <a:cubicBezTo>
                    <a:pt x="23298" y="22166"/>
                    <a:pt x="22408" y="22547"/>
                    <a:pt x="21791" y="23291"/>
                  </a:cubicBezTo>
                  <a:cubicBezTo>
                    <a:pt x="21562" y="23585"/>
                    <a:pt x="21302" y="23813"/>
                    <a:pt x="21041" y="24041"/>
                  </a:cubicBezTo>
                  <a:cubicBezTo>
                    <a:pt x="19736" y="25216"/>
                    <a:pt x="18040" y="25835"/>
                    <a:pt x="16050" y="25835"/>
                  </a:cubicBezTo>
                  <a:cubicBezTo>
                    <a:pt x="10667" y="25835"/>
                    <a:pt x="6296" y="21432"/>
                    <a:pt x="6296" y="16049"/>
                  </a:cubicBezTo>
                  <a:cubicBezTo>
                    <a:pt x="6296" y="10667"/>
                    <a:pt x="10667" y="6296"/>
                    <a:pt x="16050" y="6296"/>
                  </a:cubicBezTo>
                  <a:cubicBezTo>
                    <a:pt x="18007" y="6296"/>
                    <a:pt x="19899" y="6883"/>
                    <a:pt x="21497" y="7960"/>
                  </a:cubicBezTo>
                  <a:cubicBezTo>
                    <a:pt x="22046" y="8326"/>
                    <a:pt x="22663" y="8500"/>
                    <a:pt x="23272" y="8500"/>
                  </a:cubicBezTo>
                  <a:cubicBezTo>
                    <a:pt x="24292" y="8500"/>
                    <a:pt x="25288" y="8010"/>
                    <a:pt x="25901" y="7112"/>
                  </a:cubicBezTo>
                  <a:cubicBezTo>
                    <a:pt x="26847" y="5676"/>
                    <a:pt x="26488" y="3719"/>
                    <a:pt x="25053" y="2741"/>
                  </a:cubicBezTo>
                  <a:cubicBezTo>
                    <a:pt x="22378" y="946"/>
                    <a:pt x="19279" y="1"/>
                    <a:pt x="160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1"/>
            <p:cNvSpPr/>
            <p:nvPr/>
          </p:nvSpPr>
          <p:spPr>
            <a:xfrm>
              <a:off x="5412450" y="2471750"/>
              <a:ext cx="521925" cy="593725"/>
            </a:xfrm>
            <a:custGeom>
              <a:avLst/>
              <a:gdLst/>
              <a:ahLst/>
              <a:cxnLst/>
              <a:rect l="l" t="t" r="r" b="b"/>
              <a:pathLst>
                <a:path w="20877" h="23749" extrusionOk="0">
                  <a:moveTo>
                    <a:pt x="11841" y="1"/>
                  </a:moveTo>
                  <a:cubicBezTo>
                    <a:pt x="5317" y="1"/>
                    <a:pt x="0" y="5350"/>
                    <a:pt x="0" y="11874"/>
                  </a:cubicBezTo>
                  <a:cubicBezTo>
                    <a:pt x="0" y="18431"/>
                    <a:pt x="5317" y="23748"/>
                    <a:pt x="11841" y="23748"/>
                  </a:cubicBezTo>
                  <a:cubicBezTo>
                    <a:pt x="14483" y="23748"/>
                    <a:pt x="16865" y="22867"/>
                    <a:pt x="18724" y="21204"/>
                  </a:cubicBezTo>
                  <a:cubicBezTo>
                    <a:pt x="19083" y="20878"/>
                    <a:pt x="19441" y="20519"/>
                    <a:pt x="19768" y="20160"/>
                  </a:cubicBezTo>
                  <a:cubicBezTo>
                    <a:pt x="20877" y="18822"/>
                    <a:pt x="20714" y="16833"/>
                    <a:pt x="19376" y="15724"/>
                  </a:cubicBezTo>
                  <a:cubicBezTo>
                    <a:pt x="18786" y="15220"/>
                    <a:pt x="18070" y="14977"/>
                    <a:pt x="17357" y="14977"/>
                  </a:cubicBezTo>
                  <a:cubicBezTo>
                    <a:pt x="16455" y="14977"/>
                    <a:pt x="15560" y="15367"/>
                    <a:pt x="14940" y="16115"/>
                  </a:cubicBezTo>
                  <a:cubicBezTo>
                    <a:pt x="14809" y="16246"/>
                    <a:pt x="14679" y="16376"/>
                    <a:pt x="14548" y="16506"/>
                  </a:cubicBezTo>
                  <a:cubicBezTo>
                    <a:pt x="13863" y="17126"/>
                    <a:pt x="12950" y="17452"/>
                    <a:pt x="11841" y="17452"/>
                  </a:cubicBezTo>
                  <a:cubicBezTo>
                    <a:pt x="8775" y="17452"/>
                    <a:pt x="6296" y="14941"/>
                    <a:pt x="6296" y="11874"/>
                  </a:cubicBezTo>
                  <a:cubicBezTo>
                    <a:pt x="6296" y="8808"/>
                    <a:pt x="8775" y="6329"/>
                    <a:pt x="11841" y="6329"/>
                  </a:cubicBezTo>
                  <a:cubicBezTo>
                    <a:pt x="12983" y="6329"/>
                    <a:pt x="14059" y="6655"/>
                    <a:pt x="14973" y="7275"/>
                  </a:cubicBezTo>
                  <a:cubicBezTo>
                    <a:pt x="15509" y="7641"/>
                    <a:pt x="16118" y="7815"/>
                    <a:pt x="16722" y="7815"/>
                  </a:cubicBezTo>
                  <a:cubicBezTo>
                    <a:pt x="17734" y="7815"/>
                    <a:pt x="18731" y="7326"/>
                    <a:pt x="19344" y="6427"/>
                  </a:cubicBezTo>
                  <a:cubicBezTo>
                    <a:pt x="20322" y="4959"/>
                    <a:pt x="19931" y="3002"/>
                    <a:pt x="18496" y="2056"/>
                  </a:cubicBezTo>
                  <a:cubicBezTo>
                    <a:pt x="16538" y="718"/>
                    <a:pt x="14222" y="1"/>
                    <a:pt x="118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1"/>
            <p:cNvSpPr/>
            <p:nvPr/>
          </p:nvSpPr>
          <p:spPr>
            <a:xfrm>
              <a:off x="1663600" y="2271950"/>
              <a:ext cx="687500" cy="802775"/>
            </a:xfrm>
            <a:custGeom>
              <a:avLst/>
              <a:gdLst/>
              <a:ahLst/>
              <a:cxnLst/>
              <a:rect l="l" t="t" r="r" b="b"/>
              <a:pathLst>
                <a:path w="27500" h="32111" extrusionOk="0">
                  <a:moveTo>
                    <a:pt x="13799" y="10961"/>
                  </a:moveTo>
                  <a:lnTo>
                    <a:pt x="16995" y="19475"/>
                  </a:lnTo>
                  <a:lnTo>
                    <a:pt x="10537" y="19475"/>
                  </a:lnTo>
                  <a:lnTo>
                    <a:pt x="13799" y="10961"/>
                  </a:lnTo>
                  <a:close/>
                  <a:moveTo>
                    <a:pt x="13799" y="1"/>
                  </a:moveTo>
                  <a:cubicBezTo>
                    <a:pt x="12266" y="1"/>
                    <a:pt x="10928" y="914"/>
                    <a:pt x="10341" y="2317"/>
                  </a:cubicBezTo>
                  <a:cubicBezTo>
                    <a:pt x="10341" y="2317"/>
                    <a:pt x="10308" y="2350"/>
                    <a:pt x="10308" y="2382"/>
                  </a:cubicBezTo>
                  <a:lnTo>
                    <a:pt x="620" y="27826"/>
                  </a:lnTo>
                  <a:cubicBezTo>
                    <a:pt x="1" y="29457"/>
                    <a:pt x="816" y="31283"/>
                    <a:pt x="2447" y="31903"/>
                  </a:cubicBezTo>
                  <a:cubicBezTo>
                    <a:pt x="2810" y="32044"/>
                    <a:pt x="3185" y="32111"/>
                    <a:pt x="3554" y="32111"/>
                  </a:cubicBezTo>
                  <a:cubicBezTo>
                    <a:pt x="4813" y="32111"/>
                    <a:pt x="6013" y="31337"/>
                    <a:pt x="6492" y="30076"/>
                  </a:cubicBezTo>
                  <a:lnTo>
                    <a:pt x="8155" y="25771"/>
                  </a:lnTo>
                  <a:lnTo>
                    <a:pt x="19377" y="25771"/>
                  </a:lnTo>
                  <a:lnTo>
                    <a:pt x="21008" y="30076"/>
                  </a:lnTo>
                  <a:cubicBezTo>
                    <a:pt x="21464" y="31349"/>
                    <a:pt x="22671" y="32099"/>
                    <a:pt x="23944" y="32099"/>
                  </a:cubicBezTo>
                  <a:cubicBezTo>
                    <a:pt x="24302" y="32099"/>
                    <a:pt x="24694" y="32034"/>
                    <a:pt x="25053" y="31903"/>
                  </a:cubicBezTo>
                  <a:cubicBezTo>
                    <a:pt x="26684" y="31283"/>
                    <a:pt x="27499" y="29489"/>
                    <a:pt x="26879" y="27858"/>
                  </a:cubicBezTo>
                  <a:lnTo>
                    <a:pt x="17289" y="2382"/>
                  </a:lnTo>
                  <a:cubicBezTo>
                    <a:pt x="17289" y="2350"/>
                    <a:pt x="17256" y="2317"/>
                    <a:pt x="17256" y="2317"/>
                  </a:cubicBezTo>
                  <a:cubicBezTo>
                    <a:pt x="16669" y="882"/>
                    <a:pt x="15332" y="1"/>
                    <a:pt x="13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1"/>
            <p:cNvSpPr/>
            <p:nvPr/>
          </p:nvSpPr>
          <p:spPr>
            <a:xfrm>
              <a:off x="2387750" y="2440775"/>
              <a:ext cx="578225" cy="633650"/>
            </a:xfrm>
            <a:custGeom>
              <a:avLst/>
              <a:gdLst/>
              <a:ahLst/>
              <a:cxnLst/>
              <a:rect l="l" t="t" r="r" b="b"/>
              <a:pathLst>
                <a:path w="23129" h="25346" extrusionOk="0">
                  <a:moveTo>
                    <a:pt x="11548" y="7405"/>
                  </a:moveTo>
                  <a:cubicBezTo>
                    <a:pt x="14452" y="7405"/>
                    <a:pt x="16800" y="9786"/>
                    <a:pt x="16800" y="12689"/>
                  </a:cubicBezTo>
                  <a:cubicBezTo>
                    <a:pt x="16800" y="15593"/>
                    <a:pt x="14452" y="17941"/>
                    <a:pt x="11548" y="17941"/>
                  </a:cubicBezTo>
                  <a:cubicBezTo>
                    <a:pt x="8645" y="17941"/>
                    <a:pt x="6297" y="15593"/>
                    <a:pt x="6297" y="12689"/>
                  </a:cubicBezTo>
                  <a:cubicBezTo>
                    <a:pt x="6297" y="9786"/>
                    <a:pt x="8645" y="7405"/>
                    <a:pt x="11548" y="7405"/>
                  </a:cubicBezTo>
                  <a:close/>
                  <a:moveTo>
                    <a:pt x="19964" y="0"/>
                  </a:moveTo>
                  <a:cubicBezTo>
                    <a:pt x="18464" y="0"/>
                    <a:pt x="17224" y="1044"/>
                    <a:pt x="16898" y="2414"/>
                  </a:cubicBezTo>
                  <a:cubicBezTo>
                    <a:pt x="15300" y="1599"/>
                    <a:pt x="13473" y="1109"/>
                    <a:pt x="11548" y="1109"/>
                  </a:cubicBezTo>
                  <a:cubicBezTo>
                    <a:pt x="5188" y="1109"/>
                    <a:pt x="1" y="6296"/>
                    <a:pt x="1" y="12689"/>
                  </a:cubicBezTo>
                  <a:cubicBezTo>
                    <a:pt x="1" y="19050"/>
                    <a:pt x="5188" y="24237"/>
                    <a:pt x="11548" y="24237"/>
                  </a:cubicBezTo>
                  <a:cubicBezTo>
                    <a:pt x="13473" y="24237"/>
                    <a:pt x="15300" y="23748"/>
                    <a:pt x="16898" y="22932"/>
                  </a:cubicBezTo>
                  <a:cubicBezTo>
                    <a:pt x="17224" y="24302"/>
                    <a:pt x="18464" y="25346"/>
                    <a:pt x="19964" y="25346"/>
                  </a:cubicBezTo>
                  <a:cubicBezTo>
                    <a:pt x="21693" y="25346"/>
                    <a:pt x="23128" y="23943"/>
                    <a:pt x="23128" y="22214"/>
                  </a:cubicBezTo>
                  <a:lnTo>
                    <a:pt x="23128" y="3132"/>
                  </a:lnTo>
                  <a:cubicBezTo>
                    <a:pt x="23128" y="1403"/>
                    <a:pt x="21693" y="0"/>
                    <a:pt x="199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1"/>
            <p:cNvSpPr/>
            <p:nvPr/>
          </p:nvSpPr>
          <p:spPr>
            <a:xfrm>
              <a:off x="3229350" y="2262175"/>
              <a:ext cx="552125" cy="803300"/>
            </a:xfrm>
            <a:custGeom>
              <a:avLst/>
              <a:gdLst/>
              <a:ahLst/>
              <a:cxnLst/>
              <a:rect l="l" t="t" r="r" b="b"/>
              <a:pathLst>
                <a:path w="22085" h="32132" extrusionOk="0">
                  <a:moveTo>
                    <a:pt x="10667" y="6296"/>
                  </a:moveTo>
                  <a:cubicBezTo>
                    <a:pt x="12200" y="6296"/>
                    <a:pt x="13440" y="7536"/>
                    <a:pt x="13440" y="9101"/>
                  </a:cubicBezTo>
                  <a:cubicBezTo>
                    <a:pt x="13440" y="10635"/>
                    <a:pt x="12200" y="11874"/>
                    <a:pt x="10667" y="11874"/>
                  </a:cubicBezTo>
                  <a:lnTo>
                    <a:pt x="6296" y="11874"/>
                  </a:lnTo>
                  <a:lnTo>
                    <a:pt x="6296" y="6296"/>
                  </a:lnTo>
                  <a:close/>
                  <a:moveTo>
                    <a:pt x="11972" y="18202"/>
                  </a:moveTo>
                  <a:cubicBezTo>
                    <a:pt x="14060" y="18202"/>
                    <a:pt x="15789" y="19899"/>
                    <a:pt x="15789" y="21986"/>
                  </a:cubicBezTo>
                  <a:cubicBezTo>
                    <a:pt x="15789" y="24074"/>
                    <a:pt x="14060" y="25803"/>
                    <a:pt x="11972" y="25803"/>
                  </a:cubicBezTo>
                  <a:lnTo>
                    <a:pt x="6296" y="25803"/>
                  </a:lnTo>
                  <a:lnTo>
                    <a:pt x="6296" y="18202"/>
                  </a:lnTo>
                  <a:close/>
                  <a:moveTo>
                    <a:pt x="3165" y="1"/>
                  </a:moveTo>
                  <a:cubicBezTo>
                    <a:pt x="1436" y="1"/>
                    <a:pt x="1" y="1403"/>
                    <a:pt x="1" y="3132"/>
                  </a:cubicBezTo>
                  <a:lnTo>
                    <a:pt x="1" y="15038"/>
                  </a:lnTo>
                  <a:lnTo>
                    <a:pt x="1" y="15071"/>
                  </a:lnTo>
                  <a:lnTo>
                    <a:pt x="1" y="28967"/>
                  </a:lnTo>
                  <a:cubicBezTo>
                    <a:pt x="1" y="29815"/>
                    <a:pt x="359" y="30598"/>
                    <a:pt x="947" y="31218"/>
                  </a:cubicBezTo>
                  <a:cubicBezTo>
                    <a:pt x="1534" y="31805"/>
                    <a:pt x="2317" y="32131"/>
                    <a:pt x="3165" y="32131"/>
                  </a:cubicBezTo>
                  <a:cubicBezTo>
                    <a:pt x="3165" y="32131"/>
                    <a:pt x="10080" y="32098"/>
                    <a:pt x="11972" y="32098"/>
                  </a:cubicBezTo>
                  <a:cubicBezTo>
                    <a:pt x="17550" y="32098"/>
                    <a:pt x="22084" y="27564"/>
                    <a:pt x="22084" y="21986"/>
                  </a:cubicBezTo>
                  <a:cubicBezTo>
                    <a:pt x="22084" y="18790"/>
                    <a:pt x="20584" y="15952"/>
                    <a:pt x="18268" y="14092"/>
                  </a:cubicBezTo>
                  <a:cubicBezTo>
                    <a:pt x="19214" y="12657"/>
                    <a:pt x="19768" y="10928"/>
                    <a:pt x="19768" y="9101"/>
                  </a:cubicBezTo>
                  <a:cubicBezTo>
                    <a:pt x="19768" y="4078"/>
                    <a:pt x="15691" y="1"/>
                    <a:pt x="10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1"/>
            <p:cNvSpPr/>
            <p:nvPr/>
          </p:nvSpPr>
          <p:spPr>
            <a:xfrm>
              <a:off x="3887450" y="2262175"/>
              <a:ext cx="590450" cy="803300"/>
            </a:xfrm>
            <a:custGeom>
              <a:avLst/>
              <a:gdLst/>
              <a:ahLst/>
              <a:cxnLst/>
              <a:rect l="l" t="t" r="r" b="b"/>
              <a:pathLst>
                <a:path w="23618" h="32132" extrusionOk="0">
                  <a:moveTo>
                    <a:pt x="11809" y="14810"/>
                  </a:moveTo>
                  <a:cubicBezTo>
                    <a:pt x="14843" y="14810"/>
                    <a:pt x="17322" y="17289"/>
                    <a:pt x="17322" y="20323"/>
                  </a:cubicBezTo>
                  <a:cubicBezTo>
                    <a:pt x="17322" y="23356"/>
                    <a:pt x="14843" y="25835"/>
                    <a:pt x="11809" y="25835"/>
                  </a:cubicBezTo>
                  <a:cubicBezTo>
                    <a:pt x="8776" y="25835"/>
                    <a:pt x="6297" y="23356"/>
                    <a:pt x="6297" y="20323"/>
                  </a:cubicBezTo>
                  <a:cubicBezTo>
                    <a:pt x="6297" y="17289"/>
                    <a:pt x="8776" y="14810"/>
                    <a:pt x="11809" y="14810"/>
                  </a:cubicBezTo>
                  <a:close/>
                  <a:moveTo>
                    <a:pt x="3165" y="1"/>
                  </a:moveTo>
                  <a:cubicBezTo>
                    <a:pt x="1404" y="1"/>
                    <a:pt x="1" y="1403"/>
                    <a:pt x="1" y="3132"/>
                  </a:cubicBezTo>
                  <a:lnTo>
                    <a:pt x="1" y="28967"/>
                  </a:lnTo>
                  <a:cubicBezTo>
                    <a:pt x="1" y="30696"/>
                    <a:pt x="1404" y="32131"/>
                    <a:pt x="3165" y="32131"/>
                  </a:cubicBezTo>
                  <a:cubicBezTo>
                    <a:pt x="4339" y="32131"/>
                    <a:pt x="5351" y="31479"/>
                    <a:pt x="5872" y="30533"/>
                  </a:cubicBezTo>
                  <a:cubicBezTo>
                    <a:pt x="7634" y="31544"/>
                    <a:pt x="9656" y="32131"/>
                    <a:pt x="11809" y="32131"/>
                  </a:cubicBezTo>
                  <a:cubicBezTo>
                    <a:pt x="18333" y="32131"/>
                    <a:pt x="23618" y="26814"/>
                    <a:pt x="23618" y="20323"/>
                  </a:cubicBezTo>
                  <a:cubicBezTo>
                    <a:pt x="23618" y="13799"/>
                    <a:pt x="18333" y="8514"/>
                    <a:pt x="11809" y="8514"/>
                  </a:cubicBezTo>
                  <a:cubicBezTo>
                    <a:pt x="9819" y="8514"/>
                    <a:pt x="7960" y="9004"/>
                    <a:pt x="6297" y="9884"/>
                  </a:cubicBezTo>
                  <a:lnTo>
                    <a:pt x="6297" y="3132"/>
                  </a:lnTo>
                  <a:cubicBezTo>
                    <a:pt x="6297" y="1403"/>
                    <a:pt x="4894" y="1"/>
                    <a:pt x="3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1"/>
            <p:cNvSpPr/>
            <p:nvPr/>
          </p:nvSpPr>
          <p:spPr>
            <a:xfrm>
              <a:off x="1232200" y="4558625"/>
              <a:ext cx="5177625" cy="320500"/>
            </a:xfrm>
            <a:custGeom>
              <a:avLst/>
              <a:gdLst/>
              <a:ahLst/>
              <a:cxnLst/>
              <a:rect l="l" t="t" r="r" b="b"/>
              <a:pathLst>
                <a:path w="207105" h="12820" extrusionOk="0">
                  <a:moveTo>
                    <a:pt x="2545" y="0"/>
                  </a:moveTo>
                  <a:cubicBezTo>
                    <a:pt x="229" y="0"/>
                    <a:pt x="1" y="3034"/>
                    <a:pt x="1" y="5350"/>
                  </a:cubicBezTo>
                  <a:lnTo>
                    <a:pt x="262" y="8644"/>
                  </a:lnTo>
                  <a:cubicBezTo>
                    <a:pt x="262" y="10960"/>
                    <a:pt x="2121" y="12820"/>
                    <a:pt x="4470" y="12820"/>
                  </a:cubicBezTo>
                  <a:lnTo>
                    <a:pt x="197449" y="11776"/>
                  </a:lnTo>
                  <a:cubicBezTo>
                    <a:pt x="198676" y="11776"/>
                    <a:pt x="200690" y="12142"/>
                    <a:pt x="202313" y="12142"/>
                  </a:cubicBezTo>
                  <a:cubicBezTo>
                    <a:pt x="203754" y="12142"/>
                    <a:pt x="204886" y="11854"/>
                    <a:pt x="204886" y="10765"/>
                  </a:cubicBezTo>
                  <a:lnTo>
                    <a:pt x="207104" y="8873"/>
                  </a:lnTo>
                  <a:lnTo>
                    <a:pt x="207104" y="4208"/>
                  </a:lnTo>
                  <a:cubicBezTo>
                    <a:pt x="207104" y="1892"/>
                    <a:pt x="205212" y="0"/>
                    <a:pt x="2028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1"/>
            <p:cNvSpPr/>
            <p:nvPr/>
          </p:nvSpPr>
          <p:spPr>
            <a:xfrm>
              <a:off x="1190625" y="4558625"/>
              <a:ext cx="5219200" cy="358825"/>
            </a:xfrm>
            <a:custGeom>
              <a:avLst/>
              <a:gdLst/>
              <a:ahLst/>
              <a:cxnLst/>
              <a:rect l="l" t="t" r="r" b="b"/>
              <a:pathLst>
                <a:path w="208768" h="14353" extrusionOk="0">
                  <a:moveTo>
                    <a:pt x="4208" y="0"/>
                  </a:moveTo>
                  <a:cubicBezTo>
                    <a:pt x="1892" y="0"/>
                    <a:pt x="0" y="1892"/>
                    <a:pt x="0" y="4208"/>
                  </a:cubicBezTo>
                  <a:lnTo>
                    <a:pt x="0" y="10145"/>
                  </a:lnTo>
                  <a:cubicBezTo>
                    <a:pt x="0" y="12461"/>
                    <a:pt x="1892" y="14353"/>
                    <a:pt x="4208" y="14353"/>
                  </a:cubicBezTo>
                  <a:lnTo>
                    <a:pt x="204559" y="14353"/>
                  </a:lnTo>
                  <a:cubicBezTo>
                    <a:pt x="206875" y="14353"/>
                    <a:pt x="208767" y="12461"/>
                    <a:pt x="208767" y="10145"/>
                  </a:cubicBezTo>
                  <a:lnTo>
                    <a:pt x="208767" y="8873"/>
                  </a:lnTo>
                  <a:lnTo>
                    <a:pt x="10504" y="8873"/>
                  </a:lnTo>
                  <a:cubicBezTo>
                    <a:pt x="8188" y="8873"/>
                    <a:pt x="6296" y="7013"/>
                    <a:pt x="6296" y="4697"/>
                  </a:cubicBezTo>
                  <a:lnTo>
                    <a:pt x="62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15" name="Google Shape;1015;p51"/>
          <p:cNvPicPr preferRelativeResize="0"/>
          <p:nvPr/>
        </p:nvPicPr>
        <p:blipFill>
          <a:blip r:embed="rId3">
            <a:alphaModFix/>
          </a:blip>
          <a:stretch>
            <a:fillRect/>
          </a:stretch>
        </p:blipFill>
        <p:spPr>
          <a:xfrm>
            <a:off x="7776012" y="4357346"/>
            <a:ext cx="474626" cy="502478"/>
          </a:xfrm>
          <a:prstGeom prst="rect">
            <a:avLst/>
          </a:prstGeom>
          <a:noFill/>
          <a:ln>
            <a:noFill/>
          </a:ln>
        </p:spPr>
      </p:pic>
      <p:pic>
        <p:nvPicPr>
          <p:cNvPr id="1016" name="Google Shape;1016;p51"/>
          <p:cNvPicPr preferRelativeResize="0"/>
          <p:nvPr/>
        </p:nvPicPr>
        <p:blipFill>
          <a:blip r:embed="rId4">
            <a:alphaModFix/>
          </a:blip>
          <a:stretch>
            <a:fillRect/>
          </a:stretch>
        </p:blipFill>
        <p:spPr>
          <a:xfrm rot="10800000">
            <a:off x="7775999" y="3891252"/>
            <a:ext cx="315401" cy="323754"/>
          </a:xfrm>
          <a:prstGeom prst="rect">
            <a:avLst/>
          </a:prstGeom>
          <a:noFill/>
          <a:ln>
            <a:noFill/>
          </a:ln>
        </p:spPr>
      </p:pic>
      <p:pic>
        <p:nvPicPr>
          <p:cNvPr id="1017" name="Google Shape;1017;p51"/>
          <p:cNvPicPr preferRelativeResize="0"/>
          <p:nvPr/>
        </p:nvPicPr>
        <p:blipFill>
          <a:blip r:embed="rId5">
            <a:alphaModFix/>
          </a:blip>
          <a:stretch>
            <a:fillRect/>
          </a:stretch>
        </p:blipFill>
        <p:spPr>
          <a:xfrm>
            <a:off x="8193462" y="3624313"/>
            <a:ext cx="474624" cy="501720"/>
          </a:xfrm>
          <a:prstGeom prst="rect">
            <a:avLst/>
          </a:prstGeom>
          <a:noFill/>
          <a:ln>
            <a:noFill/>
          </a:ln>
        </p:spPr>
      </p:pic>
      <p:pic>
        <p:nvPicPr>
          <p:cNvPr id="1018" name="Google Shape;1018;p51"/>
          <p:cNvPicPr preferRelativeResize="0"/>
          <p:nvPr/>
        </p:nvPicPr>
        <p:blipFill>
          <a:blip r:embed="rId4">
            <a:alphaModFix/>
          </a:blip>
          <a:stretch>
            <a:fillRect/>
          </a:stretch>
        </p:blipFill>
        <p:spPr>
          <a:xfrm rot="10800000">
            <a:off x="8430774" y="4446702"/>
            <a:ext cx="315401" cy="323754"/>
          </a:xfrm>
          <a:prstGeom prst="rect">
            <a:avLst/>
          </a:prstGeom>
          <a:noFill/>
          <a:ln>
            <a:noFill/>
          </a:ln>
        </p:spPr>
      </p:pic>
      <p:pic>
        <p:nvPicPr>
          <p:cNvPr id="1019" name="Google Shape;1019;p51"/>
          <p:cNvPicPr preferRelativeResize="0"/>
          <p:nvPr/>
        </p:nvPicPr>
        <p:blipFill>
          <a:blip r:embed="rId4">
            <a:alphaModFix/>
          </a:blip>
          <a:stretch>
            <a:fillRect/>
          </a:stretch>
        </p:blipFill>
        <p:spPr>
          <a:xfrm>
            <a:off x="397813" y="377632"/>
            <a:ext cx="315401" cy="323754"/>
          </a:xfrm>
          <a:prstGeom prst="rect">
            <a:avLst/>
          </a:prstGeom>
          <a:noFill/>
          <a:ln>
            <a:noFill/>
          </a:ln>
        </p:spPr>
      </p:pic>
      <p:pic>
        <p:nvPicPr>
          <p:cNvPr id="1020" name="Google Shape;1020;p51"/>
          <p:cNvPicPr preferRelativeResize="0"/>
          <p:nvPr/>
        </p:nvPicPr>
        <p:blipFill>
          <a:blip r:embed="rId6">
            <a:alphaModFix/>
          </a:blip>
          <a:stretch>
            <a:fillRect/>
          </a:stretch>
        </p:blipFill>
        <p:spPr>
          <a:xfrm>
            <a:off x="238588" y="828625"/>
            <a:ext cx="474625" cy="542551"/>
          </a:xfrm>
          <a:prstGeom prst="rect">
            <a:avLst/>
          </a:prstGeom>
          <a:noFill/>
          <a:ln>
            <a:noFill/>
          </a:ln>
        </p:spPr>
      </p:pic>
      <p:pic>
        <p:nvPicPr>
          <p:cNvPr id="1021" name="Google Shape;1021;p51"/>
          <p:cNvPicPr preferRelativeResize="0"/>
          <p:nvPr/>
        </p:nvPicPr>
        <p:blipFill>
          <a:blip r:embed="rId4">
            <a:alphaModFix/>
          </a:blip>
          <a:stretch>
            <a:fillRect/>
          </a:stretch>
        </p:blipFill>
        <p:spPr>
          <a:xfrm>
            <a:off x="750650" y="622150"/>
            <a:ext cx="419972" cy="431099"/>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25"/>
        <p:cNvGrpSpPr/>
        <p:nvPr/>
      </p:nvGrpSpPr>
      <p:grpSpPr>
        <a:xfrm>
          <a:off x="0" y="0"/>
          <a:ext cx="0" cy="0"/>
          <a:chOff x="0" y="0"/>
          <a:chExt cx="0" cy="0"/>
        </a:xfrm>
      </p:grpSpPr>
      <p:sp>
        <p:nvSpPr>
          <p:cNvPr id="1026" name="Google Shape;1026;p52"/>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STUDENT PROGRESS ·</a:t>
            </a:r>
            <a:endParaRPr/>
          </a:p>
        </p:txBody>
      </p:sp>
      <p:grpSp>
        <p:nvGrpSpPr>
          <p:cNvPr id="1027" name="Google Shape;1027;p52"/>
          <p:cNvGrpSpPr/>
          <p:nvPr/>
        </p:nvGrpSpPr>
        <p:grpSpPr>
          <a:xfrm>
            <a:off x="1250927" y="1457367"/>
            <a:ext cx="533246" cy="600217"/>
            <a:chOff x="1481750" y="238125"/>
            <a:chExt cx="4636925" cy="5219275"/>
          </a:xfrm>
        </p:grpSpPr>
        <p:sp>
          <p:nvSpPr>
            <p:cNvPr id="1028" name="Google Shape;1028;p52"/>
            <p:cNvSpPr/>
            <p:nvPr/>
          </p:nvSpPr>
          <p:spPr>
            <a:xfrm>
              <a:off x="4013050" y="4791025"/>
              <a:ext cx="809000" cy="666375"/>
            </a:xfrm>
            <a:custGeom>
              <a:avLst/>
              <a:gdLst/>
              <a:ahLst/>
              <a:cxnLst/>
              <a:rect l="l" t="t" r="r" b="b"/>
              <a:pathLst>
                <a:path w="32360" h="26655" extrusionOk="0">
                  <a:moveTo>
                    <a:pt x="27923" y="1"/>
                  </a:moveTo>
                  <a:lnTo>
                    <a:pt x="2316" y="1697"/>
                  </a:lnTo>
                  <a:lnTo>
                    <a:pt x="0" y="22019"/>
                  </a:lnTo>
                  <a:cubicBezTo>
                    <a:pt x="0" y="23244"/>
                    <a:pt x="998" y="24129"/>
                    <a:pt x="2104" y="24129"/>
                  </a:cubicBezTo>
                  <a:cubicBezTo>
                    <a:pt x="2412" y="24129"/>
                    <a:pt x="2728" y="24060"/>
                    <a:pt x="3034" y="23911"/>
                  </a:cubicBezTo>
                  <a:lnTo>
                    <a:pt x="7144" y="23748"/>
                  </a:lnTo>
                  <a:lnTo>
                    <a:pt x="14614" y="20029"/>
                  </a:lnTo>
                  <a:cubicBezTo>
                    <a:pt x="14908" y="19866"/>
                    <a:pt x="15226" y="19785"/>
                    <a:pt x="15544" y="19785"/>
                  </a:cubicBezTo>
                  <a:cubicBezTo>
                    <a:pt x="15862" y="19785"/>
                    <a:pt x="16180" y="19866"/>
                    <a:pt x="16473" y="20029"/>
                  </a:cubicBezTo>
                  <a:lnTo>
                    <a:pt x="29293" y="26423"/>
                  </a:lnTo>
                  <a:cubicBezTo>
                    <a:pt x="29604" y="26582"/>
                    <a:pt x="29927" y="26654"/>
                    <a:pt x="30242" y="26654"/>
                  </a:cubicBezTo>
                  <a:cubicBezTo>
                    <a:pt x="31351" y="26654"/>
                    <a:pt x="32359" y="25757"/>
                    <a:pt x="32359" y="24563"/>
                  </a:cubicBezTo>
                  <a:lnTo>
                    <a:pt x="32359" y="9885"/>
                  </a:lnTo>
                  <a:lnTo>
                    <a:pt x="2792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2"/>
            <p:cNvSpPr/>
            <p:nvPr/>
          </p:nvSpPr>
          <p:spPr>
            <a:xfrm>
              <a:off x="3981250" y="4749450"/>
              <a:ext cx="840800" cy="707625"/>
            </a:xfrm>
            <a:custGeom>
              <a:avLst/>
              <a:gdLst/>
              <a:ahLst/>
              <a:cxnLst/>
              <a:rect l="l" t="t" r="r" b="b"/>
              <a:pathLst>
                <a:path w="33632" h="28305" extrusionOk="0">
                  <a:moveTo>
                    <a:pt x="14907" y="0"/>
                  </a:moveTo>
                  <a:lnTo>
                    <a:pt x="0" y="4828"/>
                  </a:lnTo>
                  <a:lnTo>
                    <a:pt x="0" y="11548"/>
                  </a:lnTo>
                  <a:lnTo>
                    <a:pt x="0" y="26226"/>
                  </a:lnTo>
                  <a:cubicBezTo>
                    <a:pt x="0" y="27425"/>
                    <a:pt x="1016" y="28304"/>
                    <a:pt x="2114" y="28304"/>
                  </a:cubicBezTo>
                  <a:cubicBezTo>
                    <a:pt x="2421" y="28304"/>
                    <a:pt x="2735" y="28235"/>
                    <a:pt x="3034" y="28086"/>
                  </a:cubicBezTo>
                  <a:lnTo>
                    <a:pt x="8416" y="25411"/>
                  </a:lnTo>
                  <a:lnTo>
                    <a:pt x="8416" y="13211"/>
                  </a:lnTo>
                  <a:cubicBezTo>
                    <a:pt x="8416" y="12298"/>
                    <a:pt x="9166" y="11548"/>
                    <a:pt x="10080" y="11548"/>
                  </a:cubicBezTo>
                  <a:lnTo>
                    <a:pt x="33631" y="11548"/>
                  </a:lnTo>
                  <a:lnTo>
                    <a:pt x="33631" y="4828"/>
                  </a:lnTo>
                  <a:lnTo>
                    <a:pt x="1490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2"/>
            <p:cNvSpPr/>
            <p:nvPr/>
          </p:nvSpPr>
          <p:spPr>
            <a:xfrm>
              <a:off x="4401225" y="5286025"/>
              <a:ext cx="420825" cy="171050"/>
            </a:xfrm>
            <a:custGeom>
              <a:avLst/>
              <a:gdLst/>
              <a:ahLst/>
              <a:cxnLst/>
              <a:rect l="l" t="t" r="r" b="b"/>
              <a:pathLst>
                <a:path w="16833" h="6842" extrusionOk="0">
                  <a:moveTo>
                    <a:pt x="0" y="1"/>
                  </a:moveTo>
                  <a:cubicBezTo>
                    <a:pt x="327" y="1"/>
                    <a:pt x="653" y="66"/>
                    <a:pt x="946" y="229"/>
                  </a:cubicBezTo>
                  <a:lnTo>
                    <a:pt x="5905" y="2676"/>
                  </a:lnTo>
                  <a:lnTo>
                    <a:pt x="13766" y="6623"/>
                  </a:lnTo>
                  <a:cubicBezTo>
                    <a:pt x="14072" y="6772"/>
                    <a:pt x="14391" y="6841"/>
                    <a:pt x="14702" y="6841"/>
                  </a:cubicBezTo>
                  <a:cubicBezTo>
                    <a:pt x="15816" y="6841"/>
                    <a:pt x="16832" y="5962"/>
                    <a:pt x="16832" y="4763"/>
                  </a:cubicBezTo>
                  <a:lnTo>
                    <a:pt x="16832" y="3948"/>
                  </a:lnTo>
                  <a:lnTo>
                    <a:pt x="9689" y="327"/>
                  </a:lnTo>
                  <a:cubicBezTo>
                    <a:pt x="9264" y="99"/>
                    <a:pt x="8808" y="1"/>
                    <a:pt x="83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2"/>
            <p:cNvSpPr/>
            <p:nvPr/>
          </p:nvSpPr>
          <p:spPr>
            <a:xfrm>
              <a:off x="5467900" y="689900"/>
              <a:ext cx="398800" cy="383300"/>
            </a:xfrm>
            <a:custGeom>
              <a:avLst/>
              <a:gdLst/>
              <a:ahLst/>
              <a:cxnLst/>
              <a:rect l="l" t="t" r="r" b="b"/>
              <a:pathLst>
                <a:path w="15952" h="15332" extrusionOk="0">
                  <a:moveTo>
                    <a:pt x="6492" y="0"/>
                  </a:moveTo>
                  <a:lnTo>
                    <a:pt x="0" y="3556"/>
                  </a:lnTo>
                  <a:lnTo>
                    <a:pt x="0" y="15332"/>
                  </a:lnTo>
                  <a:lnTo>
                    <a:pt x="9656" y="14712"/>
                  </a:lnTo>
                  <a:cubicBezTo>
                    <a:pt x="11972" y="14712"/>
                    <a:pt x="13864" y="12820"/>
                    <a:pt x="13864" y="10504"/>
                  </a:cubicBezTo>
                  <a:lnTo>
                    <a:pt x="15951" y="10178"/>
                  </a:lnTo>
                  <a:lnTo>
                    <a:pt x="15951" y="4208"/>
                  </a:lnTo>
                  <a:cubicBezTo>
                    <a:pt x="15951" y="1860"/>
                    <a:pt x="14059" y="0"/>
                    <a:pt x="117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2"/>
            <p:cNvSpPr/>
            <p:nvPr/>
          </p:nvSpPr>
          <p:spPr>
            <a:xfrm>
              <a:off x="5462175" y="1524975"/>
              <a:ext cx="404525" cy="409400"/>
            </a:xfrm>
            <a:custGeom>
              <a:avLst/>
              <a:gdLst/>
              <a:ahLst/>
              <a:cxnLst/>
              <a:rect l="l" t="t" r="r" b="b"/>
              <a:pathLst>
                <a:path w="16181" h="16376" extrusionOk="0">
                  <a:moveTo>
                    <a:pt x="1" y="0"/>
                  </a:moveTo>
                  <a:lnTo>
                    <a:pt x="1" y="16375"/>
                  </a:lnTo>
                  <a:lnTo>
                    <a:pt x="11972" y="16375"/>
                  </a:lnTo>
                  <a:cubicBezTo>
                    <a:pt x="14288" y="16375"/>
                    <a:pt x="16180" y="14483"/>
                    <a:pt x="16180" y="12167"/>
                  </a:cubicBezTo>
                  <a:lnTo>
                    <a:pt x="16180" y="4208"/>
                  </a:lnTo>
                  <a:cubicBezTo>
                    <a:pt x="16180" y="1859"/>
                    <a:pt x="14288" y="0"/>
                    <a:pt x="1197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2"/>
            <p:cNvSpPr/>
            <p:nvPr/>
          </p:nvSpPr>
          <p:spPr>
            <a:xfrm>
              <a:off x="5462175" y="1882150"/>
              <a:ext cx="641025" cy="461600"/>
            </a:xfrm>
            <a:custGeom>
              <a:avLst/>
              <a:gdLst/>
              <a:ahLst/>
              <a:cxnLst/>
              <a:rect l="l" t="t" r="r" b="b"/>
              <a:pathLst>
                <a:path w="25641" h="18464" extrusionOk="0">
                  <a:moveTo>
                    <a:pt x="4405" y="1"/>
                  </a:moveTo>
                  <a:lnTo>
                    <a:pt x="1" y="2088"/>
                  </a:lnTo>
                  <a:lnTo>
                    <a:pt x="1" y="18463"/>
                  </a:lnTo>
                  <a:lnTo>
                    <a:pt x="21432" y="18463"/>
                  </a:lnTo>
                  <a:cubicBezTo>
                    <a:pt x="23748" y="18463"/>
                    <a:pt x="25640" y="16604"/>
                    <a:pt x="25640" y="14288"/>
                  </a:cubicBezTo>
                  <a:lnTo>
                    <a:pt x="25640" y="6296"/>
                  </a:lnTo>
                  <a:cubicBezTo>
                    <a:pt x="25640" y="3980"/>
                    <a:pt x="23748" y="2088"/>
                    <a:pt x="21432" y="2088"/>
                  </a:cubicBezTo>
                  <a:lnTo>
                    <a:pt x="11124" y="2088"/>
                  </a:lnTo>
                  <a:lnTo>
                    <a:pt x="44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2"/>
            <p:cNvSpPr/>
            <p:nvPr/>
          </p:nvSpPr>
          <p:spPr>
            <a:xfrm>
              <a:off x="5462175" y="3940475"/>
              <a:ext cx="415125" cy="477900"/>
            </a:xfrm>
            <a:custGeom>
              <a:avLst/>
              <a:gdLst/>
              <a:ahLst/>
              <a:cxnLst/>
              <a:rect l="l" t="t" r="r" b="b"/>
              <a:pathLst>
                <a:path w="16605" h="19116" extrusionOk="0">
                  <a:moveTo>
                    <a:pt x="6525" y="0"/>
                  </a:moveTo>
                  <a:lnTo>
                    <a:pt x="1" y="2740"/>
                  </a:lnTo>
                  <a:lnTo>
                    <a:pt x="1" y="19115"/>
                  </a:lnTo>
                  <a:lnTo>
                    <a:pt x="12396" y="19115"/>
                  </a:lnTo>
                  <a:cubicBezTo>
                    <a:pt x="14712" y="19115"/>
                    <a:pt x="16604" y="17223"/>
                    <a:pt x="16604" y="14907"/>
                  </a:cubicBezTo>
                  <a:lnTo>
                    <a:pt x="16604" y="6948"/>
                  </a:lnTo>
                  <a:cubicBezTo>
                    <a:pt x="16604" y="4600"/>
                    <a:pt x="14712" y="2740"/>
                    <a:pt x="12396" y="2740"/>
                  </a:cubicBezTo>
                  <a:lnTo>
                    <a:pt x="652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2"/>
            <p:cNvSpPr/>
            <p:nvPr/>
          </p:nvSpPr>
          <p:spPr>
            <a:xfrm>
              <a:off x="5352100" y="689900"/>
              <a:ext cx="514600" cy="409400"/>
            </a:xfrm>
            <a:custGeom>
              <a:avLst/>
              <a:gdLst/>
              <a:ahLst/>
              <a:cxnLst/>
              <a:rect l="l" t="t" r="r" b="b"/>
              <a:pathLst>
                <a:path w="20584" h="16376" extrusionOk="0">
                  <a:moveTo>
                    <a:pt x="4404" y="0"/>
                  </a:moveTo>
                  <a:lnTo>
                    <a:pt x="0" y="9460"/>
                  </a:lnTo>
                  <a:lnTo>
                    <a:pt x="4404" y="16376"/>
                  </a:lnTo>
                  <a:lnTo>
                    <a:pt x="16375" y="16376"/>
                  </a:lnTo>
                  <a:cubicBezTo>
                    <a:pt x="18691" y="16376"/>
                    <a:pt x="20583" y="14484"/>
                    <a:pt x="20583" y="12168"/>
                  </a:cubicBezTo>
                  <a:lnTo>
                    <a:pt x="20583" y="9656"/>
                  </a:lnTo>
                  <a:lnTo>
                    <a:pt x="12396" y="9656"/>
                  </a:lnTo>
                  <a:cubicBezTo>
                    <a:pt x="11711" y="9656"/>
                    <a:pt x="11124" y="9101"/>
                    <a:pt x="11124" y="8384"/>
                  </a:cubicBezTo>
                  <a:lnTo>
                    <a:pt x="111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2"/>
            <p:cNvSpPr/>
            <p:nvPr/>
          </p:nvSpPr>
          <p:spPr>
            <a:xfrm>
              <a:off x="5352100" y="1882150"/>
              <a:ext cx="751100" cy="461600"/>
            </a:xfrm>
            <a:custGeom>
              <a:avLst/>
              <a:gdLst/>
              <a:ahLst/>
              <a:cxnLst/>
              <a:rect l="l" t="t" r="r" b="b"/>
              <a:pathLst>
                <a:path w="30044" h="18464" extrusionOk="0">
                  <a:moveTo>
                    <a:pt x="7568" y="1"/>
                  </a:moveTo>
                  <a:lnTo>
                    <a:pt x="4404" y="2088"/>
                  </a:lnTo>
                  <a:lnTo>
                    <a:pt x="0" y="11744"/>
                  </a:lnTo>
                  <a:lnTo>
                    <a:pt x="4404" y="18463"/>
                  </a:lnTo>
                  <a:lnTo>
                    <a:pt x="25835" y="18463"/>
                  </a:lnTo>
                  <a:cubicBezTo>
                    <a:pt x="28151" y="18463"/>
                    <a:pt x="30043" y="16604"/>
                    <a:pt x="30043" y="14288"/>
                  </a:cubicBezTo>
                  <a:lnTo>
                    <a:pt x="30043" y="11744"/>
                  </a:lnTo>
                  <a:lnTo>
                    <a:pt x="12820" y="11744"/>
                  </a:lnTo>
                  <a:cubicBezTo>
                    <a:pt x="11874" y="11744"/>
                    <a:pt x="11124" y="10994"/>
                    <a:pt x="11124" y="10080"/>
                  </a:cubicBezTo>
                  <a:lnTo>
                    <a:pt x="11124" y="2088"/>
                  </a:lnTo>
                  <a:lnTo>
                    <a:pt x="756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2"/>
            <p:cNvSpPr/>
            <p:nvPr/>
          </p:nvSpPr>
          <p:spPr>
            <a:xfrm>
              <a:off x="5352100" y="1524975"/>
              <a:ext cx="514600" cy="409400"/>
            </a:xfrm>
            <a:custGeom>
              <a:avLst/>
              <a:gdLst/>
              <a:ahLst/>
              <a:cxnLst/>
              <a:rect l="l" t="t" r="r" b="b"/>
              <a:pathLst>
                <a:path w="20584" h="16376" extrusionOk="0">
                  <a:moveTo>
                    <a:pt x="4404" y="0"/>
                  </a:moveTo>
                  <a:lnTo>
                    <a:pt x="0" y="9232"/>
                  </a:lnTo>
                  <a:lnTo>
                    <a:pt x="4404" y="16375"/>
                  </a:lnTo>
                  <a:lnTo>
                    <a:pt x="16375" y="16375"/>
                  </a:lnTo>
                  <a:cubicBezTo>
                    <a:pt x="18691" y="16375"/>
                    <a:pt x="20583" y="14483"/>
                    <a:pt x="20583" y="12167"/>
                  </a:cubicBezTo>
                  <a:lnTo>
                    <a:pt x="20583" y="9656"/>
                  </a:lnTo>
                  <a:lnTo>
                    <a:pt x="12820" y="9656"/>
                  </a:lnTo>
                  <a:cubicBezTo>
                    <a:pt x="11874" y="9656"/>
                    <a:pt x="11124" y="8905"/>
                    <a:pt x="11124" y="7959"/>
                  </a:cubicBezTo>
                  <a:lnTo>
                    <a:pt x="1112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2"/>
            <p:cNvSpPr/>
            <p:nvPr/>
          </p:nvSpPr>
          <p:spPr>
            <a:xfrm>
              <a:off x="5215900" y="3982875"/>
              <a:ext cx="661400" cy="435500"/>
            </a:xfrm>
            <a:custGeom>
              <a:avLst/>
              <a:gdLst/>
              <a:ahLst/>
              <a:cxnLst/>
              <a:rect l="l" t="t" r="r" b="b"/>
              <a:pathLst>
                <a:path w="26456" h="17420" extrusionOk="0">
                  <a:moveTo>
                    <a:pt x="13440" y="0"/>
                  </a:moveTo>
                  <a:lnTo>
                    <a:pt x="9852" y="1044"/>
                  </a:lnTo>
                  <a:lnTo>
                    <a:pt x="1" y="10504"/>
                  </a:lnTo>
                  <a:lnTo>
                    <a:pt x="9852" y="17419"/>
                  </a:lnTo>
                  <a:lnTo>
                    <a:pt x="22247" y="17419"/>
                  </a:lnTo>
                  <a:cubicBezTo>
                    <a:pt x="24563" y="17419"/>
                    <a:pt x="26455" y="15527"/>
                    <a:pt x="26455" y="13211"/>
                  </a:cubicBezTo>
                  <a:lnTo>
                    <a:pt x="26455" y="10700"/>
                  </a:lnTo>
                  <a:lnTo>
                    <a:pt x="18268" y="10700"/>
                  </a:lnTo>
                  <a:cubicBezTo>
                    <a:pt x="17322" y="10700"/>
                    <a:pt x="16572" y="9949"/>
                    <a:pt x="16572" y="9004"/>
                  </a:cubicBezTo>
                  <a:lnTo>
                    <a:pt x="16572" y="1044"/>
                  </a:lnTo>
                  <a:lnTo>
                    <a:pt x="134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2"/>
            <p:cNvSpPr/>
            <p:nvPr/>
          </p:nvSpPr>
          <p:spPr>
            <a:xfrm>
              <a:off x="5467900" y="3120900"/>
              <a:ext cx="650775" cy="477900"/>
            </a:xfrm>
            <a:custGeom>
              <a:avLst/>
              <a:gdLst/>
              <a:ahLst/>
              <a:cxnLst/>
              <a:rect l="l" t="t" r="r" b="b"/>
              <a:pathLst>
                <a:path w="26031" h="19116" extrusionOk="0">
                  <a:moveTo>
                    <a:pt x="6720" y="0"/>
                  </a:moveTo>
                  <a:lnTo>
                    <a:pt x="0" y="2740"/>
                  </a:lnTo>
                  <a:lnTo>
                    <a:pt x="0" y="19115"/>
                  </a:lnTo>
                  <a:lnTo>
                    <a:pt x="21823" y="19115"/>
                  </a:lnTo>
                  <a:cubicBezTo>
                    <a:pt x="24139" y="19115"/>
                    <a:pt x="26031" y="17256"/>
                    <a:pt x="26031" y="14940"/>
                  </a:cubicBezTo>
                  <a:lnTo>
                    <a:pt x="26031" y="6948"/>
                  </a:lnTo>
                  <a:cubicBezTo>
                    <a:pt x="26031" y="4632"/>
                    <a:pt x="24139" y="2740"/>
                    <a:pt x="21823" y="2740"/>
                  </a:cubicBezTo>
                  <a:lnTo>
                    <a:pt x="11417" y="2740"/>
                  </a:lnTo>
                  <a:lnTo>
                    <a:pt x="672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2"/>
            <p:cNvSpPr/>
            <p:nvPr/>
          </p:nvSpPr>
          <p:spPr>
            <a:xfrm>
              <a:off x="5462175" y="3531100"/>
              <a:ext cx="557025" cy="477900"/>
            </a:xfrm>
            <a:custGeom>
              <a:avLst/>
              <a:gdLst/>
              <a:ahLst/>
              <a:cxnLst/>
              <a:rect l="l" t="t" r="r" b="b"/>
              <a:pathLst>
                <a:path w="22281" h="19116" extrusionOk="0">
                  <a:moveTo>
                    <a:pt x="10733" y="0"/>
                  </a:moveTo>
                  <a:lnTo>
                    <a:pt x="1" y="2707"/>
                  </a:lnTo>
                  <a:lnTo>
                    <a:pt x="1" y="19115"/>
                  </a:lnTo>
                  <a:lnTo>
                    <a:pt x="18072" y="19115"/>
                  </a:lnTo>
                  <a:cubicBezTo>
                    <a:pt x="20388" y="19115"/>
                    <a:pt x="22280" y="17223"/>
                    <a:pt x="22280" y="14907"/>
                  </a:cubicBezTo>
                  <a:lnTo>
                    <a:pt x="22280" y="6915"/>
                  </a:lnTo>
                  <a:cubicBezTo>
                    <a:pt x="22280" y="4599"/>
                    <a:pt x="20388" y="2707"/>
                    <a:pt x="18072" y="2707"/>
                  </a:cubicBezTo>
                  <a:lnTo>
                    <a:pt x="1073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2"/>
            <p:cNvSpPr/>
            <p:nvPr/>
          </p:nvSpPr>
          <p:spPr>
            <a:xfrm>
              <a:off x="5352100" y="3562075"/>
              <a:ext cx="667100" cy="446925"/>
            </a:xfrm>
            <a:custGeom>
              <a:avLst/>
              <a:gdLst/>
              <a:ahLst/>
              <a:cxnLst/>
              <a:rect l="l" t="t" r="r" b="b"/>
              <a:pathLst>
                <a:path w="26684" h="17877" extrusionOk="0">
                  <a:moveTo>
                    <a:pt x="7992" y="1"/>
                  </a:moveTo>
                  <a:lnTo>
                    <a:pt x="4404" y="1468"/>
                  </a:lnTo>
                  <a:lnTo>
                    <a:pt x="0" y="9689"/>
                  </a:lnTo>
                  <a:lnTo>
                    <a:pt x="4404" y="17876"/>
                  </a:lnTo>
                  <a:lnTo>
                    <a:pt x="22475" y="17876"/>
                  </a:lnTo>
                  <a:cubicBezTo>
                    <a:pt x="24791" y="17876"/>
                    <a:pt x="26683" y="15984"/>
                    <a:pt x="26683" y="13668"/>
                  </a:cubicBezTo>
                  <a:lnTo>
                    <a:pt x="26683" y="11157"/>
                  </a:lnTo>
                  <a:lnTo>
                    <a:pt x="12820" y="11157"/>
                  </a:lnTo>
                  <a:cubicBezTo>
                    <a:pt x="11874" y="11157"/>
                    <a:pt x="11124" y="10406"/>
                    <a:pt x="11124" y="9460"/>
                  </a:cubicBezTo>
                  <a:lnTo>
                    <a:pt x="11124" y="1468"/>
                  </a:lnTo>
                  <a:lnTo>
                    <a:pt x="799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2"/>
            <p:cNvSpPr/>
            <p:nvPr/>
          </p:nvSpPr>
          <p:spPr>
            <a:xfrm>
              <a:off x="5352100" y="3120900"/>
              <a:ext cx="766575" cy="477900"/>
            </a:xfrm>
            <a:custGeom>
              <a:avLst/>
              <a:gdLst/>
              <a:ahLst/>
              <a:cxnLst/>
              <a:rect l="l" t="t" r="r" b="b"/>
              <a:pathLst>
                <a:path w="30663" h="19116" extrusionOk="0">
                  <a:moveTo>
                    <a:pt x="7992" y="0"/>
                  </a:moveTo>
                  <a:lnTo>
                    <a:pt x="4632" y="2740"/>
                  </a:lnTo>
                  <a:lnTo>
                    <a:pt x="0" y="11776"/>
                  </a:lnTo>
                  <a:lnTo>
                    <a:pt x="4632" y="19115"/>
                  </a:lnTo>
                  <a:lnTo>
                    <a:pt x="26455" y="19115"/>
                  </a:lnTo>
                  <a:cubicBezTo>
                    <a:pt x="28771" y="19115"/>
                    <a:pt x="30663" y="17256"/>
                    <a:pt x="30663" y="14940"/>
                  </a:cubicBezTo>
                  <a:lnTo>
                    <a:pt x="30663" y="12396"/>
                  </a:lnTo>
                  <a:lnTo>
                    <a:pt x="13015" y="12396"/>
                  </a:lnTo>
                  <a:cubicBezTo>
                    <a:pt x="12102" y="12396"/>
                    <a:pt x="11352" y="11646"/>
                    <a:pt x="11352" y="10732"/>
                  </a:cubicBezTo>
                  <a:lnTo>
                    <a:pt x="11352" y="2740"/>
                  </a:lnTo>
                  <a:lnTo>
                    <a:pt x="799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2"/>
            <p:cNvSpPr/>
            <p:nvPr/>
          </p:nvSpPr>
          <p:spPr>
            <a:xfrm>
              <a:off x="5462175" y="2780025"/>
              <a:ext cx="409425" cy="409400"/>
            </a:xfrm>
            <a:custGeom>
              <a:avLst/>
              <a:gdLst/>
              <a:ahLst/>
              <a:cxnLst/>
              <a:rect l="l" t="t" r="r" b="b"/>
              <a:pathLst>
                <a:path w="16377" h="16376" extrusionOk="0">
                  <a:moveTo>
                    <a:pt x="1" y="0"/>
                  </a:moveTo>
                  <a:lnTo>
                    <a:pt x="1" y="16375"/>
                  </a:lnTo>
                  <a:lnTo>
                    <a:pt x="12201" y="16375"/>
                  </a:lnTo>
                  <a:cubicBezTo>
                    <a:pt x="14517" y="16375"/>
                    <a:pt x="16376" y="14483"/>
                    <a:pt x="16376" y="12167"/>
                  </a:cubicBezTo>
                  <a:lnTo>
                    <a:pt x="16376" y="4208"/>
                  </a:lnTo>
                  <a:cubicBezTo>
                    <a:pt x="16376" y="1859"/>
                    <a:pt x="14517" y="0"/>
                    <a:pt x="12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2"/>
            <p:cNvSpPr/>
            <p:nvPr/>
          </p:nvSpPr>
          <p:spPr>
            <a:xfrm>
              <a:off x="5352100" y="2780025"/>
              <a:ext cx="519500" cy="409400"/>
            </a:xfrm>
            <a:custGeom>
              <a:avLst/>
              <a:gdLst/>
              <a:ahLst/>
              <a:cxnLst/>
              <a:rect l="l" t="t" r="r" b="b"/>
              <a:pathLst>
                <a:path w="20780" h="16376" extrusionOk="0">
                  <a:moveTo>
                    <a:pt x="4404" y="0"/>
                  </a:moveTo>
                  <a:lnTo>
                    <a:pt x="0" y="8188"/>
                  </a:lnTo>
                  <a:lnTo>
                    <a:pt x="4404" y="16375"/>
                  </a:lnTo>
                  <a:lnTo>
                    <a:pt x="16604" y="16375"/>
                  </a:lnTo>
                  <a:cubicBezTo>
                    <a:pt x="18920" y="16375"/>
                    <a:pt x="20779" y="14483"/>
                    <a:pt x="20779" y="12167"/>
                  </a:cubicBezTo>
                  <a:lnTo>
                    <a:pt x="20779" y="9656"/>
                  </a:lnTo>
                  <a:lnTo>
                    <a:pt x="12396" y="9656"/>
                  </a:lnTo>
                  <a:cubicBezTo>
                    <a:pt x="11711" y="9656"/>
                    <a:pt x="11124" y="9101"/>
                    <a:pt x="11124" y="8383"/>
                  </a:cubicBezTo>
                  <a:lnTo>
                    <a:pt x="111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2"/>
            <p:cNvSpPr/>
            <p:nvPr/>
          </p:nvSpPr>
          <p:spPr>
            <a:xfrm>
              <a:off x="2075425" y="238125"/>
              <a:ext cx="3386775" cy="4595325"/>
            </a:xfrm>
            <a:custGeom>
              <a:avLst/>
              <a:gdLst/>
              <a:ahLst/>
              <a:cxnLst/>
              <a:rect l="l" t="t" r="r" b="b"/>
              <a:pathLst>
                <a:path w="135471" h="183813" extrusionOk="0">
                  <a:moveTo>
                    <a:pt x="6068" y="0"/>
                  </a:moveTo>
                  <a:lnTo>
                    <a:pt x="392" y="4828"/>
                  </a:lnTo>
                  <a:lnTo>
                    <a:pt x="1" y="182541"/>
                  </a:lnTo>
                  <a:lnTo>
                    <a:pt x="126435" y="183813"/>
                  </a:lnTo>
                  <a:cubicBezTo>
                    <a:pt x="131100" y="183813"/>
                    <a:pt x="135471" y="181530"/>
                    <a:pt x="135471" y="176865"/>
                  </a:cubicBezTo>
                  <a:lnTo>
                    <a:pt x="135471" y="8416"/>
                  </a:lnTo>
                  <a:cubicBezTo>
                    <a:pt x="135471" y="3751"/>
                    <a:pt x="131720" y="0"/>
                    <a:pt x="1270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2"/>
            <p:cNvSpPr/>
            <p:nvPr/>
          </p:nvSpPr>
          <p:spPr>
            <a:xfrm>
              <a:off x="1749225" y="238125"/>
              <a:ext cx="3712975" cy="4632025"/>
            </a:xfrm>
            <a:custGeom>
              <a:avLst/>
              <a:gdLst/>
              <a:ahLst/>
              <a:cxnLst/>
              <a:rect l="l" t="t" r="r" b="b"/>
              <a:pathLst>
                <a:path w="148519" h="185281" extrusionOk="0">
                  <a:moveTo>
                    <a:pt x="10733" y="0"/>
                  </a:moveTo>
                  <a:lnTo>
                    <a:pt x="1" y="97272"/>
                  </a:lnTo>
                  <a:lnTo>
                    <a:pt x="10733" y="185281"/>
                  </a:lnTo>
                  <a:lnTo>
                    <a:pt x="140136" y="185281"/>
                  </a:lnTo>
                  <a:cubicBezTo>
                    <a:pt x="144768" y="185281"/>
                    <a:pt x="148519" y="181530"/>
                    <a:pt x="148519" y="176865"/>
                  </a:cubicBezTo>
                  <a:lnTo>
                    <a:pt x="22900" y="176865"/>
                  </a:lnTo>
                  <a:cubicBezTo>
                    <a:pt x="20812" y="176865"/>
                    <a:pt x="19116" y="175169"/>
                    <a:pt x="19116" y="173081"/>
                  </a:cubicBezTo>
                  <a:lnTo>
                    <a:pt x="191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2"/>
            <p:cNvSpPr/>
            <p:nvPr/>
          </p:nvSpPr>
          <p:spPr>
            <a:xfrm>
              <a:off x="2532100" y="1855250"/>
              <a:ext cx="2457925" cy="1334175"/>
            </a:xfrm>
            <a:custGeom>
              <a:avLst/>
              <a:gdLst/>
              <a:ahLst/>
              <a:cxnLst/>
              <a:rect l="l" t="t" r="r" b="b"/>
              <a:pathLst>
                <a:path w="98317" h="53367" extrusionOk="0">
                  <a:moveTo>
                    <a:pt x="5448" y="0"/>
                  </a:moveTo>
                  <a:lnTo>
                    <a:pt x="4209" y="2545"/>
                  </a:lnTo>
                  <a:cubicBezTo>
                    <a:pt x="1860" y="2545"/>
                    <a:pt x="1" y="4404"/>
                    <a:pt x="1" y="6753"/>
                  </a:cubicBezTo>
                  <a:lnTo>
                    <a:pt x="1" y="49158"/>
                  </a:lnTo>
                  <a:cubicBezTo>
                    <a:pt x="1" y="51474"/>
                    <a:pt x="1860" y="53366"/>
                    <a:pt x="4209" y="53366"/>
                  </a:cubicBezTo>
                  <a:lnTo>
                    <a:pt x="90749" y="53366"/>
                  </a:lnTo>
                  <a:cubicBezTo>
                    <a:pt x="93065" y="53366"/>
                    <a:pt x="94957" y="51474"/>
                    <a:pt x="94957" y="49158"/>
                  </a:cubicBezTo>
                  <a:lnTo>
                    <a:pt x="98317" y="48343"/>
                  </a:lnTo>
                  <a:lnTo>
                    <a:pt x="98317" y="4208"/>
                  </a:lnTo>
                  <a:cubicBezTo>
                    <a:pt x="98317" y="1892"/>
                    <a:pt x="96425" y="0"/>
                    <a:pt x="94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2"/>
            <p:cNvSpPr/>
            <p:nvPr/>
          </p:nvSpPr>
          <p:spPr>
            <a:xfrm>
              <a:off x="2489700" y="1855250"/>
              <a:ext cx="2500325" cy="1387175"/>
            </a:xfrm>
            <a:custGeom>
              <a:avLst/>
              <a:gdLst/>
              <a:ahLst/>
              <a:cxnLst/>
              <a:rect l="l" t="t" r="r" b="b"/>
              <a:pathLst>
                <a:path w="100013" h="55487" extrusionOk="0">
                  <a:moveTo>
                    <a:pt x="4208" y="0"/>
                  </a:moveTo>
                  <a:cubicBezTo>
                    <a:pt x="1892" y="0"/>
                    <a:pt x="0" y="1892"/>
                    <a:pt x="0" y="4208"/>
                  </a:cubicBezTo>
                  <a:lnTo>
                    <a:pt x="0" y="51279"/>
                  </a:lnTo>
                  <a:cubicBezTo>
                    <a:pt x="0" y="53595"/>
                    <a:pt x="1892" y="55487"/>
                    <a:pt x="4208" y="55487"/>
                  </a:cubicBezTo>
                  <a:lnTo>
                    <a:pt x="95805" y="55487"/>
                  </a:lnTo>
                  <a:cubicBezTo>
                    <a:pt x="98121" y="55487"/>
                    <a:pt x="100013" y="53595"/>
                    <a:pt x="100013" y="51279"/>
                  </a:cubicBezTo>
                  <a:lnTo>
                    <a:pt x="100013" y="48343"/>
                  </a:lnTo>
                  <a:lnTo>
                    <a:pt x="9689" y="48343"/>
                  </a:lnTo>
                  <a:cubicBezTo>
                    <a:pt x="8286" y="48343"/>
                    <a:pt x="7144" y="47201"/>
                    <a:pt x="7144" y="45798"/>
                  </a:cubicBezTo>
                  <a:lnTo>
                    <a:pt x="71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2"/>
            <p:cNvSpPr/>
            <p:nvPr/>
          </p:nvSpPr>
          <p:spPr>
            <a:xfrm>
              <a:off x="1507850" y="238125"/>
              <a:ext cx="509700" cy="4595325"/>
            </a:xfrm>
            <a:custGeom>
              <a:avLst/>
              <a:gdLst/>
              <a:ahLst/>
              <a:cxnLst/>
              <a:rect l="l" t="t" r="r" b="b"/>
              <a:pathLst>
                <a:path w="20388" h="183813" extrusionOk="0">
                  <a:moveTo>
                    <a:pt x="7340" y="0"/>
                  </a:moveTo>
                  <a:cubicBezTo>
                    <a:pt x="2708" y="0"/>
                    <a:pt x="0" y="4828"/>
                    <a:pt x="0" y="9460"/>
                  </a:cubicBezTo>
                  <a:lnTo>
                    <a:pt x="1468" y="174777"/>
                  </a:lnTo>
                  <a:cubicBezTo>
                    <a:pt x="1468" y="179409"/>
                    <a:pt x="5219" y="183161"/>
                    <a:pt x="9884" y="183161"/>
                  </a:cubicBezTo>
                  <a:lnTo>
                    <a:pt x="20159" y="183813"/>
                  </a:lnTo>
                  <a:lnTo>
                    <a:pt x="18496" y="180029"/>
                  </a:lnTo>
                  <a:lnTo>
                    <a:pt x="20388" y="176865"/>
                  </a:lnTo>
                  <a:lnTo>
                    <a:pt x="2038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2"/>
            <p:cNvSpPr/>
            <p:nvPr/>
          </p:nvSpPr>
          <p:spPr>
            <a:xfrm>
              <a:off x="1481750" y="238125"/>
              <a:ext cx="535800" cy="4632025"/>
            </a:xfrm>
            <a:custGeom>
              <a:avLst/>
              <a:gdLst/>
              <a:ahLst/>
              <a:cxnLst/>
              <a:rect l="l" t="t" r="r" b="b"/>
              <a:pathLst>
                <a:path w="21432" h="185281" extrusionOk="0">
                  <a:moveTo>
                    <a:pt x="8384" y="0"/>
                  </a:moveTo>
                  <a:cubicBezTo>
                    <a:pt x="3752" y="0"/>
                    <a:pt x="0" y="3751"/>
                    <a:pt x="0" y="8416"/>
                  </a:cubicBezTo>
                  <a:lnTo>
                    <a:pt x="0" y="176865"/>
                  </a:lnTo>
                  <a:cubicBezTo>
                    <a:pt x="0" y="181530"/>
                    <a:pt x="3752" y="185281"/>
                    <a:pt x="8384" y="185281"/>
                  </a:cubicBezTo>
                  <a:lnTo>
                    <a:pt x="21432" y="185281"/>
                  </a:lnTo>
                  <a:lnTo>
                    <a:pt x="21432" y="176865"/>
                  </a:lnTo>
                  <a:lnTo>
                    <a:pt x="11352" y="176865"/>
                  </a:lnTo>
                  <a:cubicBezTo>
                    <a:pt x="9721" y="176865"/>
                    <a:pt x="8384" y="175560"/>
                    <a:pt x="8384" y="173929"/>
                  </a:cubicBezTo>
                  <a:lnTo>
                    <a:pt x="838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2"/>
            <p:cNvSpPr/>
            <p:nvPr/>
          </p:nvSpPr>
          <p:spPr>
            <a:xfrm>
              <a:off x="2709875" y="2099075"/>
              <a:ext cx="772300" cy="910425"/>
            </a:xfrm>
            <a:custGeom>
              <a:avLst/>
              <a:gdLst/>
              <a:ahLst/>
              <a:cxnLst/>
              <a:rect l="l" t="t" r="r" b="b"/>
              <a:pathLst>
                <a:path w="30892" h="36417" extrusionOk="0">
                  <a:moveTo>
                    <a:pt x="15495" y="10798"/>
                  </a:moveTo>
                  <a:lnTo>
                    <a:pt x="19997" y="22704"/>
                  </a:lnTo>
                  <a:lnTo>
                    <a:pt x="10961" y="22704"/>
                  </a:lnTo>
                  <a:lnTo>
                    <a:pt x="15495" y="10798"/>
                  </a:lnTo>
                  <a:close/>
                  <a:moveTo>
                    <a:pt x="15495" y="1"/>
                  </a:moveTo>
                  <a:cubicBezTo>
                    <a:pt x="13929" y="1"/>
                    <a:pt x="12559" y="914"/>
                    <a:pt x="11940" y="2382"/>
                  </a:cubicBezTo>
                  <a:cubicBezTo>
                    <a:pt x="11940" y="2382"/>
                    <a:pt x="11940" y="2414"/>
                    <a:pt x="11940" y="2447"/>
                  </a:cubicBezTo>
                  <a:lnTo>
                    <a:pt x="621" y="32131"/>
                  </a:lnTo>
                  <a:cubicBezTo>
                    <a:pt x="1" y="33762"/>
                    <a:pt x="816" y="35589"/>
                    <a:pt x="2447" y="36209"/>
                  </a:cubicBezTo>
                  <a:cubicBezTo>
                    <a:pt x="2810" y="36349"/>
                    <a:pt x="3185" y="36416"/>
                    <a:pt x="3554" y="36416"/>
                  </a:cubicBezTo>
                  <a:cubicBezTo>
                    <a:pt x="4813" y="36416"/>
                    <a:pt x="6013" y="35643"/>
                    <a:pt x="6492" y="34382"/>
                  </a:cubicBezTo>
                  <a:lnTo>
                    <a:pt x="8547" y="29000"/>
                  </a:lnTo>
                  <a:lnTo>
                    <a:pt x="22378" y="29000"/>
                  </a:lnTo>
                  <a:lnTo>
                    <a:pt x="24400" y="34382"/>
                  </a:lnTo>
                  <a:cubicBezTo>
                    <a:pt x="24857" y="35621"/>
                    <a:pt x="26064" y="36404"/>
                    <a:pt x="27336" y="36404"/>
                  </a:cubicBezTo>
                  <a:cubicBezTo>
                    <a:pt x="27728" y="36404"/>
                    <a:pt x="28087" y="36339"/>
                    <a:pt x="28445" y="36209"/>
                  </a:cubicBezTo>
                  <a:cubicBezTo>
                    <a:pt x="30076" y="35589"/>
                    <a:pt x="30892" y="33762"/>
                    <a:pt x="30305" y="32164"/>
                  </a:cubicBezTo>
                  <a:lnTo>
                    <a:pt x="19083" y="2447"/>
                  </a:lnTo>
                  <a:cubicBezTo>
                    <a:pt x="19083" y="2414"/>
                    <a:pt x="19051" y="2382"/>
                    <a:pt x="19051" y="2349"/>
                  </a:cubicBezTo>
                  <a:cubicBezTo>
                    <a:pt x="18464" y="914"/>
                    <a:pt x="17061" y="1"/>
                    <a:pt x="154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2"/>
            <p:cNvSpPr/>
            <p:nvPr/>
          </p:nvSpPr>
          <p:spPr>
            <a:xfrm>
              <a:off x="4047300" y="2093375"/>
              <a:ext cx="711125" cy="921525"/>
            </a:xfrm>
            <a:custGeom>
              <a:avLst/>
              <a:gdLst/>
              <a:ahLst/>
              <a:cxnLst/>
              <a:rect l="l" t="t" r="r" b="b"/>
              <a:pathLst>
                <a:path w="28445" h="36861" extrusionOk="0">
                  <a:moveTo>
                    <a:pt x="3915" y="0"/>
                  </a:moveTo>
                  <a:cubicBezTo>
                    <a:pt x="2153" y="0"/>
                    <a:pt x="751" y="1403"/>
                    <a:pt x="751" y="3164"/>
                  </a:cubicBezTo>
                  <a:cubicBezTo>
                    <a:pt x="751" y="4893"/>
                    <a:pt x="2153" y="6296"/>
                    <a:pt x="3915" y="6296"/>
                  </a:cubicBezTo>
                  <a:lnTo>
                    <a:pt x="18398" y="6296"/>
                  </a:lnTo>
                  <a:lnTo>
                    <a:pt x="751" y="31902"/>
                  </a:lnTo>
                  <a:cubicBezTo>
                    <a:pt x="98" y="32881"/>
                    <a:pt x="0" y="34121"/>
                    <a:pt x="555" y="35164"/>
                  </a:cubicBezTo>
                  <a:cubicBezTo>
                    <a:pt x="1109" y="36208"/>
                    <a:pt x="2186" y="36861"/>
                    <a:pt x="3360" y="36861"/>
                  </a:cubicBezTo>
                  <a:lnTo>
                    <a:pt x="25313" y="36861"/>
                  </a:lnTo>
                  <a:cubicBezTo>
                    <a:pt x="27042" y="36861"/>
                    <a:pt x="28445" y="35458"/>
                    <a:pt x="28445" y="33697"/>
                  </a:cubicBezTo>
                  <a:cubicBezTo>
                    <a:pt x="28445" y="31968"/>
                    <a:pt x="27042" y="30565"/>
                    <a:pt x="25313" y="30565"/>
                  </a:cubicBezTo>
                  <a:lnTo>
                    <a:pt x="9362" y="30565"/>
                  </a:lnTo>
                  <a:lnTo>
                    <a:pt x="27010" y="4926"/>
                  </a:lnTo>
                  <a:cubicBezTo>
                    <a:pt x="27662" y="3980"/>
                    <a:pt x="27760" y="2740"/>
                    <a:pt x="27205" y="1696"/>
                  </a:cubicBezTo>
                  <a:cubicBezTo>
                    <a:pt x="26651" y="653"/>
                    <a:pt x="25574" y="0"/>
                    <a:pt x="244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2"/>
            <p:cNvSpPr/>
            <p:nvPr/>
          </p:nvSpPr>
          <p:spPr>
            <a:xfrm>
              <a:off x="3508250" y="2475025"/>
              <a:ext cx="547225" cy="158225"/>
            </a:xfrm>
            <a:custGeom>
              <a:avLst/>
              <a:gdLst/>
              <a:ahLst/>
              <a:cxnLst/>
              <a:rect l="l" t="t" r="r" b="b"/>
              <a:pathLst>
                <a:path w="21889" h="6329" extrusionOk="0">
                  <a:moveTo>
                    <a:pt x="3132" y="0"/>
                  </a:moveTo>
                  <a:cubicBezTo>
                    <a:pt x="1403" y="0"/>
                    <a:pt x="1" y="1436"/>
                    <a:pt x="1" y="3164"/>
                  </a:cubicBezTo>
                  <a:cubicBezTo>
                    <a:pt x="1" y="4893"/>
                    <a:pt x="1403" y="6329"/>
                    <a:pt x="3132" y="6329"/>
                  </a:cubicBezTo>
                  <a:lnTo>
                    <a:pt x="18757" y="6329"/>
                  </a:lnTo>
                  <a:cubicBezTo>
                    <a:pt x="20486" y="6329"/>
                    <a:pt x="21889" y="4893"/>
                    <a:pt x="21889" y="3164"/>
                  </a:cubicBezTo>
                  <a:cubicBezTo>
                    <a:pt x="21889" y="1436"/>
                    <a:pt x="20486" y="0"/>
                    <a:pt x="18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 name="Google Shape;1054;p52"/>
          <p:cNvSpPr txBox="1"/>
          <p:nvPr/>
        </p:nvSpPr>
        <p:spPr>
          <a:xfrm>
            <a:off x="713250" y="2231925"/>
            <a:ext cx="16086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6"/>
                </a:solidFill>
                <a:latin typeface="Alice"/>
                <a:ea typeface="Alice"/>
                <a:cs typeface="Alice"/>
                <a:sym typeface="Alice"/>
              </a:rPr>
              <a:t>1st TERM</a:t>
            </a:r>
            <a:endParaRPr sz="2200">
              <a:solidFill>
                <a:schemeClr val="accent6"/>
              </a:solidFill>
              <a:latin typeface="Alice"/>
              <a:ea typeface="Alice"/>
              <a:cs typeface="Alice"/>
              <a:sym typeface="Alice"/>
            </a:endParaRPr>
          </a:p>
        </p:txBody>
      </p:sp>
      <p:sp>
        <p:nvSpPr>
          <p:cNvPr id="1055" name="Google Shape;1055;p52"/>
          <p:cNvSpPr txBox="1"/>
          <p:nvPr/>
        </p:nvSpPr>
        <p:spPr>
          <a:xfrm>
            <a:off x="713250" y="2666050"/>
            <a:ext cx="1608600" cy="72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6"/>
                </a:solidFill>
                <a:latin typeface="Karla"/>
                <a:ea typeface="Karla"/>
                <a:cs typeface="Karla"/>
                <a:sym typeface="Karla"/>
              </a:rPr>
              <a:t>Venus is the second planet from the Sun</a:t>
            </a:r>
            <a:endParaRPr>
              <a:solidFill>
                <a:schemeClr val="accent6"/>
              </a:solidFill>
              <a:latin typeface="Karla"/>
              <a:ea typeface="Karla"/>
              <a:cs typeface="Karla"/>
              <a:sym typeface="Karla"/>
            </a:endParaRPr>
          </a:p>
        </p:txBody>
      </p:sp>
      <p:sp>
        <p:nvSpPr>
          <p:cNvPr id="1056" name="Google Shape;1056;p52"/>
          <p:cNvSpPr txBox="1"/>
          <p:nvPr/>
        </p:nvSpPr>
        <p:spPr>
          <a:xfrm>
            <a:off x="2749527" y="2958825"/>
            <a:ext cx="16086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6"/>
                </a:solidFill>
                <a:latin typeface="Alice"/>
                <a:ea typeface="Alice"/>
                <a:cs typeface="Alice"/>
                <a:sym typeface="Alice"/>
              </a:rPr>
              <a:t>2nd TERM</a:t>
            </a:r>
            <a:endParaRPr sz="2200">
              <a:solidFill>
                <a:schemeClr val="accent6"/>
              </a:solidFill>
              <a:latin typeface="Alice"/>
              <a:ea typeface="Alice"/>
              <a:cs typeface="Alice"/>
              <a:sym typeface="Alice"/>
            </a:endParaRPr>
          </a:p>
        </p:txBody>
      </p:sp>
      <p:sp>
        <p:nvSpPr>
          <p:cNvPr id="1057" name="Google Shape;1057;p52"/>
          <p:cNvSpPr txBox="1"/>
          <p:nvPr/>
        </p:nvSpPr>
        <p:spPr>
          <a:xfrm>
            <a:off x="2749525" y="3392950"/>
            <a:ext cx="1608600" cy="72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6"/>
                </a:solidFill>
                <a:latin typeface="Karla"/>
                <a:ea typeface="Karla"/>
                <a:cs typeface="Karla"/>
                <a:sym typeface="Karla"/>
              </a:rPr>
              <a:t>Jupiter is the biggest planet in the Solar System</a:t>
            </a:r>
            <a:endParaRPr>
              <a:solidFill>
                <a:schemeClr val="accent6"/>
              </a:solidFill>
              <a:latin typeface="Karla"/>
              <a:ea typeface="Karla"/>
              <a:cs typeface="Karla"/>
              <a:sym typeface="Karla"/>
            </a:endParaRPr>
          </a:p>
        </p:txBody>
      </p:sp>
      <p:sp>
        <p:nvSpPr>
          <p:cNvPr id="1058" name="Google Shape;1058;p52"/>
          <p:cNvSpPr txBox="1"/>
          <p:nvPr/>
        </p:nvSpPr>
        <p:spPr>
          <a:xfrm>
            <a:off x="4785829" y="2231925"/>
            <a:ext cx="16086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6"/>
                </a:solidFill>
                <a:latin typeface="Alice"/>
                <a:ea typeface="Alice"/>
                <a:cs typeface="Alice"/>
                <a:sym typeface="Alice"/>
              </a:rPr>
              <a:t>3rd TERM</a:t>
            </a:r>
            <a:endParaRPr sz="2200">
              <a:solidFill>
                <a:schemeClr val="accent6"/>
              </a:solidFill>
              <a:latin typeface="Alice"/>
              <a:ea typeface="Alice"/>
              <a:cs typeface="Alice"/>
              <a:sym typeface="Alice"/>
            </a:endParaRPr>
          </a:p>
        </p:txBody>
      </p:sp>
      <p:sp>
        <p:nvSpPr>
          <p:cNvPr id="1059" name="Google Shape;1059;p52"/>
          <p:cNvSpPr txBox="1"/>
          <p:nvPr/>
        </p:nvSpPr>
        <p:spPr>
          <a:xfrm>
            <a:off x="4785825" y="2666050"/>
            <a:ext cx="1608600" cy="72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6"/>
                </a:solidFill>
                <a:latin typeface="Karla"/>
                <a:ea typeface="Karla"/>
                <a:cs typeface="Karla"/>
                <a:sym typeface="Karla"/>
              </a:rPr>
              <a:t>Despite being red, Mars is a cold place</a:t>
            </a:r>
            <a:endParaRPr>
              <a:solidFill>
                <a:schemeClr val="accent6"/>
              </a:solidFill>
              <a:latin typeface="Karla"/>
              <a:ea typeface="Karla"/>
              <a:cs typeface="Karla"/>
              <a:sym typeface="Karla"/>
            </a:endParaRPr>
          </a:p>
        </p:txBody>
      </p:sp>
      <p:sp>
        <p:nvSpPr>
          <p:cNvPr id="1060" name="Google Shape;1060;p52"/>
          <p:cNvSpPr txBox="1"/>
          <p:nvPr/>
        </p:nvSpPr>
        <p:spPr>
          <a:xfrm>
            <a:off x="6822106" y="2958825"/>
            <a:ext cx="16086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a:solidFill>
                  <a:schemeClr val="accent6"/>
                </a:solidFill>
                <a:latin typeface="Alice"/>
                <a:ea typeface="Alice"/>
                <a:cs typeface="Alice"/>
                <a:sym typeface="Alice"/>
              </a:rPr>
              <a:t>4th TERM</a:t>
            </a:r>
            <a:endParaRPr sz="2200">
              <a:solidFill>
                <a:schemeClr val="accent6"/>
              </a:solidFill>
              <a:latin typeface="Alice"/>
              <a:ea typeface="Alice"/>
              <a:cs typeface="Alice"/>
              <a:sym typeface="Alice"/>
            </a:endParaRPr>
          </a:p>
        </p:txBody>
      </p:sp>
      <p:sp>
        <p:nvSpPr>
          <p:cNvPr id="1061" name="Google Shape;1061;p52"/>
          <p:cNvSpPr txBox="1"/>
          <p:nvPr/>
        </p:nvSpPr>
        <p:spPr>
          <a:xfrm>
            <a:off x="6822101" y="3392950"/>
            <a:ext cx="1608600" cy="726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accent6"/>
                </a:solidFill>
                <a:latin typeface="Karla"/>
                <a:ea typeface="Karla"/>
                <a:cs typeface="Karla"/>
                <a:sym typeface="Karla"/>
              </a:rPr>
              <a:t>Saturn is a gas giant and has several rings</a:t>
            </a:r>
            <a:endParaRPr>
              <a:solidFill>
                <a:schemeClr val="accent6"/>
              </a:solidFill>
              <a:latin typeface="Karla"/>
              <a:ea typeface="Karla"/>
              <a:cs typeface="Karla"/>
              <a:sym typeface="Karla"/>
            </a:endParaRPr>
          </a:p>
        </p:txBody>
      </p:sp>
      <p:grpSp>
        <p:nvGrpSpPr>
          <p:cNvPr id="1062" name="Google Shape;1062;p52"/>
          <p:cNvGrpSpPr/>
          <p:nvPr/>
        </p:nvGrpSpPr>
        <p:grpSpPr>
          <a:xfrm>
            <a:off x="7313249" y="2306131"/>
            <a:ext cx="626304" cy="478341"/>
            <a:chOff x="1190625" y="854625"/>
            <a:chExt cx="5219200" cy="3986175"/>
          </a:xfrm>
        </p:grpSpPr>
        <p:sp>
          <p:nvSpPr>
            <p:cNvPr id="1063" name="Google Shape;1063;p52"/>
            <p:cNvSpPr/>
            <p:nvPr/>
          </p:nvSpPr>
          <p:spPr>
            <a:xfrm>
              <a:off x="1234650" y="854625"/>
              <a:ext cx="5175175" cy="3911975"/>
            </a:xfrm>
            <a:custGeom>
              <a:avLst/>
              <a:gdLst/>
              <a:ahLst/>
              <a:cxnLst/>
              <a:rect l="l" t="t" r="r" b="b"/>
              <a:pathLst>
                <a:path w="207007" h="156479" extrusionOk="0">
                  <a:moveTo>
                    <a:pt x="10830" y="1"/>
                  </a:moveTo>
                  <a:cubicBezTo>
                    <a:pt x="9362" y="1"/>
                    <a:pt x="7960" y="262"/>
                    <a:pt x="6655" y="718"/>
                  </a:cubicBezTo>
                  <a:cubicBezTo>
                    <a:pt x="1729" y="2447"/>
                    <a:pt x="3393" y="8775"/>
                    <a:pt x="3393" y="14288"/>
                  </a:cubicBezTo>
                  <a:lnTo>
                    <a:pt x="0" y="142647"/>
                  </a:lnTo>
                  <a:cubicBezTo>
                    <a:pt x="0" y="149595"/>
                    <a:pt x="5644" y="155239"/>
                    <a:pt x="12624" y="155239"/>
                  </a:cubicBezTo>
                  <a:lnTo>
                    <a:pt x="188511" y="156478"/>
                  </a:lnTo>
                  <a:cubicBezTo>
                    <a:pt x="194023" y="156478"/>
                    <a:pt x="204560" y="155924"/>
                    <a:pt x="206288" y="151031"/>
                  </a:cubicBezTo>
                  <a:cubicBezTo>
                    <a:pt x="206745" y="149726"/>
                    <a:pt x="207006" y="148323"/>
                    <a:pt x="207006" y="146823"/>
                  </a:cubicBezTo>
                  <a:lnTo>
                    <a:pt x="207006" y="12592"/>
                  </a:lnTo>
                  <a:cubicBezTo>
                    <a:pt x="207006" y="5644"/>
                    <a:pt x="201363" y="1"/>
                    <a:pt x="1944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2"/>
            <p:cNvSpPr/>
            <p:nvPr/>
          </p:nvSpPr>
          <p:spPr>
            <a:xfrm>
              <a:off x="1190625" y="872575"/>
              <a:ext cx="5201250" cy="3968225"/>
            </a:xfrm>
            <a:custGeom>
              <a:avLst/>
              <a:gdLst/>
              <a:ahLst/>
              <a:cxnLst/>
              <a:rect l="l" t="t" r="r" b="b"/>
              <a:pathLst>
                <a:path w="208050" h="158729" extrusionOk="0">
                  <a:moveTo>
                    <a:pt x="8416" y="0"/>
                  </a:moveTo>
                  <a:cubicBezTo>
                    <a:pt x="3490" y="1729"/>
                    <a:pt x="0" y="6394"/>
                    <a:pt x="0" y="11874"/>
                  </a:cubicBezTo>
                  <a:lnTo>
                    <a:pt x="0" y="146137"/>
                  </a:lnTo>
                  <a:cubicBezTo>
                    <a:pt x="0" y="153085"/>
                    <a:pt x="5643" y="158729"/>
                    <a:pt x="12591" y="158729"/>
                  </a:cubicBezTo>
                  <a:lnTo>
                    <a:pt x="196176" y="158729"/>
                  </a:lnTo>
                  <a:cubicBezTo>
                    <a:pt x="201656" y="158729"/>
                    <a:pt x="206321" y="155206"/>
                    <a:pt x="208049" y="150313"/>
                  </a:cubicBezTo>
                  <a:lnTo>
                    <a:pt x="12591" y="150313"/>
                  </a:lnTo>
                  <a:cubicBezTo>
                    <a:pt x="10275" y="150313"/>
                    <a:pt x="8416" y="148421"/>
                    <a:pt x="8416" y="146137"/>
                  </a:cubicBezTo>
                  <a:lnTo>
                    <a:pt x="841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2"/>
            <p:cNvSpPr/>
            <p:nvPr/>
          </p:nvSpPr>
          <p:spPr>
            <a:xfrm>
              <a:off x="1646475" y="1274600"/>
              <a:ext cx="4343350" cy="3103000"/>
            </a:xfrm>
            <a:custGeom>
              <a:avLst/>
              <a:gdLst/>
              <a:ahLst/>
              <a:cxnLst/>
              <a:rect l="l" t="t" r="r" b="b"/>
              <a:pathLst>
                <a:path w="173734" h="124120" extrusionOk="0">
                  <a:moveTo>
                    <a:pt x="6981" y="1"/>
                  </a:moveTo>
                  <a:lnTo>
                    <a:pt x="5089" y="1306"/>
                  </a:lnTo>
                  <a:cubicBezTo>
                    <a:pt x="2773" y="1306"/>
                    <a:pt x="881" y="3198"/>
                    <a:pt x="881" y="5514"/>
                  </a:cubicBezTo>
                  <a:lnTo>
                    <a:pt x="1" y="119716"/>
                  </a:lnTo>
                  <a:cubicBezTo>
                    <a:pt x="1" y="122032"/>
                    <a:pt x="1892" y="123924"/>
                    <a:pt x="4208" y="123924"/>
                  </a:cubicBezTo>
                  <a:lnTo>
                    <a:pt x="167210" y="124119"/>
                  </a:lnTo>
                  <a:cubicBezTo>
                    <a:pt x="169526" y="124119"/>
                    <a:pt x="171418" y="122260"/>
                    <a:pt x="171418" y="119944"/>
                  </a:cubicBezTo>
                  <a:lnTo>
                    <a:pt x="173734" y="117432"/>
                  </a:lnTo>
                  <a:lnTo>
                    <a:pt x="173734" y="4209"/>
                  </a:lnTo>
                  <a:cubicBezTo>
                    <a:pt x="173734" y="1893"/>
                    <a:pt x="171842" y="1"/>
                    <a:pt x="169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2"/>
            <p:cNvSpPr/>
            <p:nvPr/>
          </p:nvSpPr>
          <p:spPr>
            <a:xfrm>
              <a:off x="2716400" y="3244850"/>
              <a:ext cx="853850" cy="912800"/>
            </a:xfrm>
            <a:custGeom>
              <a:avLst/>
              <a:gdLst/>
              <a:ahLst/>
              <a:cxnLst/>
              <a:rect l="l" t="t" r="r" b="b"/>
              <a:pathLst>
                <a:path w="34154" h="36512" extrusionOk="0">
                  <a:moveTo>
                    <a:pt x="23161" y="0"/>
                  </a:moveTo>
                  <a:lnTo>
                    <a:pt x="1110" y="19344"/>
                  </a:lnTo>
                  <a:cubicBezTo>
                    <a:pt x="1" y="20225"/>
                    <a:pt x="229" y="21986"/>
                    <a:pt x="1567" y="22541"/>
                  </a:cubicBezTo>
                  <a:lnTo>
                    <a:pt x="3393" y="24172"/>
                  </a:lnTo>
                  <a:lnTo>
                    <a:pt x="6264" y="25313"/>
                  </a:lnTo>
                  <a:cubicBezTo>
                    <a:pt x="6851" y="25574"/>
                    <a:pt x="7308" y="26129"/>
                    <a:pt x="7405" y="26749"/>
                  </a:cubicBezTo>
                  <a:lnTo>
                    <a:pt x="8710" y="34936"/>
                  </a:lnTo>
                  <a:cubicBezTo>
                    <a:pt x="8867" y="35901"/>
                    <a:pt x="9688" y="36511"/>
                    <a:pt x="10546" y="36511"/>
                  </a:cubicBezTo>
                  <a:cubicBezTo>
                    <a:pt x="10936" y="36511"/>
                    <a:pt x="11333" y="36386"/>
                    <a:pt x="11679" y="36111"/>
                  </a:cubicBezTo>
                  <a:lnTo>
                    <a:pt x="24564" y="26064"/>
                  </a:lnTo>
                  <a:lnTo>
                    <a:pt x="34154" y="14614"/>
                  </a:lnTo>
                  <a:lnTo>
                    <a:pt x="231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2"/>
            <p:cNvSpPr/>
            <p:nvPr/>
          </p:nvSpPr>
          <p:spPr>
            <a:xfrm>
              <a:off x="3975525" y="3317425"/>
              <a:ext cx="972925" cy="766000"/>
            </a:xfrm>
            <a:custGeom>
              <a:avLst/>
              <a:gdLst/>
              <a:ahLst/>
              <a:cxnLst/>
              <a:rect l="l" t="t" r="r" b="b"/>
              <a:pathLst>
                <a:path w="38917" h="30640" extrusionOk="0">
                  <a:moveTo>
                    <a:pt x="10537" y="1"/>
                  </a:moveTo>
                  <a:lnTo>
                    <a:pt x="1" y="13962"/>
                  </a:lnTo>
                  <a:lnTo>
                    <a:pt x="23324" y="30239"/>
                  </a:lnTo>
                  <a:cubicBezTo>
                    <a:pt x="23670" y="30514"/>
                    <a:pt x="24070" y="30640"/>
                    <a:pt x="24464" y="30640"/>
                  </a:cubicBezTo>
                  <a:cubicBezTo>
                    <a:pt x="25332" y="30640"/>
                    <a:pt x="26168" y="30030"/>
                    <a:pt x="26325" y="29065"/>
                  </a:cubicBezTo>
                  <a:lnTo>
                    <a:pt x="28315" y="27825"/>
                  </a:lnTo>
                  <a:lnTo>
                    <a:pt x="28935" y="23846"/>
                  </a:lnTo>
                  <a:cubicBezTo>
                    <a:pt x="29033" y="23226"/>
                    <a:pt x="29489" y="22671"/>
                    <a:pt x="30076" y="22410"/>
                  </a:cubicBezTo>
                  <a:lnTo>
                    <a:pt x="37318" y="19507"/>
                  </a:lnTo>
                  <a:cubicBezTo>
                    <a:pt x="38655" y="18953"/>
                    <a:pt x="38916" y="17191"/>
                    <a:pt x="37775" y="16311"/>
                  </a:cubicBezTo>
                  <a:lnTo>
                    <a:pt x="25118" y="6427"/>
                  </a:lnTo>
                  <a:lnTo>
                    <a:pt x="105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2"/>
            <p:cNvSpPr/>
            <p:nvPr/>
          </p:nvSpPr>
          <p:spPr>
            <a:xfrm>
              <a:off x="1610600" y="1274600"/>
              <a:ext cx="4379225" cy="3146225"/>
            </a:xfrm>
            <a:custGeom>
              <a:avLst/>
              <a:gdLst/>
              <a:ahLst/>
              <a:cxnLst/>
              <a:rect l="l" t="t" r="r" b="b"/>
              <a:pathLst>
                <a:path w="175169" h="125849" extrusionOk="0">
                  <a:moveTo>
                    <a:pt x="4208" y="1"/>
                  </a:moveTo>
                  <a:cubicBezTo>
                    <a:pt x="1892" y="1"/>
                    <a:pt x="0" y="1893"/>
                    <a:pt x="0" y="4209"/>
                  </a:cubicBezTo>
                  <a:lnTo>
                    <a:pt x="0" y="121640"/>
                  </a:lnTo>
                  <a:cubicBezTo>
                    <a:pt x="0" y="123956"/>
                    <a:pt x="1892" y="125848"/>
                    <a:pt x="4208" y="125848"/>
                  </a:cubicBezTo>
                  <a:lnTo>
                    <a:pt x="170961" y="125848"/>
                  </a:lnTo>
                  <a:cubicBezTo>
                    <a:pt x="173277" y="125848"/>
                    <a:pt x="175169" y="123956"/>
                    <a:pt x="175169" y="121640"/>
                  </a:cubicBezTo>
                  <a:lnTo>
                    <a:pt x="175169" y="117432"/>
                  </a:lnTo>
                  <a:lnTo>
                    <a:pt x="10928" y="117432"/>
                  </a:lnTo>
                  <a:cubicBezTo>
                    <a:pt x="9525" y="117432"/>
                    <a:pt x="8416" y="116323"/>
                    <a:pt x="8416" y="114921"/>
                  </a:cubicBezTo>
                  <a:lnTo>
                    <a:pt x="84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2"/>
            <p:cNvSpPr/>
            <p:nvPr/>
          </p:nvSpPr>
          <p:spPr>
            <a:xfrm>
              <a:off x="3975525" y="3244850"/>
              <a:ext cx="707875" cy="912800"/>
            </a:xfrm>
            <a:custGeom>
              <a:avLst/>
              <a:gdLst/>
              <a:ahLst/>
              <a:cxnLst/>
              <a:rect l="l" t="t" r="r" b="b"/>
              <a:pathLst>
                <a:path w="28315" h="36512" extrusionOk="0">
                  <a:moveTo>
                    <a:pt x="13179" y="0"/>
                  </a:moveTo>
                  <a:lnTo>
                    <a:pt x="1" y="16865"/>
                  </a:lnTo>
                  <a:lnTo>
                    <a:pt x="11777" y="26064"/>
                  </a:lnTo>
                  <a:lnTo>
                    <a:pt x="24661" y="36111"/>
                  </a:lnTo>
                  <a:cubicBezTo>
                    <a:pt x="25008" y="36386"/>
                    <a:pt x="25405" y="36511"/>
                    <a:pt x="25794" y="36511"/>
                  </a:cubicBezTo>
                  <a:cubicBezTo>
                    <a:pt x="26652" y="36511"/>
                    <a:pt x="27473" y="35901"/>
                    <a:pt x="27630" y="34936"/>
                  </a:cubicBezTo>
                  <a:lnTo>
                    <a:pt x="28315" y="30728"/>
                  </a:lnTo>
                  <a:lnTo>
                    <a:pt x="15626" y="20845"/>
                  </a:lnTo>
                  <a:cubicBezTo>
                    <a:pt x="15039" y="20355"/>
                    <a:pt x="14810" y="19540"/>
                    <a:pt x="15136" y="18822"/>
                  </a:cubicBezTo>
                  <a:lnTo>
                    <a:pt x="16376" y="16147"/>
                  </a:lnTo>
                  <a:lnTo>
                    <a:pt x="24335" y="10015"/>
                  </a:lnTo>
                  <a:cubicBezTo>
                    <a:pt x="24629" y="9819"/>
                    <a:pt x="24890" y="9591"/>
                    <a:pt x="25118" y="9330"/>
                  </a:cubicBezTo>
                  <a:lnTo>
                    <a:pt x="131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2"/>
            <p:cNvSpPr/>
            <p:nvPr/>
          </p:nvSpPr>
          <p:spPr>
            <a:xfrm>
              <a:off x="2651975" y="3244850"/>
              <a:ext cx="972925" cy="651600"/>
            </a:xfrm>
            <a:custGeom>
              <a:avLst/>
              <a:gdLst/>
              <a:ahLst/>
              <a:cxnLst/>
              <a:rect l="l" t="t" r="r" b="b"/>
              <a:pathLst>
                <a:path w="38917" h="26064" extrusionOk="0">
                  <a:moveTo>
                    <a:pt x="25738" y="0"/>
                  </a:moveTo>
                  <a:lnTo>
                    <a:pt x="13799" y="9330"/>
                  </a:lnTo>
                  <a:lnTo>
                    <a:pt x="1142" y="19214"/>
                  </a:lnTo>
                  <a:cubicBezTo>
                    <a:pt x="1" y="20094"/>
                    <a:pt x="262" y="21856"/>
                    <a:pt x="1599" y="22410"/>
                  </a:cubicBezTo>
                  <a:lnTo>
                    <a:pt x="5970" y="24172"/>
                  </a:lnTo>
                  <a:lnTo>
                    <a:pt x="18333" y="14516"/>
                  </a:lnTo>
                  <a:cubicBezTo>
                    <a:pt x="18643" y="14288"/>
                    <a:pt x="19010" y="14174"/>
                    <a:pt x="19373" y="14174"/>
                  </a:cubicBezTo>
                  <a:cubicBezTo>
                    <a:pt x="19736" y="14174"/>
                    <a:pt x="20095" y="14288"/>
                    <a:pt x="20388" y="14516"/>
                  </a:cubicBezTo>
                  <a:lnTo>
                    <a:pt x="22541" y="16147"/>
                  </a:lnTo>
                  <a:lnTo>
                    <a:pt x="26749" y="25281"/>
                  </a:lnTo>
                  <a:cubicBezTo>
                    <a:pt x="26880" y="25542"/>
                    <a:pt x="27010" y="25803"/>
                    <a:pt x="27141" y="26064"/>
                  </a:cubicBezTo>
                  <a:lnTo>
                    <a:pt x="38884" y="16898"/>
                  </a:lnTo>
                  <a:lnTo>
                    <a:pt x="38916" y="16865"/>
                  </a:lnTo>
                  <a:lnTo>
                    <a:pt x="2573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2"/>
            <p:cNvSpPr/>
            <p:nvPr/>
          </p:nvSpPr>
          <p:spPr>
            <a:xfrm>
              <a:off x="5078900" y="2758825"/>
              <a:ext cx="538250" cy="508900"/>
            </a:xfrm>
            <a:custGeom>
              <a:avLst/>
              <a:gdLst/>
              <a:ahLst/>
              <a:cxnLst/>
              <a:rect l="l" t="t" r="r" b="b"/>
              <a:pathLst>
                <a:path w="21530" h="20356" extrusionOk="0">
                  <a:moveTo>
                    <a:pt x="9754" y="0"/>
                  </a:moveTo>
                  <a:cubicBezTo>
                    <a:pt x="8547" y="0"/>
                    <a:pt x="7405" y="163"/>
                    <a:pt x="6296" y="489"/>
                  </a:cubicBezTo>
                  <a:cubicBezTo>
                    <a:pt x="1501" y="1990"/>
                    <a:pt x="1" y="6165"/>
                    <a:pt x="1" y="11450"/>
                  </a:cubicBezTo>
                  <a:cubicBezTo>
                    <a:pt x="1" y="17974"/>
                    <a:pt x="3817" y="20355"/>
                    <a:pt x="10308" y="20355"/>
                  </a:cubicBezTo>
                  <a:cubicBezTo>
                    <a:pt x="10658" y="20355"/>
                    <a:pt x="11001" y="20356"/>
                    <a:pt x="11338" y="20356"/>
                  </a:cubicBezTo>
                  <a:cubicBezTo>
                    <a:pt x="15714" y="20356"/>
                    <a:pt x="18981" y="20215"/>
                    <a:pt x="20616" y="16277"/>
                  </a:cubicBezTo>
                  <a:cubicBezTo>
                    <a:pt x="21203" y="14875"/>
                    <a:pt x="21530" y="13342"/>
                    <a:pt x="21530" y="11743"/>
                  </a:cubicBezTo>
                  <a:cubicBezTo>
                    <a:pt x="21530" y="5252"/>
                    <a:pt x="16245" y="0"/>
                    <a:pt x="97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2"/>
            <p:cNvSpPr/>
            <p:nvPr/>
          </p:nvSpPr>
          <p:spPr>
            <a:xfrm>
              <a:off x="5029150" y="2771050"/>
              <a:ext cx="569250" cy="575750"/>
            </a:xfrm>
            <a:custGeom>
              <a:avLst/>
              <a:gdLst/>
              <a:ahLst/>
              <a:cxnLst/>
              <a:rect l="l" t="t" r="r" b="b"/>
              <a:pathLst>
                <a:path w="22770" h="23030" extrusionOk="0">
                  <a:moveTo>
                    <a:pt x="8286" y="0"/>
                  </a:moveTo>
                  <a:lnTo>
                    <a:pt x="8286" y="0"/>
                  </a:lnTo>
                  <a:cubicBezTo>
                    <a:pt x="3491" y="1501"/>
                    <a:pt x="1" y="5970"/>
                    <a:pt x="1" y="11254"/>
                  </a:cubicBezTo>
                  <a:cubicBezTo>
                    <a:pt x="1" y="17746"/>
                    <a:pt x="5253" y="23030"/>
                    <a:pt x="11744" y="23030"/>
                  </a:cubicBezTo>
                  <a:cubicBezTo>
                    <a:pt x="16800" y="23030"/>
                    <a:pt x="21106" y="19833"/>
                    <a:pt x="22769" y="15364"/>
                  </a:cubicBezTo>
                  <a:lnTo>
                    <a:pt x="22769" y="15364"/>
                  </a:lnTo>
                  <a:cubicBezTo>
                    <a:pt x="21693" y="15690"/>
                    <a:pt x="20519" y="15886"/>
                    <a:pt x="19312" y="15886"/>
                  </a:cubicBezTo>
                  <a:cubicBezTo>
                    <a:pt x="12820" y="15886"/>
                    <a:pt x="7536" y="10602"/>
                    <a:pt x="7536" y="4110"/>
                  </a:cubicBezTo>
                  <a:cubicBezTo>
                    <a:pt x="7536" y="2675"/>
                    <a:pt x="7797" y="1305"/>
                    <a:pt x="8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2"/>
            <p:cNvSpPr/>
            <p:nvPr/>
          </p:nvSpPr>
          <p:spPr>
            <a:xfrm>
              <a:off x="2028125" y="2758825"/>
              <a:ext cx="538250" cy="508900"/>
            </a:xfrm>
            <a:custGeom>
              <a:avLst/>
              <a:gdLst/>
              <a:ahLst/>
              <a:cxnLst/>
              <a:rect l="l" t="t" r="r" b="b"/>
              <a:pathLst>
                <a:path w="21530" h="20356" extrusionOk="0">
                  <a:moveTo>
                    <a:pt x="9754" y="0"/>
                  </a:moveTo>
                  <a:cubicBezTo>
                    <a:pt x="8547" y="0"/>
                    <a:pt x="7405" y="163"/>
                    <a:pt x="6296" y="489"/>
                  </a:cubicBezTo>
                  <a:cubicBezTo>
                    <a:pt x="1501" y="1990"/>
                    <a:pt x="1" y="6165"/>
                    <a:pt x="1" y="11450"/>
                  </a:cubicBezTo>
                  <a:cubicBezTo>
                    <a:pt x="1" y="17974"/>
                    <a:pt x="3817" y="20355"/>
                    <a:pt x="10308" y="20355"/>
                  </a:cubicBezTo>
                  <a:cubicBezTo>
                    <a:pt x="10658" y="20355"/>
                    <a:pt x="11001" y="20356"/>
                    <a:pt x="11338" y="20356"/>
                  </a:cubicBezTo>
                  <a:cubicBezTo>
                    <a:pt x="15714" y="20356"/>
                    <a:pt x="18981" y="20215"/>
                    <a:pt x="20616" y="16277"/>
                  </a:cubicBezTo>
                  <a:cubicBezTo>
                    <a:pt x="21204" y="14875"/>
                    <a:pt x="21530" y="13342"/>
                    <a:pt x="21530" y="11743"/>
                  </a:cubicBezTo>
                  <a:cubicBezTo>
                    <a:pt x="21530" y="5252"/>
                    <a:pt x="16245" y="0"/>
                    <a:pt x="97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2"/>
            <p:cNvSpPr/>
            <p:nvPr/>
          </p:nvSpPr>
          <p:spPr>
            <a:xfrm>
              <a:off x="1978375" y="2771050"/>
              <a:ext cx="569250" cy="575750"/>
            </a:xfrm>
            <a:custGeom>
              <a:avLst/>
              <a:gdLst/>
              <a:ahLst/>
              <a:cxnLst/>
              <a:rect l="l" t="t" r="r" b="b"/>
              <a:pathLst>
                <a:path w="22770" h="23030" extrusionOk="0">
                  <a:moveTo>
                    <a:pt x="8286" y="0"/>
                  </a:moveTo>
                  <a:lnTo>
                    <a:pt x="8286" y="0"/>
                  </a:lnTo>
                  <a:cubicBezTo>
                    <a:pt x="3491" y="1501"/>
                    <a:pt x="1" y="5970"/>
                    <a:pt x="1" y="11254"/>
                  </a:cubicBezTo>
                  <a:cubicBezTo>
                    <a:pt x="1" y="17746"/>
                    <a:pt x="5253" y="23030"/>
                    <a:pt x="11744" y="23030"/>
                  </a:cubicBezTo>
                  <a:cubicBezTo>
                    <a:pt x="16800" y="23030"/>
                    <a:pt x="21106" y="19833"/>
                    <a:pt x="22769" y="15364"/>
                  </a:cubicBezTo>
                  <a:lnTo>
                    <a:pt x="22769" y="15364"/>
                  </a:lnTo>
                  <a:cubicBezTo>
                    <a:pt x="21693" y="15690"/>
                    <a:pt x="20519" y="15886"/>
                    <a:pt x="19312" y="15886"/>
                  </a:cubicBezTo>
                  <a:cubicBezTo>
                    <a:pt x="12820" y="15886"/>
                    <a:pt x="7569" y="10602"/>
                    <a:pt x="7569" y="4110"/>
                  </a:cubicBezTo>
                  <a:cubicBezTo>
                    <a:pt x="7569" y="2675"/>
                    <a:pt x="7830" y="1305"/>
                    <a:pt x="82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2"/>
            <p:cNvSpPr/>
            <p:nvPr/>
          </p:nvSpPr>
          <p:spPr>
            <a:xfrm>
              <a:off x="3290525" y="1566550"/>
              <a:ext cx="1019375" cy="157425"/>
            </a:xfrm>
            <a:custGeom>
              <a:avLst/>
              <a:gdLst/>
              <a:ahLst/>
              <a:cxnLst/>
              <a:rect l="l" t="t" r="r" b="b"/>
              <a:pathLst>
                <a:path w="40775" h="6297" extrusionOk="0">
                  <a:moveTo>
                    <a:pt x="3164" y="1"/>
                  </a:moveTo>
                  <a:cubicBezTo>
                    <a:pt x="1435" y="1"/>
                    <a:pt x="0" y="1403"/>
                    <a:pt x="0" y="3165"/>
                  </a:cubicBezTo>
                  <a:cubicBezTo>
                    <a:pt x="0" y="4894"/>
                    <a:pt x="1435" y="6296"/>
                    <a:pt x="3164" y="6296"/>
                  </a:cubicBezTo>
                  <a:lnTo>
                    <a:pt x="37611" y="6296"/>
                  </a:lnTo>
                  <a:cubicBezTo>
                    <a:pt x="39340" y="6296"/>
                    <a:pt x="40775" y="4894"/>
                    <a:pt x="40775" y="3165"/>
                  </a:cubicBezTo>
                  <a:cubicBezTo>
                    <a:pt x="40775" y="1403"/>
                    <a:pt x="39340" y="1"/>
                    <a:pt x="37611" y="1"/>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2"/>
            <p:cNvSpPr/>
            <p:nvPr/>
          </p:nvSpPr>
          <p:spPr>
            <a:xfrm>
              <a:off x="2555750" y="1829150"/>
              <a:ext cx="1595950" cy="157400"/>
            </a:xfrm>
            <a:custGeom>
              <a:avLst/>
              <a:gdLst/>
              <a:ahLst/>
              <a:cxnLst/>
              <a:rect l="l" t="t" r="r" b="b"/>
              <a:pathLst>
                <a:path w="63838" h="6296" extrusionOk="0">
                  <a:moveTo>
                    <a:pt x="3165" y="0"/>
                  </a:moveTo>
                  <a:cubicBezTo>
                    <a:pt x="1403" y="0"/>
                    <a:pt x="1" y="1403"/>
                    <a:pt x="1" y="3132"/>
                  </a:cubicBezTo>
                  <a:cubicBezTo>
                    <a:pt x="1" y="4893"/>
                    <a:pt x="1403" y="6296"/>
                    <a:pt x="3165" y="6296"/>
                  </a:cubicBezTo>
                  <a:lnTo>
                    <a:pt x="60706" y="6296"/>
                  </a:lnTo>
                  <a:cubicBezTo>
                    <a:pt x="62435" y="6296"/>
                    <a:pt x="63838" y="4893"/>
                    <a:pt x="63838" y="3132"/>
                  </a:cubicBezTo>
                  <a:cubicBezTo>
                    <a:pt x="63838" y="1403"/>
                    <a:pt x="62435" y="0"/>
                    <a:pt x="60706" y="0"/>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2"/>
            <p:cNvSpPr/>
            <p:nvPr/>
          </p:nvSpPr>
          <p:spPr>
            <a:xfrm>
              <a:off x="4362075" y="1829150"/>
              <a:ext cx="682600" cy="157400"/>
            </a:xfrm>
            <a:custGeom>
              <a:avLst/>
              <a:gdLst/>
              <a:ahLst/>
              <a:cxnLst/>
              <a:rect l="l" t="t" r="r" b="b"/>
              <a:pathLst>
                <a:path w="27304" h="6296" extrusionOk="0">
                  <a:moveTo>
                    <a:pt x="3165" y="0"/>
                  </a:moveTo>
                  <a:cubicBezTo>
                    <a:pt x="1403" y="0"/>
                    <a:pt x="1" y="1403"/>
                    <a:pt x="1" y="3132"/>
                  </a:cubicBezTo>
                  <a:cubicBezTo>
                    <a:pt x="1" y="4893"/>
                    <a:pt x="1403" y="6296"/>
                    <a:pt x="3165" y="6296"/>
                  </a:cubicBezTo>
                  <a:lnTo>
                    <a:pt x="24139" y="6296"/>
                  </a:lnTo>
                  <a:cubicBezTo>
                    <a:pt x="25901" y="6296"/>
                    <a:pt x="27303" y="4893"/>
                    <a:pt x="27303" y="3132"/>
                  </a:cubicBezTo>
                  <a:cubicBezTo>
                    <a:pt x="27303" y="1403"/>
                    <a:pt x="25901" y="0"/>
                    <a:pt x="24139" y="0"/>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2"/>
            <p:cNvSpPr/>
            <p:nvPr/>
          </p:nvSpPr>
          <p:spPr>
            <a:xfrm>
              <a:off x="2766150" y="2091725"/>
              <a:ext cx="756000" cy="157425"/>
            </a:xfrm>
            <a:custGeom>
              <a:avLst/>
              <a:gdLst/>
              <a:ahLst/>
              <a:cxnLst/>
              <a:rect l="l" t="t" r="r" b="b"/>
              <a:pathLst>
                <a:path w="30240" h="6297" extrusionOk="0">
                  <a:moveTo>
                    <a:pt x="3132" y="1"/>
                  </a:moveTo>
                  <a:cubicBezTo>
                    <a:pt x="1403" y="1"/>
                    <a:pt x="1" y="1404"/>
                    <a:pt x="1" y="3132"/>
                  </a:cubicBezTo>
                  <a:cubicBezTo>
                    <a:pt x="1" y="4894"/>
                    <a:pt x="1403" y="6297"/>
                    <a:pt x="3132" y="6297"/>
                  </a:cubicBezTo>
                  <a:lnTo>
                    <a:pt x="27075" y="6297"/>
                  </a:lnTo>
                  <a:cubicBezTo>
                    <a:pt x="28837" y="6297"/>
                    <a:pt x="30239" y="4894"/>
                    <a:pt x="30239" y="3132"/>
                  </a:cubicBezTo>
                  <a:cubicBezTo>
                    <a:pt x="30239" y="1404"/>
                    <a:pt x="28837" y="1"/>
                    <a:pt x="27075" y="1"/>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2"/>
            <p:cNvSpPr/>
            <p:nvPr/>
          </p:nvSpPr>
          <p:spPr>
            <a:xfrm>
              <a:off x="3731700" y="2091725"/>
              <a:ext cx="1102575" cy="157425"/>
            </a:xfrm>
            <a:custGeom>
              <a:avLst/>
              <a:gdLst/>
              <a:ahLst/>
              <a:cxnLst/>
              <a:rect l="l" t="t" r="r" b="b"/>
              <a:pathLst>
                <a:path w="44103" h="6297" extrusionOk="0">
                  <a:moveTo>
                    <a:pt x="3165" y="1"/>
                  </a:moveTo>
                  <a:cubicBezTo>
                    <a:pt x="1436" y="1"/>
                    <a:pt x="1" y="1404"/>
                    <a:pt x="1" y="3132"/>
                  </a:cubicBezTo>
                  <a:cubicBezTo>
                    <a:pt x="1" y="4894"/>
                    <a:pt x="1436" y="6297"/>
                    <a:pt x="3165" y="6297"/>
                  </a:cubicBezTo>
                  <a:lnTo>
                    <a:pt x="40971" y="6297"/>
                  </a:lnTo>
                  <a:cubicBezTo>
                    <a:pt x="42700" y="6297"/>
                    <a:pt x="44103" y="4894"/>
                    <a:pt x="44103" y="3132"/>
                  </a:cubicBezTo>
                  <a:cubicBezTo>
                    <a:pt x="44103" y="1404"/>
                    <a:pt x="42700" y="1"/>
                    <a:pt x="40971" y="1"/>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2"/>
            <p:cNvSpPr/>
            <p:nvPr/>
          </p:nvSpPr>
          <p:spPr>
            <a:xfrm>
              <a:off x="3125775" y="2448525"/>
              <a:ext cx="1397800" cy="1381400"/>
            </a:xfrm>
            <a:custGeom>
              <a:avLst/>
              <a:gdLst/>
              <a:ahLst/>
              <a:cxnLst/>
              <a:rect l="l" t="t" r="r" b="b"/>
              <a:pathLst>
                <a:path w="55912" h="55256" extrusionOk="0">
                  <a:moveTo>
                    <a:pt x="26978" y="0"/>
                  </a:moveTo>
                  <a:cubicBezTo>
                    <a:pt x="26456" y="0"/>
                    <a:pt x="25934" y="180"/>
                    <a:pt x="25510" y="538"/>
                  </a:cubicBezTo>
                  <a:lnTo>
                    <a:pt x="17061" y="7486"/>
                  </a:lnTo>
                  <a:cubicBezTo>
                    <a:pt x="16768" y="7747"/>
                    <a:pt x="16441" y="7910"/>
                    <a:pt x="16050" y="7976"/>
                  </a:cubicBezTo>
                  <a:lnTo>
                    <a:pt x="5383" y="10226"/>
                  </a:lnTo>
                  <a:cubicBezTo>
                    <a:pt x="4274" y="10455"/>
                    <a:pt x="3491" y="11433"/>
                    <a:pt x="3524" y="12542"/>
                  </a:cubicBezTo>
                  <a:lnTo>
                    <a:pt x="3720" y="23470"/>
                  </a:lnTo>
                  <a:cubicBezTo>
                    <a:pt x="3720" y="23862"/>
                    <a:pt x="3622" y="24220"/>
                    <a:pt x="3459" y="24547"/>
                  </a:cubicBezTo>
                  <a:lnTo>
                    <a:pt x="523" y="33745"/>
                  </a:lnTo>
                  <a:cubicBezTo>
                    <a:pt x="1" y="34757"/>
                    <a:pt x="295" y="35964"/>
                    <a:pt x="1175" y="36649"/>
                  </a:cubicBezTo>
                  <a:lnTo>
                    <a:pt x="9232" y="42944"/>
                  </a:lnTo>
                  <a:cubicBezTo>
                    <a:pt x="9526" y="43173"/>
                    <a:pt x="9754" y="43499"/>
                    <a:pt x="9917" y="43825"/>
                  </a:cubicBezTo>
                  <a:lnTo>
                    <a:pt x="13179" y="53904"/>
                  </a:lnTo>
                  <a:cubicBezTo>
                    <a:pt x="13554" y="54733"/>
                    <a:pt x="14388" y="55255"/>
                    <a:pt x="15269" y="55255"/>
                  </a:cubicBezTo>
                  <a:cubicBezTo>
                    <a:pt x="15463" y="55255"/>
                    <a:pt x="15660" y="55230"/>
                    <a:pt x="15854" y="55177"/>
                  </a:cubicBezTo>
                  <a:lnTo>
                    <a:pt x="26423" y="52078"/>
                  </a:lnTo>
                  <a:cubicBezTo>
                    <a:pt x="26602" y="52029"/>
                    <a:pt x="26790" y="52004"/>
                    <a:pt x="26978" y="52004"/>
                  </a:cubicBezTo>
                  <a:cubicBezTo>
                    <a:pt x="27165" y="52004"/>
                    <a:pt x="27353" y="52029"/>
                    <a:pt x="27532" y="52078"/>
                  </a:cubicBezTo>
                  <a:lnTo>
                    <a:pt x="37416" y="54002"/>
                  </a:lnTo>
                  <a:cubicBezTo>
                    <a:pt x="37601" y="54047"/>
                    <a:pt x="37788" y="54069"/>
                    <a:pt x="37972" y="54069"/>
                  </a:cubicBezTo>
                  <a:cubicBezTo>
                    <a:pt x="38855" y="54069"/>
                    <a:pt x="39680" y="53567"/>
                    <a:pt x="40058" y="52730"/>
                  </a:cubicBezTo>
                  <a:lnTo>
                    <a:pt x="43744" y="48359"/>
                  </a:lnTo>
                  <a:lnTo>
                    <a:pt x="45408" y="44771"/>
                  </a:lnTo>
                  <a:cubicBezTo>
                    <a:pt x="45538" y="44412"/>
                    <a:pt x="45799" y="44119"/>
                    <a:pt x="46093" y="43890"/>
                  </a:cubicBezTo>
                  <a:lnTo>
                    <a:pt x="54737" y="37203"/>
                  </a:lnTo>
                  <a:cubicBezTo>
                    <a:pt x="55618" y="36551"/>
                    <a:pt x="55911" y="35311"/>
                    <a:pt x="55422" y="34333"/>
                  </a:cubicBezTo>
                  <a:lnTo>
                    <a:pt x="50496" y="24547"/>
                  </a:lnTo>
                  <a:cubicBezTo>
                    <a:pt x="50333" y="24220"/>
                    <a:pt x="50236" y="23862"/>
                    <a:pt x="50236" y="23470"/>
                  </a:cubicBezTo>
                  <a:lnTo>
                    <a:pt x="50431" y="12542"/>
                  </a:lnTo>
                  <a:cubicBezTo>
                    <a:pt x="50464" y="11433"/>
                    <a:pt x="49681" y="10455"/>
                    <a:pt x="48572" y="10226"/>
                  </a:cubicBezTo>
                  <a:lnTo>
                    <a:pt x="37905" y="7976"/>
                  </a:lnTo>
                  <a:cubicBezTo>
                    <a:pt x="37514" y="7910"/>
                    <a:pt x="37188" y="7747"/>
                    <a:pt x="36894" y="7486"/>
                  </a:cubicBezTo>
                  <a:lnTo>
                    <a:pt x="28445" y="538"/>
                  </a:lnTo>
                  <a:cubicBezTo>
                    <a:pt x="28021" y="180"/>
                    <a:pt x="27499" y="0"/>
                    <a:pt x="269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2"/>
            <p:cNvSpPr/>
            <p:nvPr/>
          </p:nvSpPr>
          <p:spPr>
            <a:xfrm>
              <a:off x="3556375" y="2889300"/>
              <a:ext cx="538250" cy="509725"/>
            </a:xfrm>
            <a:custGeom>
              <a:avLst/>
              <a:gdLst/>
              <a:ahLst/>
              <a:cxnLst/>
              <a:rect l="l" t="t" r="r" b="b"/>
              <a:pathLst>
                <a:path w="21530" h="20389" extrusionOk="0">
                  <a:moveTo>
                    <a:pt x="9754" y="0"/>
                  </a:moveTo>
                  <a:cubicBezTo>
                    <a:pt x="8547" y="0"/>
                    <a:pt x="7372" y="196"/>
                    <a:pt x="6296" y="522"/>
                  </a:cubicBezTo>
                  <a:cubicBezTo>
                    <a:pt x="1468" y="2023"/>
                    <a:pt x="0" y="6198"/>
                    <a:pt x="0" y="11482"/>
                  </a:cubicBezTo>
                  <a:cubicBezTo>
                    <a:pt x="0" y="18006"/>
                    <a:pt x="3784" y="20388"/>
                    <a:pt x="10275" y="20388"/>
                  </a:cubicBezTo>
                  <a:cubicBezTo>
                    <a:pt x="10625" y="20388"/>
                    <a:pt x="10968" y="20388"/>
                    <a:pt x="11305" y="20388"/>
                  </a:cubicBezTo>
                  <a:cubicBezTo>
                    <a:pt x="15681" y="20388"/>
                    <a:pt x="18950" y="20248"/>
                    <a:pt x="20616" y="16310"/>
                  </a:cubicBezTo>
                  <a:cubicBezTo>
                    <a:pt x="21203" y="14907"/>
                    <a:pt x="21529" y="13374"/>
                    <a:pt x="21529" y="11776"/>
                  </a:cubicBezTo>
                  <a:cubicBezTo>
                    <a:pt x="21529" y="5285"/>
                    <a:pt x="16245" y="0"/>
                    <a:pt x="97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2"/>
            <p:cNvSpPr/>
            <p:nvPr/>
          </p:nvSpPr>
          <p:spPr>
            <a:xfrm>
              <a:off x="3505800" y="2902350"/>
              <a:ext cx="570075" cy="575750"/>
            </a:xfrm>
            <a:custGeom>
              <a:avLst/>
              <a:gdLst/>
              <a:ahLst/>
              <a:cxnLst/>
              <a:rect l="l" t="t" r="r" b="b"/>
              <a:pathLst>
                <a:path w="22803" h="23030" extrusionOk="0">
                  <a:moveTo>
                    <a:pt x="8319" y="0"/>
                  </a:moveTo>
                  <a:lnTo>
                    <a:pt x="8319" y="0"/>
                  </a:lnTo>
                  <a:cubicBezTo>
                    <a:pt x="3491" y="1501"/>
                    <a:pt x="1" y="5970"/>
                    <a:pt x="1" y="11254"/>
                  </a:cubicBezTo>
                  <a:cubicBezTo>
                    <a:pt x="1" y="17745"/>
                    <a:pt x="5285" y="23030"/>
                    <a:pt x="11777" y="23030"/>
                  </a:cubicBezTo>
                  <a:cubicBezTo>
                    <a:pt x="16833" y="23030"/>
                    <a:pt x="21138" y="19833"/>
                    <a:pt x="22802" y="15364"/>
                  </a:cubicBezTo>
                  <a:lnTo>
                    <a:pt x="22802" y="15364"/>
                  </a:lnTo>
                  <a:cubicBezTo>
                    <a:pt x="21693" y="15690"/>
                    <a:pt x="20551" y="15886"/>
                    <a:pt x="19344" y="15886"/>
                  </a:cubicBezTo>
                  <a:cubicBezTo>
                    <a:pt x="12853" y="15886"/>
                    <a:pt x="7569" y="10602"/>
                    <a:pt x="7569" y="4110"/>
                  </a:cubicBezTo>
                  <a:cubicBezTo>
                    <a:pt x="7569" y="2675"/>
                    <a:pt x="7830" y="1305"/>
                    <a:pt x="83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2"/>
            <p:cNvSpPr/>
            <p:nvPr/>
          </p:nvSpPr>
          <p:spPr>
            <a:xfrm>
              <a:off x="3076850" y="3054025"/>
              <a:ext cx="1142550" cy="795450"/>
            </a:xfrm>
            <a:custGeom>
              <a:avLst/>
              <a:gdLst/>
              <a:ahLst/>
              <a:cxnLst/>
              <a:rect l="l" t="t" r="r" b="b"/>
              <a:pathLst>
                <a:path w="45702" h="31818" extrusionOk="0">
                  <a:moveTo>
                    <a:pt x="5546" y="0"/>
                  </a:moveTo>
                  <a:cubicBezTo>
                    <a:pt x="5514" y="98"/>
                    <a:pt x="5481" y="229"/>
                    <a:pt x="5416" y="327"/>
                  </a:cubicBezTo>
                  <a:lnTo>
                    <a:pt x="490" y="10113"/>
                  </a:lnTo>
                  <a:cubicBezTo>
                    <a:pt x="1" y="11091"/>
                    <a:pt x="294" y="12331"/>
                    <a:pt x="1175" y="12983"/>
                  </a:cubicBezTo>
                  <a:lnTo>
                    <a:pt x="9819" y="19670"/>
                  </a:lnTo>
                  <a:cubicBezTo>
                    <a:pt x="10113" y="19899"/>
                    <a:pt x="10374" y="20192"/>
                    <a:pt x="10504" y="20551"/>
                  </a:cubicBezTo>
                  <a:lnTo>
                    <a:pt x="15104" y="30467"/>
                  </a:lnTo>
                  <a:cubicBezTo>
                    <a:pt x="15478" y="31296"/>
                    <a:pt x="16290" y="31818"/>
                    <a:pt x="17182" y="31818"/>
                  </a:cubicBezTo>
                  <a:cubicBezTo>
                    <a:pt x="17378" y="31818"/>
                    <a:pt x="17578" y="31793"/>
                    <a:pt x="17779" y="31740"/>
                  </a:cubicBezTo>
                  <a:lnTo>
                    <a:pt x="28380" y="29130"/>
                  </a:lnTo>
                  <a:cubicBezTo>
                    <a:pt x="28559" y="29081"/>
                    <a:pt x="28747" y="29057"/>
                    <a:pt x="28935" y="29057"/>
                  </a:cubicBezTo>
                  <a:cubicBezTo>
                    <a:pt x="29122" y="29057"/>
                    <a:pt x="29310" y="29081"/>
                    <a:pt x="29489" y="29130"/>
                  </a:cubicBezTo>
                  <a:lnTo>
                    <a:pt x="40091" y="31740"/>
                  </a:lnTo>
                  <a:cubicBezTo>
                    <a:pt x="40291" y="31793"/>
                    <a:pt x="40491" y="31818"/>
                    <a:pt x="40688" y="31818"/>
                  </a:cubicBezTo>
                  <a:cubicBezTo>
                    <a:pt x="41579" y="31818"/>
                    <a:pt x="42391" y="31296"/>
                    <a:pt x="42765" y="30467"/>
                  </a:cubicBezTo>
                  <a:lnTo>
                    <a:pt x="45701" y="24139"/>
                  </a:lnTo>
                  <a:lnTo>
                    <a:pt x="45701" y="24139"/>
                  </a:lnTo>
                  <a:cubicBezTo>
                    <a:pt x="43189" y="24726"/>
                    <a:pt x="40547" y="25052"/>
                    <a:pt x="37840" y="25052"/>
                  </a:cubicBezTo>
                  <a:cubicBezTo>
                    <a:pt x="22280" y="25052"/>
                    <a:pt x="9232" y="14386"/>
                    <a:pt x="55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 name="Google Shape;1084;p52"/>
          <p:cNvGrpSpPr/>
          <p:nvPr/>
        </p:nvGrpSpPr>
        <p:grpSpPr>
          <a:xfrm>
            <a:off x="5247166" y="1457293"/>
            <a:ext cx="685922" cy="600352"/>
            <a:chOff x="1180825" y="533325"/>
            <a:chExt cx="5288525" cy="4628775"/>
          </a:xfrm>
        </p:grpSpPr>
        <p:sp>
          <p:nvSpPr>
            <p:cNvPr id="1085" name="Google Shape;1085;p52"/>
            <p:cNvSpPr/>
            <p:nvPr/>
          </p:nvSpPr>
          <p:spPr>
            <a:xfrm>
              <a:off x="1988975" y="4096225"/>
              <a:ext cx="723375" cy="536625"/>
            </a:xfrm>
            <a:custGeom>
              <a:avLst/>
              <a:gdLst/>
              <a:ahLst/>
              <a:cxnLst/>
              <a:rect l="l" t="t" r="r" b="b"/>
              <a:pathLst>
                <a:path w="28935" h="21465" extrusionOk="0">
                  <a:moveTo>
                    <a:pt x="23194" y="1"/>
                  </a:moveTo>
                  <a:lnTo>
                    <a:pt x="6557" y="1403"/>
                  </a:lnTo>
                  <a:lnTo>
                    <a:pt x="1" y="12722"/>
                  </a:lnTo>
                  <a:cubicBezTo>
                    <a:pt x="1" y="19540"/>
                    <a:pt x="8776" y="21464"/>
                    <a:pt x="13799" y="21464"/>
                  </a:cubicBezTo>
                  <a:cubicBezTo>
                    <a:pt x="18823" y="21464"/>
                    <a:pt x="28935" y="19018"/>
                    <a:pt x="28087" y="12722"/>
                  </a:cubicBezTo>
                  <a:lnTo>
                    <a:pt x="27597" y="8645"/>
                  </a:lnTo>
                  <a:lnTo>
                    <a:pt x="23194" y="1"/>
                  </a:lnTo>
                  <a:close/>
                </a:path>
              </a:pathLst>
            </a:custGeom>
            <a:solidFill>
              <a:srgbClr val="F2D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2"/>
            <p:cNvSpPr/>
            <p:nvPr/>
          </p:nvSpPr>
          <p:spPr>
            <a:xfrm>
              <a:off x="1876450" y="4414275"/>
              <a:ext cx="941100" cy="747825"/>
            </a:xfrm>
            <a:custGeom>
              <a:avLst/>
              <a:gdLst/>
              <a:ahLst/>
              <a:cxnLst/>
              <a:rect l="l" t="t" r="r" b="b"/>
              <a:pathLst>
                <a:path w="37644" h="29913" extrusionOk="0">
                  <a:moveTo>
                    <a:pt x="4502" y="0"/>
                  </a:moveTo>
                  <a:lnTo>
                    <a:pt x="2153" y="653"/>
                  </a:lnTo>
                  <a:lnTo>
                    <a:pt x="0" y="18952"/>
                  </a:lnTo>
                  <a:lnTo>
                    <a:pt x="2153" y="29913"/>
                  </a:lnTo>
                  <a:lnTo>
                    <a:pt x="34904" y="29913"/>
                  </a:lnTo>
                  <a:lnTo>
                    <a:pt x="37644" y="14940"/>
                  </a:lnTo>
                  <a:lnTo>
                    <a:pt x="34904" y="653"/>
                  </a:lnTo>
                  <a:lnTo>
                    <a:pt x="32588" y="0"/>
                  </a:lnTo>
                  <a:cubicBezTo>
                    <a:pt x="28559" y="3360"/>
                    <a:pt x="23544" y="5040"/>
                    <a:pt x="18532" y="5040"/>
                  </a:cubicBezTo>
                  <a:cubicBezTo>
                    <a:pt x="13521" y="5040"/>
                    <a:pt x="8514" y="3360"/>
                    <a:pt x="450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2"/>
            <p:cNvSpPr/>
            <p:nvPr/>
          </p:nvSpPr>
          <p:spPr>
            <a:xfrm>
              <a:off x="1237100" y="4482775"/>
              <a:ext cx="693200" cy="679325"/>
            </a:xfrm>
            <a:custGeom>
              <a:avLst/>
              <a:gdLst/>
              <a:ahLst/>
              <a:cxnLst/>
              <a:rect l="l" t="t" r="r" b="b"/>
              <a:pathLst>
                <a:path w="27728" h="27173" extrusionOk="0">
                  <a:moveTo>
                    <a:pt x="26553" y="0"/>
                  </a:moveTo>
                  <a:lnTo>
                    <a:pt x="12200" y="3523"/>
                  </a:lnTo>
                  <a:cubicBezTo>
                    <a:pt x="6231" y="5317"/>
                    <a:pt x="3621" y="8221"/>
                    <a:pt x="2545" y="14321"/>
                  </a:cubicBezTo>
                  <a:lnTo>
                    <a:pt x="1403" y="20942"/>
                  </a:lnTo>
                  <a:cubicBezTo>
                    <a:pt x="946" y="23552"/>
                    <a:pt x="0" y="25150"/>
                    <a:pt x="2610" y="25150"/>
                  </a:cubicBezTo>
                  <a:lnTo>
                    <a:pt x="3458" y="27173"/>
                  </a:lnTo>
                  <a:lnTo>
                    <a:pt x="27727" y="27173"/>
                  </a:lnTo>
                  <a:lnTo>
                    <a:pt x="27727" y="4078"/>
                  </a:lnTo>
                  <a:lnTo>
                    <a:pt x="265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2"/>
            <p:cNvSpPr/>
            <p:nvPr/>
          </p:nvSpPr>
          <p:spPr>
            <a:xfrm>
              <a:off x="1876450" y="4414275"/>
              <a:ext cx="244675" cy="170450"/>
            </a:xfrm>
            <a:custGeom>
              <a:avLst/>
              <a:gdLst/>
              <a:ahLst/>
              <a:cxnLst/>
              <a:rect l="l" t="t" r="r" b="b"/>
              <a:pathLst>
                <a:path w="9787" h="6818" extrusionOk="0">
                  <a:moveTo>
                    <a:pt x="4502" y="0"/>
                  </a:moveTo>
                  <a:lnTo>
                    <a:pt x="2153" y="653"/>
                  </a:lnTo>
                  <a:lnTo>
                    <a:pt x="0" y="4013"/>
                  </a:lnTo>
                  <a:lnTo>
                    <a:pt x="2153" y="6818"/>
                  </a:lnTo>
                  <a:cubicBezTo>
                    <a:pt x="4534" y="5905"/>
                    <a:pt x="8547" y="5839"/>
                    <a:pt x="9786" y="3262"/>
                  </a:cubicBezTo>
                  <a:lnTo>
                    <a:pt x="79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2"/>
            <p:cNvSpPr/>
            <p:nvPr/>
          </p:nvSpPr>
          <p:spPr>
            <a:xfrm>
              <a:off x="1180825" y="4430575"/>
              <a:ext cx="749475" cy="731525"/>
            </a:xfrm>
            <a:custGeom>
              <a:avLst/>
              <a:gdLst/>
              <a:ahLst/>
              <a:cxnLst/>
              <a:rect l="l" t="t" r="r" b="b"/>
              <a:pathLst>
                <a:path w="29979" h="29261" extrusionOk="0">
                  <a:moveTo>
                    <a:pt x="29978" y="1"/>
                  </a:moveTo>
                  <a:lnTo>
                    <a:pt x="13081" y="4796"/>
                  </a:lnTo>
                  <a:cubicBezTo>
                    <a:pt x="7112" y="6557"/>
                    <a:pt x="2675" y="11548"/>
                    <a:pt x="1599" y="17681"/>
                  </a:cubicBezTo>
                  <a:lnTo>
                    <a:pt x="457" y="24303"/>
                  </a:lnTo>
                  <a:cubicBezTo>
                    <a:pt x="1" y="26912"/>
                    <a:pt x="1990" y="29261"/>
                    <a:pt x="4633" y="29261"/>
                  </a:cubicBezTo>
                  <a:lnTo>
                    <a:pt x="5709" y="29261"/>
                  </a:lnTo>
                  <a:lnTo>
                    <a:pt x="7438" y="18692"/>
                  </a:lnTo>
                  <a:cubicBezTo>
                    <a:pt x="8123" y="14778"/>
                    <a:pt x="10928" y="11646"/>
                    <a:pt x="14745" y="10472"/>
                  </a:cubicBezTo>
                  <a:lnTo>
                    <a:pt x="29978" y="6166"/>
                  </a:lnTo>
                  <a:lnTo>
                    <a:pt x="2997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2"/>
            <p:cNvSpPr/>
            <p:nvPr/>
          </p:nvSpPr>
          <p:spPr>
            <a:xfrm>
              <a:off x="2749025" y="4430575"/>
              <a:ext cx="749475" cy="731525"/>
            </a:xfrm>
            <a:custGeom>
              <a:avLst/>
              <a:gdLst/>
              <a:ahLst/>
              <a:cxnLst/>
              <a:rect l="l" t="t" r="r" b="b"/>
              <a:pathLst>
                <a:path w="29979" h="29261" extrusionOk="0">
                  <a:moveTo>
                    <a:pt x="1" y="1"/>
                  </a:moveTo>
                  <a:lnTo>
                    <a:pt x="1" y="29261"/>
                  </a:lnTo>
                  <a:lnTo>
                    <a:pt x="25379" y="29261"/>
                  </a:lnTo>
                  <a:cubicBezTo>
                    <a:pt x="27988" y="29261"/>
                    <a:pt x="29978" y="26912"/>
                    <a:pt x="29554" y="24303"/>
                  </a:cubicBezTo>
                  <a:lnTo>
                    <a:pt x="28380" y="17648"/>
                  </a:lnTo>
                  <a:cubicBezTo>
                    <a:pt x="27303" y="11548"/>
                    <a:pt x="22900" y="6557"/>
                    <a:pt x="16963" y="4763"/>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2"/>
            <p:cNvSpPr/>
            <p:nvPr/>
          </p:nvSpPr>
          <p:spPr>
            <a:xfrm>
              <a:off x="4079925" y="533325"/>
              <a:ext cx="1275450" cy="1303650"/>
            </a:xfrm>
            <a:custGeom>
              <a:avLst/>
              <a:gdLst/>
              <a:ahLst/>
              <a:cxnLst/>
              <a:rect l="l" t="t" r="r" b="b"/>
              <a:pathLst>
                <a:path w="51018" h="52146" extrusionOk="0">
                  <a:moveTo>
                    <a:pt x="2773" y="0"/>
                  </a:moveTo>
                  <a:cubicBezTo>
                    <a:pt x="0" y="0"/>
                    <a:pt x="0" y="5937"/>
                    <a:pt x="0" y="8677"/>
                  </a:cubicBezTo>
                  <a:lnTo>
                    <a:pt x="424" y="36665"/>
                  </a:lnTo>
                  <a:cubicBezTo>
                    <a:pt x="424" y="39405"/>
                    <a:pt x="2642" y="41656"/>
                    <a:pt x="5415" y="41656"/>
                  </a:cubicBezTo>
                  <a:lnTo>
                    <a:pt x="21073" y="42145"/>
                  </a:lnTo>
                  <a:cubicBezTo>
                    <a:pt x="21790" y="42145"/>
                    <a:pt x="22475" y="42374"/>
                    <a:pt x="23030" y="42798"/>
                  </a:cubicBezTo>
                  <a:lnTo>
                    <a:pt x="33729" y="51833"/>
                  </a:lnTo>
                  <a:cubicBezTo>
                    <a:pt x="34033" y="52048"/>
                    <a:pt x="34369" y="52145"/>
                    <a:pt x="34697" y="52145"/>
                  </a:cubicBezTo>
                  <a:cubicBezTo>
                    <a:pt x="35564" y="52145"/>
                    <a:pt x="36371" y="51467"/>
                    <a:pt x="36371" y="50496"/>
                  </a:cubicBezTo>
                  <a:lnTo>
                    <a:pt x="37056" y="46125"/>
                  </a:lnTo>
                  <a:cubicBezTo>
                    <a:pt x="37056" y="44298"/>
                    <a:pt x="38524" y="42798"/>
                    <a:pt x="40384" y="42798"/>
                  </a:cubicBezTo>
                  <a:lnTo>
                    <a:pt x="45538" y="42798"/>
                  </a:lnTo>
                  <a:cubicBezTo>
                    <a:pt x="48310" y="42798"/>
                    <a:pt x="51018" y="42145"/>
                    <a:pt x="51018" y="39373"/>
                  </a:cubicBezTo>
                  <a:lnTo>
                    <a:pt x="51018" y="4959"/>
                  </a:lnTo>
                  <a:cubicBezTo>
                    <a:pt x="51018" y="2219"/>
                    <a:pt x="48767" y="0"/>
                    <a:pt x="4602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2"/>
            <p:cNvSpPr/>
            <p:nvPr/>
          </p:nvSpPr>
          <p:spPr>
            <a:xfrm>
              <a:off x="4024475" y="533325"/>
              <a:ext cx="1330900" cy="1375400"/>
            </a:xfrm>
            <a:custGeom>
              <a:avLst/>
              <a:gdLst/>
              <a:ahLst/>
              <a:cxnLst/>
              <a:rect l="l" t="t" r="r" b="b"/>
              <a:pathLst>
                <a:path w="53236" h="55016" extrusionOk="0">
                  <a:moveTo>
                    <a:pt x="4991" y="0"/>
                  </a:moveTo>
                  <a:cubicBezTo>
                    <a:pt x="2218" y="0"/>
                    <a:pt x="0" y="2219"/>
                    <a:pt x="0" y="4959"/>
                  </a:cubicBezTo>
                  <a:lnTo>
                    <a:pt x="0" y="39373"/>
                  </a:lnTo>
                  <a:cubicBezTo>
                    <a:pt x="0" y="42145"/>
                    <a:pt x="2218" y="44363"/>
                    <a:pt x="4991" y="44363"/>
                  </a:cubicBezTo>
                  <a:lnTo>
                    <a:pt x="22834" y="44363"/>
                  </a:lnTo>
                  <a:cubicBezTo>
                    <a:pt x="23552" y="44363"/>
                    <a:pt x="24237" y="44559"/>
                    <a:pt x="24791" y="44983"/>
                  </a:cubicBezTo>
                  <a:lnTo>
                    <a:pt x="38263" y="54704"/>
                  </a:lnTo>
                  <a:cubicBezTo>
                    <a:pt x="38567" y="54919"/>
                    <a:pt x="38903" y="55016"/>
                    <a:pt x="39231" y="55016"/>
                  </a:cubicBezTo>
                  <a:cubicBezTo>
                    <a:pt x="40098" y="55016"/>
                    <a:pt x="40905" y="54337"/>
                    <a:pt x="40905" y="53366"/>
                  </a:cubicBezTo>
                  <a:lnTo>
                    <a:pt x="40905" y="47658"/>
                  </a:lnTo>
                  <a:cubicBezTo>
                    <a:pt x="40905" y="45831"/>
                    <a:pt x="42406" y="44363"/>
                    <a:pt x="44233" y="44363"/>
                  </a:cubicBezTo>
                  <a:lnTo>
                    <a:pt x="48245" y="44363"/>
                  </a:lnTo>
                  <a:cubicBezTo>
                    <a:pt x="50985" y="44363"/>
                    <a:pt x="53236" y="42145"/>
                    <a:pt x="53236" y="39373"/>
                  </a:cubicBezTo>
                  <a:lnTo>
                    <a:pt x="53236" y="38785"/>
                  </a:lnTo>
                  <a:lnTo>
                    <a:pt x="44233" y="38785"/>
                  </a:lnTo>
                  <a:cubicBezTo>
                    <a:pt x="40481" y="38785"/>
                    <a:pt x="37252" y="41134"/>
                    <a:pt x="35947" y="44429"/>
                  </a:cubicBezTo>
                  <a:cubicBezTo>
                    <a:pt x="35772" y="44887"/>
                    <a:pt x="35349" y="45156"/>
                    <a:pt x="34912" y="45156"/>
                  </a:cubicBezTo>
                  <a:cubicBezTo>
                    <a:pt x="34696" y="45156"/>
                    <a:pt x="34477" y="45091"/>
                    <a:pt x="34284" y="44951"/>
                  </a:cubicBezTo>
                  <a:lnTo>
                    <a:pt x="28053" y="40482"/>
                  </a:lnTo>
                  <a:cubicBezTo>
                    <a:pt x="26520" y="39373"/>
                    <a:pt x="24726" y="38785"/>
                    <a:pt x="22834" y="38785"/>
                  </a:cubicBezTo>
                  <a:lnTo>
                    <a:pt x="6948" y="38785"/>
                  </a:lnTo>
                  <a:cubicBezTo>
                    <a:pt x="6165" y="38785"/>
                    <a:pt x="5545" y="38166"/>
                    <a:pt x="5545" y="37383"/>
                  </a:cubicBezTo>
                  <a:lnTo>
                    <a:pt x="554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2"/>
            <p:cNvSpPr/>
            <p:nvPr/>
          </p:nvSpPr>
          <p:spPr>
            <a:xfrm>
              <a:off x="2283375" y="533325"/>
              <a:ext cx="1289325" cy="1307400"/>
            </a:xfrm>
            <a:custGeom>
              <a:avLst/>
              <a:gdLst/>
              <a:ahLst/>
              <a:cxnLst/>
              <a:rect l="l" t="t" r="r" b="b"/>
              <a:pathLst>
                <a:path w="51573" h="52296" extrusionOk="0">
                  <a:moveTo>
                    <a:pt x="5220" y="0"/>
                  </a:moveTo>
                  <a:lnTo>
                    <a:pt x="3850" y="1860"/>
                  </a:lnTo>
                  <a:cubicBezTo>
                    <a:pt x="1110" y="1860"/>
                    <a:pt x="1" y="4730"/>
                    <a:pt x="1" y="7470"/>
                  </a:cubicBezTo>
                  <a:lnTo>
                    <a:pt x="620" y="38231"/>
                  </a:lnTo>
                  <a:cubicBezTo>
                    <a:pt x="620" y="40971"/>
                    <a:pt x="2839" y="43189"/>
                    <a:pt x="5579" y="43189"/>
                  </a:cubicBezTo>
                  <a:lnTo>
                    <a:pt x="9558" y="43189"/>
                  </a:lnTo>
                  <a:cubicBezTo>
                    <a:pt x="11385" y="43189"/>
                    <a:pt x="12853" y="44690"/>
                    <a:pt x="12853" y="46516"/>
                  </a:cubicBezTo>
                  <a:lnTo>
                    <a:pt x="11711" y="50626"/>
                  </a:lnTo>
                  <a:cubicBezTo>
                    <a:pt x="11711" y="51613"/>
                    <a:pt x="12506" y="52295"/>
                    <a:pt x="13353" y="52295"/>
                  </a:cubicBezTo>
                  <a:cubicBezTo>
                    <a:pt x="13682" y="52295"/>
                    <a:pt x="14019" y="52192"/>
                    <a:pt x="14321" y="51964"/>
                  </a:cubicBezTo>
                  <a:lnTo>
                    <a:pt x="26684" y="43385"/>
                  </a:lnTo>
                  <a:cubicBezTo>
                    <a:pt x="27271" y="42993"/>
                    <a:pt x="27956" y="42765"/>
                    <a:pt x="28641" y="42765"/>
                  </a:cubicBezTo>
                  <a:lnTo>
                    <a:pt x="43613" y="42863"/>
                  </a:lnTo>
                  <a:cubicBezTo>
                    <a:pt x="46386" y="42863"/>
                    <a:pt x="49485" y="42471"/>
                    <a:pt x="49485" y="39731"/>
                  </a:cubicBezTo>
                  <a:lnTo>
                    <a:pt x="51573" y="37742"/>
                  </a:lnTo>
                  <a:lnTo>
                    <a:pt x="51573" y="4959"/>
                  </a:lnTo>
                  <a:cubicBezTo>
                    <a:pt x="51573" y="2219"/>
                    <a:pt x="49354" y="0"/>
                    <a:pt x="466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2"/>
            <p:cNvSpPr/>
            <p:nvPr/>
          </p:nvSpPr>
          <p:spPr>
            <a:xfrm>
              <a:off x="2248300" y="533325"/>
              <a:ext cx="1324400" cy="1375400"/>
            </a:xfrm>
            <a:custGeom>
              <a:avLst/>
              <a:gdLst/>
              <a:ahLst/>
              <a:cxnLst/>
              <a:rect l="l" t="t" r="r" b="b"/>
              <a:pathLst>
                <a:path w="52976" h="55016" extrusionOk="0">
                  <a:moveTo>
                    <a:pt x="4992" y="0"/>
                  </a:moveTo>
                  <a:cubicBezTo>
                    <a:pt x="2219" y="0"/>
                    <a:pt x="1" y="2219"/>
                    <a:pt x="1" y="4959"/>
                  </a:cubicBezTo>
                  <a:lnTo>
                    <a:pt x="1" y="39373"/>
                  </a:lnTo>
                  <a:cubicBezTo>
                    <a:pt x="1" y="42145"/>
                    <a:pt x="2219" y="44363"/>
                    <a:pt x="4992" y="44363"/>
                  </a:cubicBezTo>
                  <a:lnTo>
                    <a:pt x="8939" y="44363"/>
                  </a:lnTo>
                  <a:cubicBezTo>
                    <a:pt x="10766" y="44363"/>
                    <a:pt x="12266" y="45831"/>
                    <a:pt x="12266" y="47658"/>
                  </a:cubicBezTo>
                  <a:lnTo>
                    <a:pt x="12266" y="53366"/>
                  </a:lnTo>
                  <a:cubicBezTo>
                    <a:pt x="12266" y="54337"/>
                    <a:pt x="13073" y="55016"/>
                    <a:pt x="13928" y="55016"/>
                  </a:cubicBezTo>
                  <a:cubicBezTo>
                    <a:pt x="14251" y="55016"/>
                    <a:pt x="14580" y="54919"/>
                    <a:pt x="14876" y="54704"/>
                  </a:cubicBezTo>
                  <a:lnTo>
                    <a:pt x="28315" y="44983"/>
                  </a:lnTo>
                  <a:cubicBezTo>
                    <a:pt x="28870" y="44559"/>
                    <a:pt x="29555" y="44363"/>
                    <a:pt x="30240" y="44363"/>
                  </a:cubicBezTo>
                  <a:lnTo>
                    <a:pt x="48017" y="44363"/>
                  </a:lnTo>
                  <a:cubicBezTo>
                    <a:pt x="50757" y="44363"/>
                    <a:pt x="52976" y="42145"/>
                    <a:pt x="52976" y="39373"/>
                  </a:cubicBezTo>
                  <a:lnTo>
                    <a:pt x="52976" y="37742"/>
                  </a:lnTo>
                  <a:lnTo>
                    <a:pt x="30240" y="37742"/>
                  </a:lnTo>
                  <a:cubicBezTo>
                    <a:pt x="28152" y="37742"/>
                    <a:pt x="26129" y="38394"/>
                    <a:pt x="24401" y="39634"/>
                  </a:cubicBezTo>
                  <a:lnTo>
                    <a:pt x="19214" y="43385"/>
                  </a:lnTo>
                  <a:cubicBezTo>
                    <a:pt x="19036" y="43516"/>
                    <a:pt x="18831" y="43577"/>
                    <a:pt x="18629" y="43577"/>
                  </a:cubicBezTo>
                  <a:cubicBezTo>
                    <a:pt x="18277" y="43577"/>
                    <a:pt x="17933" y="43390"/>
                    <a:pt x="17746" y="43059"/>
                  </a:cubicBezTo>
                  <a:cubicBezTo>
                    <a:pt x="16083" y="39894"/>
                    <a:pt x="12755" y="37742"/>
                    <a:pt x="8939" y="37742"/>
                  </a:cubicBezTo>
                  <a:lnTo>
                    <a:pt x="7308" y="37742"/>
                  </a:lnTo>
                  <a:cubicBezTo>
                    <a:pt x="6916" y="37742"/>
                    <a:pt x="6623" y="37448"/>
                    <a:pt x="6623" y="37057"/>
                  </a:cubicBezTo>
                  <a:lnTo>
                    <a:pt x="662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2"/>
            <p:cNvSpPr/>
            <p:nvPr/>
          </p:nvSpPr>
          <p:spPr>
            <a:xfrm>
              <a:off x="4198175" y="2220950"/>
              <a:ext cx="2271175" cy="2411900"/>
            </a:xfrm>
            <a:custGeom>
              <a:avLst/>
              <a:gdLst/>
              <a:ahLst/>
              <a:cxnLst/>
              <a:rect l="l" t="t" r="r" b="b"/>
              <a:pathLst>
                <a:path w="90847" h="96476" extrusionOk="0">
                  <a:moveTo>
                    <a:pt x="47694" y="1"/>
                  </a:moveTo>
                  <a:cubicBezTo>
                    <a:pt x="46033" y="1"/>
                    <a:pt x="44189" y="540"/>
                    <a:pt x="42504" y="540"/>
                  </a:cubicBezTo>
                  <a:cubicBezTo>
                    <a:pt x="35686" y="540"/>
                    <a:pt x="30728" y="2889"/>
                    <a:pt x="26292" y="6999"/>
                  </a:cubicBezTo>
                  <a:cubicBezTo>
                    <a:pt x="26129" y="7162"/>
                    <a:pt x="25868" y="7260"/>
                    <a:pt x="25607" y="7260"/>
                  </a:cubicBezTo>
                  <a:cubicBezTo>
                    <a:pt x="25516" y="7259"/>
                    <a:pt x="25425" y="7258"/>
                    <a:pt x="25335" y="7258"/>
                  </a:cubicBezTo>
                  <a:cubicBezTo>
                    <a:pt x="14643" y="7258"/>
                    <a:pt x="6769" y="16775"/>
                    <a:pt x="8677" y="27093"/>
                  </a:cubicBezTo>
                  <a:cubicBezTo>
                    <a:pt x="8710" y="27387"/>
                    <a:pt x="8644" y="27680"/>
                    <a:pt x="8416" y="27908"/>
                  </a:cubicBezTo>
                  <a:cubicBezTo>
                    <a:pt x="4469" y="32051"/>
                    <a:pt x="2120" y="37597"/>
                    <a:pt x="2120" y="44284"/>
                  </a:cubicBezTo>
                  <a:cubicBezTo>
                    <a:pt x="2120" y="48818"/>
                    <a:pt x="3262" y="53026"/>
                    <a:pt x="5219" y="56549"/>
                  </a:cubicBezTo>
                  <a:cubicBezTo>
                    <a:pt x="5415" y="56908"/>
                    <a:pt x="5350" y="57332"/>
                    <a:pt x="5089" y="57625"/>
                  </a:cubicBezTo>
                  <a:cubicBezTo>
                    <a:pt x="750" y="62127"/>
                    <a:pt x="0" y="68749"/>
                    <a:pt x="0" y="75762"/>
                  </a:cubicBezTo>
                  <a:cubicBezTo>
                    <a:pt x="0" y="81960"/>
                    <a:pt x="4534" y="92463"/>
                    <a:pt x="8742" y="96475"/>
                  </a:cubicBezTo>
                  <a:lnTo>
                    <a:pt x="80212" y="95660"/>
                  </a:lnTo>
                  <a:cubicBezTo>
                    <a:pt x="87976" y="87603"/>
                    <a:pt x="90846" y="71195"/>
                    <a:pt x="85953" y="62355"/>
                  </a:cubicBezTo>
                  <a:cubicBezTo>
                    <a:pt x="84942" y="60561"/>
                    <a:pt x="83703" y="58930"/>
                    <a:pt x="82333" y="57495"/>
                  </a:cubicBezTo>
                  <a:cubicBezTo>
                    <a:pt x="82072" y="57201"/>
                    <a:pt x="82006" y="56777"/>
                    <a:pt x="82202" y="56451"/>
                  </a:cubicBezTo>
                  <a:cubicBezTo>
                    <a:pt x="84159" y="52895"/>
                    <a:pt x="85268" y="48687"/>
                    <a:pt x="85268" y="44186"/>
                  </a:cubicBezTo>
                  <a:cubicBezTo>
                    <a:pt x="85268" y="37466"/>
                    <a:pt x="82789" y="31464"/>
                    <a:pt x="78842" y="27321"/>
                  </a:cubicBezTo>
                  <a:cubicBezTo>
                    <a:pt x="78647" y="27093"/>
                    <a:pt x="78549" y="26799"/>
                    <a:pt x="78581" y="26506"/>
                  </a:cubicBezTo>
                  <a:cubicBezTo>
                    <a:pt x="78744" y="25560"/>
                    <a:pt x="78842" y="24614"/>
                    <a:pt x="78842" y="23635"/>
                  </a:cubicBezTo>
                  <a:cubicBezTo>
                    <a:pt x="78842" y="14078"/>
                    <a:pt x="70818" y="6347"/>
                    <a:pt x="60967" y="6347"/>
                  </a:cubicBezTo>
                  <a:lnTo>
                    <a:pt x="60934" y="6347"/>
                  </a:lnTo>
                  <a:cubicBezTo>
                    <a:pt x="60673" y="6347"/>
                    <a:pt x="60445" y="6216"/>
                    <a:pt x="60249" y="6053"/>
                  </a:cubicBezTo>
                  <a:cubicBezTo>
                    <a:pt x="57215" y="3248"/>
                    <a:pt x="53366" y="1160"/>
                    <a:pt x="49028" y="149"/>
                  </a:cubicBezTo>
                  <a:cubicBezTo>
                    <a:pt x="48602" y="43"/>
                    <a:pt x="48155" y="1"/>
                    <a:pt x="47694" y="1"/>
                  </a:cubicBezTo>
                  <a:close/>
                </a:path>
              </a:pathLst>
            </a:custGeom>
            <a:solidFill>
              <a:srgbClr val="F2D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2"/>
            <p:cNvSpPr/>
            <p:nvPr/>
          </p:nvSpPr>
          <p:spPr>
            <a:xfrm>
              <a:off x="4106825" y="2206725"/>
              <a:ext cx="1367625" cy="2393500"/>
            </a:xfrm>
            <a:custGeom>
              <a:avLst/>
              <a:gdLst/>
              <a:ahLst/>
              <a:cxnLst/>
              <a:rect l="l" t="t" r="r" b="b"/>
              <a:pathLst>
                <a:path w="54705" h="95740" extrusionOk="0">
                  <a:moveTo>
                    <a:pt x="46484" y="0"/>
                  </a:moveTo>
                  <a:cubicBezTo>
                    <a:pt x="39666" y="0"/>
                    <a:pt x="33501" y="2545"/>
                    <a:pt x="29098" y="6622"/>
                  </a:cubicBezTo>
                  <a:cubicBezTo>
                    <a:pt x="28902" y="6818"/>
                    <a:pt x="28641" y="6916"/>
                    <a:pt x="28380" y="6916"/>
                  </a:cubicBezTo>
                  <a:cubicBezTo>
                    <a:pt x="28292" y="6914"/>
                    <a:pt x="28205" y="6914"/>
                    <a:pt x="28117" y="6914"/>
                  </a:cubicBezTo>
                  <a:cubicBezTo>
                    <a:pt x="17441" y="6914"/>
                    <a:pt x="8824" y="16754"/>
                    <a:pt x="10733" y="27075"/>
                  </a:cubicBezTo>
                  <a:cubicBezTo>
                    <a:pt x="10798" y="27368"/>
                    <a:pt x="10700" y="27662"/>
                    <a:pt x="10504" y="27890"/>
                  </a:cubicBezTo>
                  <a:cubicBezTo>
                    <a:pt x="6557" y="32033"/>
                    <a:pt x="4046" y="38035"/>
                    <a:pt x="4046" y="44755"/>
                  </a:cubicBezTo>
                  <a:cubicBezTo>
                    <a:pt x="4046" y="49256"/>
                    <a:pt x="5187" y="53464"/>
                    <a:pt x="7144" y="56987"/>
                  </a:cubicBezTo>
                  <a:cubicBezTo>
                    <a:pt x="7340" y="57346"/>
                    <a:pt x="7275" y="57770"/>
                    <a:pt x="7014" y="58064"/>
                  </a:cubicBezTo>
                  <a:cubicBezTo>
                    <a:pt x="2675" y="62598"/>
                    <a:pt x="1" y="68926"/>
                    <a:pt x="1" y="75939"/>
                  </a:cubicBezTo>
                  <a:cubicBezTo>
                    <a:pt x="1" y="82137"/>
                    <a:pt x="4535" y="91695"/>
                    <a:pt x="8743" y="95707"/>
                  </a:cubicBezTo>
                  <a:lnTo>
                    <a:pt x="14777" y="95740"/>
                  </a:lnTo>
                  <a:cubicBezTo>
                    <a:pt x="10928" y="91238"/>
                    <a:pt x="7210" y="82855"/>
                    <a:pt x="7210" y="77212"/>
                  </a:cubicBezTo>
                  <a:cubicBezTo>
                    <a:pt x="7210" y="70198"/>
                    <a:pt x="9884" y="63870"/>
                    <a:pt x="14190" y="59336"/>
                  </a:cubicBezTo>
                  <a:cubicBezTo>
                    <a:pt x="14484" y="59042"/>
                    <a:pt x="14516" y="58618"/>
                    <a:pt x="14321" y="58259"/>
                  </a:cubicBezTo>
                  <a:cubicBezTo>
                    <a:pt x="12396" y="54736"/>
                    <a:pt x="11254" y="50529"/>
                    <a:pt x="11254" y="46027"/>
                  </a:cubicBezTo>
                  <a:cubicBezTo>
                    <a:pt x="11254" y="39307"/>
                    <a:pt x="13734" y="33305"/>
                    <a:pt x="17681" y="29163"/>
                  </a:cubicBezTo>
                  <a:cubicBezTo>
                    <a:pt x="17909" y="28934"/>
                    <a:pt x="18007" y="28641"/>
                    <a:pt x="17942" y="28347"/>
                  </a:cubicBezTo>
                  <a:cubicBezTo>
                    <a:pt x="16033" y="18026"/>
                    <a:pt x="24618" y="8186"/>
                    <a:pt x="35325" y="8186"/>
                  </a:cubicBezTo>
                  <a:cubicBezTo>
                    <a:pt x="35413" y="8186"/>
                    <a:pt x="35501" y="8187"/>
                    <a:pt x="35589" y="8188"/>
                  </a:cubicBezTo>
                  <a:cubicBezTo>
                    <a:pt x="35850" y="8188"/>
                    <a:pt x="36078" y="8090"/>
                    <a:pt x="36274" y="7894"/>
                  </a:cubicBezTo>
                  <a:cubicBezTo>
                    <a:pt x="40710" y="3817"/>
                    <a:pt x="46875" y="1240"/>
                    <a:pt x="53693" y="1240"/>
                  </a:cubicBezTo>
                  <a:cubicBezTo>
                    <a:pt x="54052" y="1240"/>
                    <a:pt x="54378" y="1273"/>
                    <a:pt x="54704" y="1273"/>
                  </a:cubicBezTo>
                  <a:cubicBezTo>
                    <a:pt x="52160" y="424"/>
                    <a:pt x="49387" y="0"/>
                    <a:pt x="46484" y="0"/>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2"/>
            <p:cNvSpPr/>
            <p:nvPr/>
          </p:nvSpPr>
          <p:spPr>
            <a:xfrm>
              <a:off x="1362675" y="3261150"/>
              <a:ext cx="1954775" cy="404525"/>
            </a:xfrm>
            <a:custGeom>
              <a:avLst/>
              <a:gdLst/>
              <a:ahLst/>
              <a:cxnLst/>
              <a:rect l="l" t="t" r="r" b="b"/>
              <a:pathLst>
                <a:path w="78191" h="16181" extrusionOk="0">
                  <a:moveTo>
                    <a:pt x="6818" y="1"/>
                  </a:moveTo>
                  <a:cubicBezTo>
                    <a:pt x="3067" y="1"/>
                    <a:pt x="1" y="3067"/>
                    <a:pt x="1" y="6818"/>
                  </a:cubicBezTo>
                  <a:cubicBezTo>
                    <a:pt x="1" y="11972"/>
                    <a:pt x="4209" y="16180"/>
                    <a:pt x="9395" y="16180"/>
                  </a:cubicBezTo>
                  <a:lnTo>
                    <a:pt x="68763" y="16180"/>
                  </a:lnTo>
                  <a:cubicBezTo>
                    <a:pt x="73983" y="16180"/>
                    <a:pt x="78191" y="11972"/>
                    <a:pt x="78191" y="6818"/>
                  </a:cubicBezTo>
                  <a:cubicBezTo>
                    <a:pt x="78191" y="3067"/>
                    <a:pt x="75124" y="1"/>
                    <a:pt x="71373" y="1"/>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2"/>
            <p:cNvSpPr/>
            <p:nvPr/>
          </p:nvSpPr>
          <p:spPr>
            <a:xfrm>
              <a:off x="1988975" y="4079100"/>
              <a:ext cx="689950" cy="416750"/>
            </a:xfrm>
            <a:custGeom>
              <a:avLst/>
              <a:gdLst/>
              <a:ahLst/>
              <a:cxnLst/>
              <a:rect l="l" t="t" r="r" b="b"/>
              <a:pathLst>
                <a:path w="27598" h="16670" extrusionOk="0">
                  <a:moveTo>
                    <a:pt x="1567" y="1"/>
                  </a:moveTo>
                  <a:lnTo>
                    <a:pt x="458" y="9330"/>
                  </a:lnTo>
                  <a:lnTo>
                    <a:pt x="1" y="13407"/>
                  </a:lnTo>
                  <a:cubicBezTo>
                    <a:pt x="1599" y="14745"/>
                    <a:pt x="3393" y="15821"/>
                    <a:pt x="5285" y="16669"/>
                  </a:cubicBezTo>
                  <a:cubicBezTo>
                    <a:pt x="5546" y="16213"/>
                    <a:pt x="5677" y="15723"/>
                    <a:pt x="5742" y="15201"/>
                  </a:cubicBezTo>
                  <a:lnTo>
                    <a:pt x="5938" y="13603"/>
                  </a:lnTo>
                  <a:cubicBezTo>
                    <a:pt x="6021" y="12937"/>
                    <a:pt x="6600" y="12483"/>
                    <a:pt x="7233" y="12483"/>
                  </a:cubicBezTo>
                  <a:cubicBezTo>
                    <a:pt x="7344" y="12483"/>
                    <a:pt x="7457" y="12497"/>
                    <a:pt x="7569" y="12527"/>
                  </a:cubicBezTo>
                  <a:cubicBezTo>
                    <a:pt x="9722" y="13179"/>
                    <a:pt x="11907" y="13505"/>
                    <a:pt x="14027" y="13505"/>
                  </a:cubicBezTo>
                  <a:cubicBezTo>
                    <a:pt x="18562" y="13505"/>
                    <a:pt x="23128" y="12070"/>
                    <a:pt x="27597" y="9330"/>
                  </a:cubicBezTo>
                  <a:lnTo>
                    <a:pt x="26553" y="262"/>
                  </a:lnTo>
                  <a:lnTo>
                    <a:pt x="7536" y="66"/>
                  </a:lnTo>
                  <a:lnTo>
                    <a:pt x="1567" y="1"/>
                  </a:ln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2"/>
            <p:cNvSpPr/>
            <p:nvPr/>
          </p:nvSpPr>
          <p:spPr>
            <a:xfrm>
              <a:off x="1635875" y="2497050"/>
              <a:ext cx="1408375" cy="1771275"/>
            </a:xfrm>
            <a:custGeom>
              <a:avLst/>
              <a:gdLst/>
              <a:ahLst/>
              <a:cxnLst/>
              <a:rect l="l" t="t" r="r" b="b"/>
              <a:pathLst>
                <a:path w="56335" h="70851" extrusionOk="0">
                  <a:moveTo>
                    <a:pt x="27923" y="0"/>
                  </a:moveTo>
                  <a:cubicBezTo>
                    <a:pt x="27923" y="0"/>
                    <a:pt x="8971" y="3001"/>
                    <a:pt x="4339" y="11808"/>
                  </a:cubicBezTo>
                  <a:cubicBezTo>
                    <a:pt x="1501" y="17191"/>
                    <a:pt x="0" y="23943"/>
                    <a:pt x="0" y="31707"/>
                  </a:cubicBezTo>
                  <a:cubicBezTo>
                    <a:pt x="0" y="43580"/>
                    <a:pt x="229" y="48571"/>
                    <a:pt x="5089" y="55291"/>
                  </a:cubicBezTo>
                  <a:cubicBezTo>
                    <a:pt x="11809" y="64555"/>
                    <a:pt x="20192" y="70850"/>
                    <a:pt x="28151" y="70850"/>
                  </a:cubicBezTo>
                  <a:cubicBezTo>
                    <a:pt x="36143" y="70850"/>
                    <a:pt x="44494" y="64555"/>
                    <a:pt x="51214" y="55291"/>
                  </a:cubicBezTo>
                  <a:cubicBezTo>
                    <a:pt x="56074" y="48571"/>
                    <a:pt x="56335" y="43580"/>
                    <a:pt x="56335" y="31707"/>
                  </a:cubicBezTo>
                  <a:cubicBezTo>
                    <a:pt x="56335" y="23943"/>
                    <a:pt x="54834" y="17223"/>
                    <a:pt x="51997" y="11841"/>
                  </a:cubicBezTo>
                  <a:cubicBezTo>
                    <a:pt x="47364" y="3001"/>
                    <a:pt x="27923" y="0"/>
                    <a:pt x="27923" y="0"/>
                  </a:cubicBezTo>
                  <a:close/>
                </a:path>
              </a:pathLst>
            </a:custGeom>
            <a:solidFill>
              <a:srgbClr val="F2D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2"/>
            <p:cNvSpPr/>
            <p:nvPr/>
          </p:nvSpPr>
          <p:spPr>
            <a:xfrm>
              <a:off x="1719875" y="2442400"/>
              <a:ext cx="1240400" cy="400425"/>
            </a:xfrm>
            <a:custGeom>
              <a:avLst/>
              <a:gdLst/>
              <a:ahLst/>
              <a:cxnLst/>
              <a:rect l="l" t="t" r="r" b="b"/>
              <a:pathLst>
                <a:path w="49616" h="16017" extrusionOk="0">
                  <a:moveTo>
                    <a:pt x="24791" y="0"/>
                  </a:moveTo>
                  <a:cubicBezTo>
                    <a:pt x="12983" y="0"/>
                    <a:pt x="4404" y="6003"/>
                    <a:pt x="0" y="16017"/>
                  </a:cubicBezTo>
                  <a:cubicBezTo>
                    <a:pt x="5774" y="10145"/>
                    <a:pt x="14190" y="6785"/>
                    <a:pt x="24791" y="6785"/>
                  </a:cubicBezTo>
                  <a:cubicBezTo>
                    <a:pt x="35393" y="6785"/>
                    <a:pt x="43841" y="10145"/>
                    <a:pt x="49615" y="16017"/>
                  </a:cubicBezTo>
                  <a:cubicBezTo>
                    <a:pt x="45211" y="6003"/>
                    <a:pt x="36632" y="0"/>
                    <a:pt x="24791" y="0"/>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2"/>
            <p:cNvSpPr/>
            <p:nvPr/>
          </p:nvSpPr>
          <p:spPr>
            <a:xfrm>
              <a:off x="2550050" y="3153525"/>
              <a:ext cx="159050" cy="266675"/>
            </a:xfrm>
            <a:custGeom>
              <a:avLst/>
              <a:gdLst/>
              <a:ahLst/>
              <a:cxnLst/>
              <a:rect l="l" t="t" r="r" b="b"/>
              <a:pathLst>
                <a:path w="6362" h="10667" extrusionOk="0">
                  <a:moveTo>
                    <a:pt x="3164" y="0"/>
                  </a:moveTo>
                  <a:cubicBezTo>
                    <a:pt x="1436" y="0"/>
                    <a:pt x="0" y="1403"/>
                    <a:pt x="0" y="3164"/>
                  </a:cubicBezTo>
                  <a:lnTo>
                    <a:pt x="0" y="7503"/>
                  </a:lnTo>
                  <a:cubicBezTo>
                    <a:pt x="0" y="9264"/>
                    <a:pt x="1436" y="10667"/>
                    <a:pt x="3164" y="10667"/>
                  </a:cubicBezTo>
                  <a:cubicBezTo>
                    <a:pt x="4926" y="10667"/>
                    <a:pt x="6361" y="9264"/>
                    <a:pt x="6361" y="7503"/>
                  </a:cubicBezTo>
                  <a:lnTo>
                    <a:pt x="6361" y="3164"/>
                  </a:lnTo>
                  <a:cubicBezTo>
                    <a:pt x="6361" y="1403"/>
                    <a:pt x="4926" y="0"/>
                    <a:pt x="3164" y="0"/>
                  </a:cubicBez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2"/>
            <p:cNvSpPr/>
            <p:nvPr/>
          </p:nvSpPr>
          <p:spPr>
            <a:xfrm>
              <a:off x="1971050" y="3153525"/>
              <a:ext cx="159050" cy="266675"/>
            </a:xfrm>
            <a:custGeom>
              <a:avLst/>
              <a:gdLst/>
              <a:ahLst/>
              <a:cxnLst/>
              <a:rect l="l" t="t" r="r" b="b"/>
              <a:pathLst>
                <a:path w="6362" h="10667" extrusionOk="0">
                  <a:moveTo>
                    <a:pt x="3164" y="0"/>
                  </a:moveTo>
                  <a:cubicBezTo>
                    <a:pt x="1403" y="0"/>
                    <a:pt x="0" y="1403"/>
                    <a:pt x="0" y="3164"/>
                  </a:cubicBezTo>
                  <a:lnTo>
                    <a:pt x="0" y="7503"/>
                  </a:lnTo>
                  <a:cubicBezTo>
                    <a:pt x="0" y="9264"/>
                    <a:pt x="1403" y="10667"/>
                    <a:pt x="3164" y="10667"/>
                  </a:cubicBezTo>
                  <a:cubicBezTo>
                    <a:pt x="4926" y="10667"/>
                    <a:pt x="6361" y="9264"/>
                    <a:pt x="6361" y="7503"/>
                  </a:cubicBezTo>
                  <a:lnTo>
                    <a:pt x="6361" y="3164"/>
                  </a:lnTo>
                  <a:cubicBezTo>
                    <a:pt x="6361" y="1403"/>
                    <a:pt x="4926" y="0"/>
                    <a:pt x="3164" y="0"/>
                  </a:cubicBez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2"/>
            <p:cNvSpPr/>
            <p:nvPr/>
          </p:nvSpPr>
          <p:spPr>
            <a:xfrm>
              <a:off x="4143525" y="4491750"/>
              <a:ext cx="2276075" cy="670350"/>
            </a:xfrm>
            <a:custGeom>
              <a:avLst/>
              <a:gdLst/>
              <a:ahLst/>
              <a:cxnLst/>
              <a:rect l="l" t="t" r="r" b="b"/>
              <a:pathLst>
                <a:path w="91043" h="26814" extrusionOk="0">
                  <a:moveTo>
                    <a:pt x="69970" y="0"/>
                  </a:moveTo>
                  <a:cubicBezTo>
                    <a:pt x="69872" y="131"/>
                    <a:pt x="69807" y="229"/>
                    <a:pt x="69807" y="229"/>
                  </a:cubicBezTo>
                  <a:cubicBezTo>
                    <a:pt x="69807" y="229"/>
                    <a:pt x="55944" y="5154"/>
                    <a:pt x="49289" y="6296"/>
                  </a:cubicBezTo>
                  <a:cubicBezTo>
                    <a:pt x="45027" y="7040"/>
                    <a:pt x="41266" y="7901"/>
                    <a:pt x="37670" y="7901"/>
                  </a:cubicBezTo>
                  <a:cubicBezTo>
                    <a:pt x="33696" y="7901"/>
                    <a:pt x="29924" y="6850"/>
                    <a:pt x="25901" y="3425"/>
                  </a:cubicBezTo>
                  <a:cubicBezTo>
                    <a:pt x="25393" y="2999"/>
                    <a:pt x="24790" y="2876"/>
                    <a:pt x="24151" y="2876"/>
                  </a:cubicBezTo>
                  <a:cubicBezTo>
                    <a:pt x="23265" y="2876"/>
                    <a:pt x="22310" y="3114"/>
                    <a:pt x="21448" y="3114"/>
                  </a:cubicBezTo>
                  <a:cubicBezTo>
                    <a:pt x="20695" y="3114"/>
                    <a:pt x="20012" y="2932"/>
                    <a:pt x="19507" y="2251"/>
                  </a:cubicBezTo>
                  <a:cubicBezTo>
                    <a:pt x="19507" y="2251"/>
                    <a:pt x="19442" y="2153"/>
                    <a:pt x="19377" y="2023"/>
                  </a:cubicBezTo>
                  <a:lnTo>
                    <a:pt x="13309" y="4339"/>
                  </a:lnTo>
                  <a:cubicBezTo>
                    <a:pt x="7373" y="6133"/>
                    <a:pt x="3817" y="7796"/>
                    <a:pt x="2773" y="13896"/>
                  </a:cubicBezTo>
                  <a:lnTo>
                    <a:pt x="1599" y="20518"/>
                  </a:lnTo>
                  <a:cubicBezTo>
                    <a:pt x="1142" y="23128"/>
                    <a:pt x="1" y="23845"/>
                    <a:pt x="2610" y="23845"/>
                  </a:cubicBezTo>
                  <a:lnTo>
                    <a:pt x="4861" y="26814"/>
                  </a:lnTo>
                  <a:lnTo>
                    <a:pt x="86411" y="26814"/>
                  </a:lnTo>
                  <a:cubicBezTo>
                    <a:pt x="89053" y="26814"/>
                    <a:pt x="91043" y="24465"/>
                    <a:pt x="90586" y="21856"/>
                  </a:cubicBezTo>
                  <a:lnTo>
                    <a:pt x="89412" y="15201"/>
                  </a:lnTo>
                  <a:cubicBezTo>
                    <a:pt x="88368" y="9101"/>
                    <a:pt x="83931" y="4110"/>
                    <a:pt x="77995" y="2316"/>
                  </a:cubicBezTo>
                  <a:lnTo>
                    <a:pt x="699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2"/>
            <p:cNvSpPr/>
            <p:nvPr/>
          </p:nvSpPr>
          <p:spPr>
            <a:xfrm>
              <a:off x="4629550" y="4025275"/>
              <a:ext cx="1263250" cy="791375"/>
            </a:xfrm>
            <a:custGeom>
              <a:avLst/>
              <a:gdLst/>
              <a:ahLst/>
              <a:cxnLst/>
              <a:rect l="l" t="t" r="r" b="b"/>
              <a:pathLst>
                <a:path w="50530" h="31655" extrusionOk="0">
                  <a:moveTo>
                    <a:pt x="16050" y="1"/>
                  </a:moveTo>
                  <a:lnTo>
                    <a:pt x="14419" y="16180"/>
                  </a:lnTo>
                  <a:cubicBezTo>
                    <a:pt x="14321" y="17028"/>
                    <a:pt x="13701" y="17746"/>
                    <a:pt x="12886" y="17974"/>
                  </a:cubicBezTo>
                  <a:lnTo>
                    <a:pt x="1" y="18724"/>
                  </a:lnTo>
                  <a:cubicBezTo>
                    <a:pt x="99" y="18855"/>
                    <a:pt x="164" y="18953"/>
                    <a:pt x="164" y="18953"/>
                  </a:cubicBezTo>
                  <a:cubicBezTo>
                    <a:pt x="6369" y="27422"/>
                    <a:pt x="15803" y="31654"/>
                    <a:pt x="25236" y="31654"/>
                  </a:cubicBezTo>
                  <a:cubicBezTo>
                    <a:pt x="34698" y="31654"/>
                    <a:pt x="44159" y="27397"/>
                    <a:pt x="50366" y="18888"/>
                  </a:cubicBezTo>
                  <a:cubicBezTo>
                    <a:pt x="50366" y="18888"/>
                    <a:pt x="50431" y="18790"/>
                    <a:pt x="50529" y="18659"/>
                  </a:cubicBezTo>
                  <a:lnTo>
                    <a:pt x="40482" y="15789"/>
                  </a:lnTo>
                  <a:cubicBezTo>
                    <a:pt x="39667" y="15560"/>
                    <a:pt x="39080" y="14843"/>
                    <a:pt x="38982" y="13962"/>
                  </a:cubicBezTo>
                  <a:lnTo>
                    <a:pt x="38786" y="12494"/>
                  </a:lnTo>
                  <a:lnTo>
                    <a:pt x="29652" y="2284"/>
                  </a:lnTo>
                  <a:lnTo>
                    <a:pt x="16050" y="1"/>
                  </a:ln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2"/>
            <p:cNvSpPr/>
            <p:nvPr/>
          </p:nvSpPr>
          <p:spPr>
            <a:xfrm>
              <a:off x="4101925" y="4493375"/>
              <a:ext cx="682600" cy="668725"/>
            </a:xfrm>
            <a:custGeom>
              <a:avLst/>
              <a:gdLst/>
              <a:ahLst/>
              <a:cxnLst/>
              <a:rect l="l" t="t" r="r" b="b"/>
              <a:pathLst>
                <a:path w="27304" h="26749" extrusionOk="0">
                  <a:moveTo>
                    <a:pt x="21106" y="0"/>
                  </a:moveTo>
                  <a:lnTo>
                    <a:pt x="13049" y="2284"/>
                  </a:lnTo>
                  <a:cubicBezTo>
                    <a:pt x="7112" y="4045"/>
                    <a:pt x="2643" y="9036"/>
                    <a:pt x="1599" y="15169"/>
                  </a:cubicBezTo>
                  <a:lnTo>
                    <a:pt x="425" y="21791"/>
                  </a:lnTo>
                  <a:cubicBezTo>
                    <a:pt x="1" y="24400"/>
                    <a:pt x="1991" y="26749"/>
                    <a:pt x="4600" y="26749"/>
                  </a:cubicBezTo>
                  <a:lnTo>
                    <a:pt x="6525" y="26749"/>
                  </a:lnTo>
                  <a:lnTo>
                    <a:pt x="8254" y="16343"/>
                  </a:lnTo>
                  <a:cubicBezTo>
                    <a:pt x="8906" y="12722"/>
                    <a:pt x="11450" y="9852"/>
                    <a:pt x="14973" y="8775"/>
                  </a:cubicBezTo>
                  <a:lnTo>
                    <a:pt x="26227" y="5578"/>
                  </a:lnTo>
                  <a:lnTo>
                    <a:pt x="27304" y="1664"/>
                  </a:lnTo>
                  <a:cubicBezTo>
                    <a:pt x="27304" y="1664"/>
                    <a:pt x="21204" y="131"/>
                    <a:pt x="2110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2"/>
            <p:cNvSpPr/>
            <p:nvPr/>
          </p:nvSpPr>
          <p:spPr>
            <a:xfrm>
              <a:off x="4629550" y="3929050"/>
              <a:ext cx="969650" cy="703800"/>
            </a:xfrm>
            <a:custGeom>
              <a:avLst/>
              <a:gdLst/>
              <a:ahLst/>
              <a:cxnLst/>
              <a:rect l="l" t="t" r="r" b="b"/>
              <a:pathLst>
                <a:path w="38786" h="28152" extrusionOk="0">
                  <a:moveTo>
                    <a:pt x="36829" y="1"/>
                  </a:moveTo>
                  <a:lnTo>
                    <a:pt x="13016" y="1827"/>
                  </a:lnTo>
                  <a:lnTo>
                    <a:pt x="11353" y="18007"/>
                  </a:lnTo>
                  <a:cubicBezTo>
                    <a:pt x="11255" y="18855"/>
                    <a:pt x="10668" y="19540"/>
                    <a:pt x="9820" y="19768"/>
                  </a:cubicBezTo>
                  <a:lnTo>
                    <a:pt x="1" y="22573"/>
                  </a:lnTo>
                  <a:cubicBezTo>
                    <a:pt x="99" y="22704"/>
                    <a:pt x="164" y="22802"/>
                    <a:pt x="164" y="22802"/>
                  </a:cubicBezTo>
                  <a:cubicBezTo>
                    <a:pt x="1632" y="24824"/>
                    <a:pt x="3328" y="26618"/>
                    <a:pt x="5122" y="28151"/>
                  </a:cubicBezTo>
                  <a:lnTo>
                    <a:pt x="11679" y="26292"/>
                  </a:lnTo>
                  <a:cubicBezTo>
                    <a:pt x="14615" y="25477"/>
                    <a:pt x="16865" y="23226"/>
                    <a:pt x="17746" y="20388"/>
                  </a:cubicBezTo>
                  <a:cubicBezTo>
                    <a:pt x="17907" y="19877"/>
                    <a:pt x="18401" y="19522"/>
                    <a:pt x="18934" y="19522"/>
                  </a:cubicBezTo>
                  <a:cubicBezTo>
                    <a:pt x="19048" y="19522"/>
                    <a:pt x="19164" y="19538"/>
                    <a:pt x="19279" y="19572"/>
                  </a:cubicBezTo>
                  <a:cubicBezTo>
                    <a:pt x="21269" y="20094"/>
                    <a:pt x="23259" y="20355"/>
                    <a:pt x="25249" y="20355"/>
                  </a:cubicBezTo>
                  <a:cubicBezTo>
                    <a:pt x="29750" y="20355"/>
                    <a:pt x="34350" y="18953"/>
                    <a:pt x="38786" y="16343"/>
                  </a:cubicBezTo>
                  <a:lnTo>
                    <a:pt x="36829" y="1"/>
                  </a:ln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2"/>
            <p:cNvSpPr/>
            <p:nvPr/>
          </p:nvSpPr>
          <p:spPr>
            <a:xfrm>
              <a:off x="4556175" y="2808125"/>
              <a:ext cx="1408375" cy="1460200"/>
            </a:xfrm>
            <a:custGeom>
              <a:avLst/>
              <a:gdLst/>
              <a:ahLst/>
              <a:cxnLst/>
              <a:rect l="l" t="t" r="r" b="b"/>
              <a:pathLst>
                <a:path w="56335" h="58408" extrusionOk="0">
                  <a:moveTo>
                    <a:pt x="33328" y="0"/>
                  </a:moveTo>
                  <a:cubicBezTo>
                    <a:pt x="32997" y="0"/>
                    <a:pt x="32671" y="132"/>
                    <a:pt x="32424" y="409"/>
                  </a:cubicBezTo>
                  <a:cubicBezTo>
                    <a:pt x="24169" y="9633"/>
                    <a:pt x="10166" y="9969"/>
                    <a:pt x="4633" y="9969"/>
                  </a:cubicBezTo>
                  <a:cubicBezTo>
                    <a:pt x="4197" y="9969"/>
                    <a:pt x="3814" y="9967"/>
                    <a:pt x="3491" y="9967"/>
                  </a:cubicBezTo>
                  <a:cubicBezTo>
                    <a:pt x="2903" y="9967"/>
                    <a:pt x="2381" y="10391"/>
                    <a:pt x="2284" y="10978"/>
                  </a:cubicBezTo>
                  <a:cubicBezTo>
                    <a:pt x="1990" y="12413"/>
                    <a:pt x="261" y="14077"/>
                    <a:pt x="261" y="14077"/>
                  </a:cubicBezTo>
                  <a:cubicBezTo>
                    <a:pt x="98" y="15741"/>
                    <a:pt x="0" y="17469"/>
                    <a:pt x="0" y="19264"/>
                  </a:cubicBezTo>
                  <a:cubicBezTo>
                    <a:pt x="0" y="31137"/>
                    <a:pt x="261" y="36128"/>
                    <a:pt x="5122" y="42848"/>
                  </a:cubicBezTo>
                  <a:cubicBezTo>
                    <a:pt x="11841" y="52112"/>
                    <a:pt x="20192" y="58407"/>
                    <a:pt x="28184" y="58407"/>
                  </a:cubicBezTo>
                  <a:cubicBezTo>
                    <a:pt x="36143" y="58407"/>
                    <a:pt x="44526" y="52112"/>
                    <a:pt x="51246" y="42848"/>
                  </a:cubicBezTo>
                  <a:cubicBezTo>
                    <a:pt x="56106" y="36128"/>
                    <a:pt x="56335" y="31137"/>
                    <a:pt x="56335" y="19264"/>
                  </a:cubicBezTo>
                  <a:cubicBezTo>
                    <a:pt x="56335" y="17404"/>
                    <a:pt x="56237" y="15643"/>
                    <a:pt x="56074" y="13946"/>
                  </a:cubicBezTo>
                  <a:cubicBezTo>
                    <a:pt x="56074" y="13946"/>
                    <a:pt x="54345" y="12185"/>
                    <a:pt x="54051" y="10717"/>
                  </a:cubicBezTo>
                  <a:cubicBezTo>
                    <a:pt x="53986" y="10260"/>
                    <a:pt x="53627" y="9902"/>
                    <a:pt x="53171" y="9771"/>
                  </a:cubicBezTo>
                  <a:cubicBezTo>
                    <a:pt x="50072" y="8890"/>
                    <a:pt x="39177" y="6379"/>
                    <a:pt x="34349" y="474"/>
                  </a:cubicBezTo>
                  <a:cubicBezTo>
                    <a:pt x="34073" y="165"/>
                    <a:pt x="33698" y="0"/>
                    <a:pt x="33328" y="0"/>
                  </a:cubicBez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2"/>
            <p:cNvSpPr/>
            <p:nvPr/>
          </p:nvSpPr>
          <p:spPr>
            <a:xfrm>
              <a:off x="4562700" y="2748575"/>
              <a:ext cx="1395325" cy="411475"/>
            </a:xfrm>
            <a:custGeom>
              <a:avLst/>
              <a:gdLst/>
              <a:ahLst/>
              <a:cxnLst/>
              <a:rect l="l" t="t" r="r" b="b"/>
              <a:pathLst>
                <a:path w="55813" h="16459" extrusionOk="0">
                  <a:moveTo>
                    <a:pt x="33536" y="1"/>
                  </a:moveTo>
                  <a:cubicBezTo>
                    <a:pt x="33200" y="1"/>
                    <a:pt x="32867" y="133"/>
                    <a:pt x="32620" y="410"/>
                  </a:cubicBezTo>
                  <a:cubicBezTo>
                    <a:pt x="23715" y="10359"/>
                    <a:pt x="6263" y="11044"/>
                    <a:pt x="1827" y="11044"/>
                  </a:cubicBezTo>
                  <a:cubicBezTo>
                    <a:pt x="1240" y="11044"/>
                    <a:pt x="718" y="11501"/>
                    <a:pt x="587" y="12088"/>
                  </a:cubicBezTo>
                  <a:cubicBezTo>
                    <a:pt x="326" y="13491"/>
                    <a:pt x="131" y="14958"/>
                    <a:pt x="0" y="16459"/>
                  </a:cubicBezTo>
                  <a:cubicBezTo>
                    <a:pt x="2805" y="16165"/>
                    <a:pt x="5121" y="16035"/>
                    <a:pt x="5121" y="16035"/>
                  </a:cubicBezTo>
                  <a:cubicBezTo>
                    <a:pt x="11809" y="15676"/>
                    <a:pt x="24008" y="14012"/>
                    <a:pt x="32750" y="7195"/>
                  </a:cubicBezTo>
                  <a:cubicBezTo>
                    <a:pt x="32979" y="7016"/>
                    <a:pt x="33256" y="6926"/>
                    <a:pt x="33529" y="6926"/>
                  </a:cubicBezTo>
                  <a:cubicBezTo>
                    <a:pt x="33802" y="6926"/>
                    <a:pt x="34072" y="7016"/>
                    <a:pt x="34284" y="7195"/>
                  </a:cubicBezTo>
                  <a:cubicBezTo>
                    <a:pt x="39340" y="11077"/>
                    <a:pt x="46157" y="13654"/>
                    <a:pt x="50561" y="15024"/>
                  </a:cubicBezTo>
                  <a:cubicBezTo>
                    <a:pt x="50561" y="15024"/>
                    <a:pt x="52910" y="15546"/>
                    <a:pt x="55813" y="16328"/>
                  </a:cubicBezTo>
                  <a:cubicBezTo>
                    <a:pt x="55682" y="14763"/>
                    <a:pt x="55454" y="13262"/>
                    <a:pt x="55160" y="11827"/>
                  </a:cubicBezTo>
                  <a:cubicBezTo>
                    <a:pt x="55095" y="11338"/>
                    <a:pt x="54736" y="10979"/>
                    <a:pt x="54280" y="10848"/>
                  </a:cubicBezTo>
                  <a:cubicBezTo>
                    <a:pt x="51181" y="10000"/>
                    <a:pt x="39405" y="6379"/>
                    <a:pt x="34545" y="475"/>
                  </a:cubicBezTo>
                  <a:cubicBezTo>
                    <a:pt x="34286" y="165"/>
                    <a:pt x="33910" y="1"/>
                    <a:pt x="33536" y="1"/>
                  </a:cubicBez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2"/>
            <p:cNvSpPr/>
            <p:nvPr/>
          </p:nvSpPr>
          <p:spPr>
            <a:xfrm>
              <a:off x="5470350" y="3153525"/>
              <a:ext cx="159025" cy="266675"/>
            </a:xfrm>
            <a:custGeom>
              <a:avLst/>
              <a:gdLst/>
              <a:ahLst/>
              <a:cxnLst/>
              <a:rect l="l" t="t" r="r" b="b"/>
              <a:pathLst>
                <a:path w="6361" h="10667" extrusionOk="0">
                  <a:moveTo>
                    <a:pt x="3197" y="0"/>
                  </a:moveTo>
                  <a:cubicBezTo>
                    <a:pt x="1435" y="0"/>
                    <a:pt x="0" y="1403"/>
                    <a:pt x="0" y="3164"/>
                  </a:cubicBezTo>
                  <a:lnTo>
                    <a:pt x="0" y="7503"/>
                  </a:lnTo>
                  <a:cubicBezTo>
                    <a:pt x="0" y="9264"/>
                    <a:pt x="1435" y="10667"/>
                    <a:pt x="3197" y="10667"/>
                  </a:cubicBezTo>
                  <a:cubicBezTo>
                    <a:pt x="4958" y="10667"/>
                    <a:pt x="6361" y="9264"/>
                    <a:pt x="6361" y="7503"/>
                  </a:cubicBezTo>
                  <a:lnTo>
                    <a:pt x="6361" y="3164"/>
                  </a:lnTo>
                  <a:cubicBezTo>
                    <a:pt x="6361" y="1403"/>
                    <a:pt x="4958" y="0"/>
                    <a:pt x="3197" y="0"/>
                  </a:cubicBez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2"/>
            <p:cNvSpPr/>
            <p:nvPr/>
          </p:nvSpPr>
          <p:spPr>
            <a:xfrm>
              <a:off x="4891325" y="3153525"/>
              <a:ext cx="159050" cy="266675"/>
            </a:xfrm>
            <a:custGeom>
              <a:avLst/>
              <a:gdLst/>
              <a:ahLst/>
              <a:cxnLst/>
              <a:rect l="l" t="t" r="r" b="b"/>
              <a:pathLst>
                <a:path w="6362" h="10667" extrusionOk="0">
                  <a:moveTo>
                    <a:pt x="3198" y="0"/>
                  </a:moveTo>
                  <a:cubicBezTo>
                    <a:pt x="1436" y="0"/>
                    <a:pt x="1" y="1403"/>
                    <a:pt x="1" y="3164"/>
                  </a:cubicBezTo>
                  <a:lnTo>
                    <a:pt x="1" y="7503"/>
                  </a:lnTo>
                  <a:cubicBezTo>
                    <a:pt x="1" y="9264"/>
                    <a:pt x="1436" y="10667"/>
                    <a:pt x="3198" y="10667"/>
                  </a:cubicBezTo>
                  <a:cubicBezTo>
                    <a:pt x="4927" y="10667"/>
                    <a:pt x="6362" y="9264"/>
                    <a:pt x="6362" y="7503"/>
                  </a:cubicBezTo>
                  <a:lnTo>
                    <a:pt x="6362" y="3164"/>
                  </a:lnTo>
                  <a:cubicBezTo>
                    <a:pt x="6362" y="1403"/>
                    <a:pt x="4927" y="0"/>
                    <a:pt x="3198" y="0"/>
                  </a:cubicBez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2"/>
            <p:cNvSpPr/>
            <p:nvPr/>
          </p:nvSpPr>
          <p:spPr>
            <a:xfrm>
              <a:off x="4333525" y="695600"/>
              <a:ext cx="711975" cy="754375"/>
            </a:xfrm>
            <a:custGeom>
              <a:avLst/>
              <a:gdLst/>
              <a:ahLst/>
              <a:cxnLst/>
              <a:rect l="l" t="t" r="r" b="b"/>
              <a:pathLst>
                <a:path w="28479" h="30175" extrusionOk="0">
                  <a:moveTo>
                    <a:pt x="16017" y="11157"/>
                  </a:moveTo>
                  <a:cubicBezTo>
                    <a:pt x="15561" y="12462"/>
                    <a:pt x="14941" y="13701"/>
                    <a:pt x="14256" y="14843"/>
                  </a:cubicBezTo>
                  <a:cubicBezTo>
                    <a:pt x="13538" y="13701"/>
                    <a:pt x="12951" y="12462"/>
                    <a:pt x="12462" y="11157"/>
                  </a:cubicBezTo>
                  <a:close/>
                  <a:moveTo>
                    <a:pt x="14256" y="1"/>
                  </a:moveTo>
                  <a:cubicBezTo>
                    <a:pt x="12494" y="1"/>
                    <a:pt x="11059" y="1403"/>
                    <a:pt x="11059" y="3165"/>
                  </a:cubicBezTo>
                  <a:lnTo>
                    <a:pt x="11059" y="4796"/>
                  </a:lnTo>
                  <a:lnTo>
                    <a:pt x="3198" y="4796"/>
                  </a:lnTo>
                  <a:cubicBezTo>
                    <a:pt x="1436" y="4796"/>
                    <a:pt x="1" y="6231"/>
                    <a:pt x="1" y="7993"/>
                  </a:cubicBezTo>
                  <a:cubicBezTo>
                    <a:pt x="1" y="9754"/>
                    <a:pt x="1436" y="11157"/>
                    <a:pt x="3198" y="11157"/>
                  </a:cubicBezTo>
                  <a:lnTo>
                    <a:pt x="5807" y="11157"/>
                  </a:lnTo>
                  <a:cubicBezTo>
                    <a:pt x="6688" y="14321"/>
                    <a:pt x="8091" y="17257"/>
                    <a:pt x="9950" y="19866"/>
                  </a:cubicBezTo>
                  <a:cubicBezTo>
                    <a:pt x="8482" y="21106"/>
                    <a:pt x="6786" y="22182"/>
                    <a:pt x="4959" y="22998"/>
                  </a:cubicBezTo>
                  <a:lnTo>
                    <a:pt x="2513" y="24107"/>
                  </a:lnTo>
                  <a:cubicBezTo>
                    <a:pt x="914" y="24792"/>
                    <a:pt x="197" y="26684"/>
                    <a:pt x="882" y="28282"/>
                  </a:cubicBezTo>
                  <a:cubicBezTo>
                    <a:pt x="1436" y="29456"/>
                    <a:pt x="2578" y="30174"/>
                    <a:pt x="3785" y="30174"/>
                  </a:cubicBezTo>
                  <a:cubicBezTo>
                    <a:pt x="4242" y="30174"/>
                    <a:pt x="4666" y="30076"/>
                    <a:pt x="5090" y="29881"/>
                  </a:cubicBezTo>
                  <a:lnTo>
                    <a:pt x="7569" y="28804"/>
                  </a:lnTo>
                  <a:cubicBezTo>
                    <a:pt x="10015" y="27695"/>
                    <a:pt x="12266" y="26260"/>
                    <a:pt x="14256" y="24564"/>
                  </a:cubicBezTo>
                  <a:cubicBezTo>
                    <a:pt x="16246" y="26260"/>
                    <a:pt x="18464" y="27695"/>
                    <a:pt x="20943" y="28804"/>
                  </a:cubicBezTo>
                  <a:lnTo>
                    <a:pt x="23422" y="29881"/>
                  </a:lnTo>
                  <a:cubicBezTo>
                    <a:pt x="23813" y="30076"/>
                    <a:pt x="24270" y="30174"/>
                    <a:pt x="24694" y="30174"/>
                  </a:cubicBezTo>
                  <a:cubicBezTo>
                    <a:pt x="25901" y="30174"/>
                    <a:pt x="27075" y="29456"/>
                    <a:pt x="27597" y="28282"/>
                  </a:cubicBezTo>
                  <a:cubicBezTo>
                    <a:pt x="28315" y="26684"/>
                    <a:pt x="27597" y="24792"/>
                    <a:pt x="25999" y="24107"/>
                  </a:cubicBezTo>
                  <a:lnTo>
                    <a:pt x="23520" y="22998"/>
                  </a:lnTo>
                  <a:cubicBezTo>
                    <a:pt x="21693" y="22182"/>
                    <a:pt x="20030" y="21106"/>
                    <a:pt x="18562" y="19866"/>
                  </a:cubicBezTo>
                  <a:cubicBezTo>
                    <a:pt x="20421" y="17257"/>
                    <a:pt x="21824" y="14321"/>
                    <a:pt x="22672" y="11157"/>
                  </a:cubicBezTo>
                  <a:lnTo>
                    <a:pt x="25314" y="11157"/>
                  </a:lnTo>
                  <a:cubicBezTo>
                    <a:pt x="27043" y="11157"/>
                    <a:pt x="28478" y="9754"/>
                    <a:pt x="28478" y="7993"/>
                  </a:cubicBezTo>
                  <a:cubicBezTo>
                    <a:pt x="28478" y="6231"/>
                    <a:pt x="27043" y="4796"/>
                    <a:pt x="25314" y="4796"/>
                  </a:cubicBezTo>
                  <a:lnTo>
                    <a:pt x="17420" y="4796"/>
                  </a:lnTo>
                  <a:lnTo>
                    <a:pt x="17420" y="3165"/>
                  </a:lnTo>
                  <a:cubicBezTo>
                    <a:pt x="17420" y="1403"/>
                    <a:pt x="16017" y="1"/>
                    <a:pt x="142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2"/>
            <p:cNvSpPr/>
            <p:nvPr/>
          </p:nvSpPr>
          <p:spPr>
            <a:xfrm>
              <a:off x="2584300" y="693975"/>
              <a:ext cx="652425" cy="757100"/>
            </a:xfrm>
            <a:custGeom>
              <a:avLst/>
              <a:gdLst/>
              <a:ahLst/>
              <a:cxnLst/>
              <a:rect l="l" t="t" r="r" b="b"/>
              <a:pathLst>
                <a:path w="26097" h="30284" extrusionOk="0">
                  <a:moveTo>
                    <a:pt x="13016" y="11124"/>
                  </a:moveTo>
                  <a:lnTo>
                    <a:pt x="15658" y="18039"/>
                  </a:lnTo>
                  <a:lnTo>
                    <a:pt x="10406" y="18039"/>
                  </a:lnTo>
                  <a:lnTo>
                    <a:pt x="13016" y="11124"/>
                  </a:lnTo>
                  <a:close/>
                  <a:moveTo>
                    <a:pt x="13016" y="1"/>
                  </a:moveTo>
                  <a:cubicBezTo>
                    <a:pt x="11515" y="1"/>
                    <a:pt x="10145" y="914"/>
                    <a:pt x="9591" y="2317"/>
                  </a:cubicBezTo>
                  <a:cubicBezTo>
                    <a:pt x="9558" y="2317"/>
                    <a:pt x="9558" y="2349"/>
                    <a:pt x="9558" y="2382"/>
                  </a:cubicBezTo>
                  <a:lnTo>
                    <a:pt x="620" y="25966"/>
                  </a:lnTo>
                  <a:cubicBezTo>
                    <a:pt x="0" y="27630"/>
                    <a:pt x="848" y="29456"/>
                    <a:pt x="2479" y="30076"/>
                  </a:cubicBezTo>
                  <a:cubicBezTo>
                    <a:pt x="2838" y="30206"/>
                    <a:pt x="3230" y="30272"/>
                    <a:pt x="3589" y="30272"/>
                  </a:cubicBezTo>
                  <a:cubicBezTo>
                    <a:pt x="4861" y="30272"/>
                    <a:pt x="6100" y="29489"/>
                    <a:pt x="6557" y="28217"/>
                  </a:cubicBezTo>
                  <a:lnTo>
                    <a:pt x="8025" y="24400"/>
                  </a:lnTo>
                  <a:lnTo>
                    <a:pt x="18104" y="24400"/>
                  </a:lnTo>
                  <a:lnTo>
                    <a:pt x="19540" y="28249"/>
                  </a:lnTo>
                  <a:cubicBezTo>
                    <a:pt x="20019" y="29510"/>
                    <a:pt x="21238" y="30283"/>
                    <a:pt x="22521" y="30283"/>
                  </a:cubicBezTo>
                  <a:cubicBezTo>
                    <a:pt x="22897" y="30283"/>
                    <a:pt x="23279" y="30217"/>
                    <a:pt x="23650" y="30076"/>
                  </a:cubicBezTo>
                  <a:cubicBezTo>
                    <a:pt x="25281" y="29456"/>
                    <a:pt x="26096" y="27597"/>
                    <a:pt x="25476" y="25966"/>
                  </a:cubicBezTo>
                  <a:lnTo>
                    <a:pt x="16473" y="2382"/>
                  </a:lnTo>
                  <a:cubicBezTo>
                    <a:pt x="16473" y="2349"/>
                    <a:pt x="16473" y="2349"/>
                    <a:pt x="16441" y="2317"/>
                  </a:cubicBezTo>
                  <a:cubicBezTo>
                    <a:pt x="15886" y="914"/>
                    <a:pt x="14549" y="1"/>
                    <a:pt x="130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2"/>
            <p:cNvSpPr/>
            <p:nvPr/>
          </p:nvSpPr>
          <p:spPr>
            <a:xfrm>
              <a:off x="2086025" y="3687475"/>
              <a:ext cx="507275" cy="211425"/>
            </a:xfrm>
            <a:custGeom>
              <a:avLst/>
              <a:gdLst/>
              <a:ahLst/>
              <a:cxnLst/>
              <a:rect l="l" t="t" r="r" b="b"/>
              <a:pathLst>
                <a:path w="20291" h="8457" extrusionOk="0">
                  <a:moveTo>
                    <a:pt x="3617" y="1"/>
                  </a:moveTo>
                  <a:cubicBezTo>
                    <a:pt x="2974" y="1"/>
                    <a:pt x="2324" y="194"/>
                    <a:pt x="1762" y="595"/>
                  </a:cubicBezTo>
                  <a:cubicBezTo>
                    <a:pt x="327" y="1606"/>
                    <a:pt x="1" y="3596"/>
                    <a:pt x="1012" y="4999"/>
                  </a:cubicBezTo>
                  <a:cubicBezTo>
                    <a:pt x="2154" y="6597"/>
                    <a:pt x="5220" y="8457"/>
                    <a:pt x="10145" y="8457"/>
                  </a:cubicBezTo>
                  <a:cubicBezTo>
                    <a:pt x="15071" y="8457"/>
                    <a:pt x="18137" y="6597"/>
                    <a:pt x="19279" y="4999"/>
                  </a:cubicBezTo>
                  <a:cubicBezTo>
                    <a:pt x="20290" y="3596"/>
                    <a:pt x="19964" y="1606"/>
                    <a:pt x="18529" y="595"/>
                  </a:cubicBezTo>
                  <a:cubicBezTo>
                    <a:pt x="17967" y="194"/>
                    <a:pt x="17322" y="1"/>
                    <a:pt x="16686" y="1"/>
                  </a:cubicBezTo>
                  <a:cubicBezTo>
                    <a:pt x="15770" y="1"/>
                    <a:pt x="14871" y="399"/>
                    <a:pt x="14255" y="1150"/>
                  </a:cubicBezTo>
                  <a:cubicBezTo>
                    <a:pt x="14027" y="1313"/>
                    <a:pt x="12820" y="2096"/>
                    <a:pt x="10145" y="2096"/>
                  </a:cubicBezTo>
                  <a:cubicBezTo>
                    <a:pt x="7503" y="2096"/>
                    <a:pt x="6296" y="1313"/>
                    <a:pt x="6068" y="1150"/>
                  </a:cubicBezTo>
                  <a:cubicBezTo>
                    <a:pt x="5452" y="399"/>
                    <a:pt x="4542" y="1"/>
                    <a:pt x="3617" y="1"/>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2"/>
            <p:cNvSpPr/>
            <p:nvPr/>
          </p:nvSpPr>
          <p:spPr>
            <a:xfrm>
              <a:off x="5028350" y="3687475"/>
              <a:ext cx="507250" cy="211425"/>
            </a:xfrm>
            <a:custGeom>
              <a:avLst/>
              <a:gdLst/>
              <a:ahLst/>
              <a:cxnLst/>
              <a:rect l="l" t="t" r="r" b="b"/>
              <a:pathLst>
                <a:path w="20290" h="8457" extrusionOk="0">
                  <a:moveTo>
                    <a:pt x="3617" y="1"/>
                  </a:moveTo>
                  <a:cubicBezTo>
                    <a:pt x="2973" y="1"/>
                    <a:pt x="2324" y="194"/>
                    <a:pt x="1762" y="595"/>
                  </a:cubicBezTo>
                  <a:cubicBezTo>
                    <a:pt x="326" y="1606"/>
                    <a:pt x="0" y="3596"/>
                    <a:pt x="1011" y="4999"/>
                  </a:cubicBezTo>
                  <a:cubicBezTo>
                    <a:pt x="2153" y="6597"/>
                    <a:pt x="5219" y="8457"/>
                    <a:pt x="10145" y="8457"/>
                  </a:cubicBezTo>
                  <a:cubicBezTo>
                    <a:pt x="15070" y="8457"/>
                    <a:pt x="18137" y="6597"/>
                    <a:pt x="19278" y="4999"/>
                  </a:cubicBezTo>
                  <a:cubicBezTo>
                    <a:pt x="20290" y="3596"/>
                    <a:pt x="19963" y="1606"/>
                    <a:pt x="18528" y="595"/>
                  </a:cubicBezTo>
                  <a:cubicBezTo>
                    <a:pt x="17966" y="194"/>
                    <a:pt x="17316" y="1"/>
                    <a:pt x="16673" y="1"/>
                  </a:cubicBezTo>
                  <a:cubicBezTo>
                    <a:pt x="15749" y="1"/>
                    <a:pt x="14838" y="399"/>
                    <a:pt x="14222" y="1150"/>
                  </a:cubicBezTo>
                  <a:cubicBezTo>
                    <a:pt x="14027" y="1313"/>
                    <a:pt x="12820" y="2096"/>
                    <a:pt x="10145" y="2096"/>
                  </a:cubicBezTo>
                  <a:cubicBezTo>
                    <a:pt x="7470" y="2096"/>
                    <a:pt x="6263" y="1313"/>
                    <a:pt x="6067" y="1150"/>
                  </a:cubicBezTo>
                  <a:cubicBezTo>
                    <a:pt x="5452" y="399"/>
                    <a:pt x="4541" y="1"/>
                    <a:pt x="3617" y="1"/>
                  </a:cubicBez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52"/>
          <p:cNvGrpSpPr/>
          <p:nvPr/>
        </p:nvGrpSpPr>
        <p:grpSpPr>
          <a:xfrm>
            <a:off x="3330682" y="2184269"/>
            <a:ext cx="446404" cy="600208"/>
            <a:chOff x="1859325" y="238125"/>
            <a:chExt cx="3881775" cy="5219200"/>
          </a:xfrm>
        </p:grpSpPr>
        <p:sp>
          <p:nvSpPr>
            <p:cNvPr id="1116" name="Google Shape;1116;p52"/>
            <p:cNvSpPr/>
            <p:nvPr/>
          </p:nvSpPr>
          <p:spPr>
            <a:xfrm>
              <a:off x="1891950" y="238125"/>
              <a:ext cx="3849150" cy="5158025"/>
            </a:xfrm>
            <a:custGeom>
              <a:avLst/>
              <a:gdLst/>
              <a:ahLst/>
              <a:cxnLst/>
              <a:rect l="l" t="t" r="r" b="b"/>
              <a:pathLst>
                <a:path w="153966" h="206321" extrusionOk="0">
                  <a:moveTo>
                    <a:pt x="7079" y="0"/>
                  </a:moveTo>
                  <a:cubicBezTo>
                    <a:pt x="2447" y="0"/>
                    <a:pt x="0" y="4893"/>
                    <a:pt x="0" y="9525"/>
                  </a:cubicBezTo>
                  <a:lnTo>
                    <a:pt x="2251" y="197872"/>
                  </a:lnTo>
                  <a:cubicBezTo>
                    <a:pt x="2251" y="202504"/>
                    <a:pt x="6002" y="206255"/>
                    <a:pt x="10634" y="206255"/>
                  </a:cubicBezTo>
                  <a:lnTo>
                    <a:pt x="142223" y="206321"/>
                  </a:lnTo>
                  <a:cubicBezTo>
                    <a:pt x="146822" y="206321"/>
                    <a:pt x="153966" y="205016"/>
                    <a:pt x="153966" y="200384"/>
                  </a:cubicBezTo>
                  <a:lnTo>
                    <a:pt x="153966" y="8383"/>
                  </a:lnTo>
                  <a:cubicBezTo>
                    <a:pt x="153966" y="3751"/>
                    <a:pt x="150215" y="0"/>
                    <a:pt x="1455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2"/>
            <p:cNvSpPr/>
            <p:nvPr/>
          </p:nvSpPr>
          <p:spPr>
            <a:xfrm>
              <a:off x="1859325" y="238125"/>
              <a:ext cx="3881775" cy="5219200"/>
            </a:xfrm>
            <a:custGeom>
              <a:avLst/>
              <a:gdLst/>
              <a:ahLst/>
              <a:cxnLst/>
              <a:rect l="l" t="t" r="r" b="b"/>
              <a:pathLst>
                <a:path w="155271" h="208768" extrusionOk="0">
                  <a:moveTo>
                    <a:pt x="8384" y="0"/>
                  </a:moveTo>
                  <a:cubicBezTo>
                    <a:pt x="3752" y="0"/>
                    <a:pt x="0" y="3751"/>
                    <a:pt x="0" y="8383"/>
                  </a:cubicBezTo>
                  <a:lnTo>
                    <a:pt x="0" y="200384"/>
                  </a:lnTo>
                  <a:cubicBezTo>
                    <a:pt x="0" y="205016"/>
                    <a:pt x="3752" y="208767"/>
                    <a:pt x="8384" y="208767"/>
                  </a:cubicBezTo>
                  <a:lnTo>
                    <a:pt x="146888" y="208767"/>
                  </a:lnTo>
                  <a:cubicBezTo>
                    <a:pt x="151520" y="208767"/>
                    <a:pt x="155271" y="205016"/>
                    <a:pt x="155271" y="200384"/>
                  </a:cubicBezTo>
                  <a:lnTo>
                    <a:pt x="12559" y="200384"/>
                  </a:lnTo>
                  <a:cubicBezTo>
                    <a:pt x="10243" y="200384"/>
                    <a:pt x="8384" y="198524"/>
                    <a:pt x="8384" y="196208"/>
                  </a:cubicBezTo>
                  <a:lnTo>
                    <a:pt x="83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2"/>
            <p:cNvSpPr/>
            <p:nvPr/>
          </p:nvSpPr>
          <p:spPr>
            <a:xfrm>
              <a:off x="2632400" y="604275"/>
              <a:ext cx="2376400" cy="352325"/>
            </a:xfrm>
            <a:custGeom>
              <a:avLst/>
              <a:gdLst/>
              <a:ahLst/>
              <a:cxnLst/>
              <a:rect l="l" t="t" r="r" b="b"/>
              <a:pathLst>
                <a:path w="95056" h="14093" extrusionOk="0">
                  <a:moveTo>
                    <a:pt x="5090" y="0"/>
                  </a:moveTo>
                  <a:lnTo>
                    <a:pt x="2317" y="653"/>
                  </a:lnTo>
                  <a:cubicBezTo>
                    <a:pt x="1" y="653"/>
                    <a:pt x="197" y="3752"/>
                    <a:pt x="197" y="6035"/>
                  </a:cubicBezTo>
                  <a:lnTo>
                    <a:pt x="882" y="9884"/>
                  </a:lnTo>
                  <a:cubicBezTo>
                    <a:pt x="882" y="12200"/>
                    <a:pt x="2774" y="14092"/>
                    <a:pt x="5090" y="14092"/>
                  </a:cubicBezTo>
                  <a:lnTo>
                    <a:pt x="87096" y="13472"/>
                  </a:lnTo>
                  <a:cubicBezTo>
                    <a:pt x="87751" y="13472"/>
                    <a:pt x="88456" y="13509"/>
                    <a:pt x="89129" y="13509"/>
                  </a:cubicBezTo>
                  <a:cubicBezTo>
                    <a:pt x="90838" y="13509"/>
                    <a:pt x="92348" y="13274"/>
                    <a:pt x="92348" y="11613"/>
                  </a:cubicBezTo>
                  <a:lnTo>
                    <a:pt x="95055" y="9101"/>
                  </a:lnTo>
                  <a:lnTo>
                    <a:pt x="95055" y="4176"/>
                  </a:lnTo>
                  <a:cubicBezTo>
                    <a:pt x="95055" y="1860"/>
                    <a:pt x="93163" y="0"/>
                    <a:pt x="9084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2"/>
            <p:cNvSpPr/>
            <p:nvPr/>
          </p:nvSpPr>
          <p:spPr>
            <a:xfrm>
              <a:off x="2591625" y="604275"/>
              <a:ext cx="2417175" cy="395525"/>
            </a:xfrm>
            <a:custGeom>
              <a:avLst/>
              <a:gdLst/>
              <a:ahLst/>
              <a:cxnLst/>
              <a:rect l="l" t="t" r="r" b="b"/>
              <a:pathLst>
                <a:path w="96687" h="15821" extrusionOk="0">
                  <a:moveTo>
                    <a:pt x="4209" y="0"/>
                  </a:moveTo>
                  <a:cubicBezTo>
                    <a:pt x="1893" y="0"/>
                    <a:pt x="1" y="1860"/>
                    <a:pt x="1" y="4176"/>
                  </a:cubicBezTo>
                  <a:lnTo>
                    <a:pt x="1" y="11613"/>
                  </a:lnTo>
                  <a:cubicBezTo>
                    <a:pt x="1" y="13929"/>
                    <a:pt x="1893" y="15821"/>
                    <a:pt x="4209" y="15821"/>
                  </a:cubicBezTo>
                  <a:lnTo>
                    <a:pt x="92478" y="15821"/>
                  </a:lnTo>
                  <a:cubicBezTo>
                    <a:pt x="94794" y="15821"/>
                    <a:pt x="96686" y="13929"/>
                    <a:pt x="96686" y="11613"/>
                  </a:cubicBezTo>
                  <a:lnTo>
                    <a:pt x="96686" y="9101"/>
                  </a:lnTo>
                  <a:lnTo>
                    <a:pt x="9232" y="9101"/>
                  </a:lnTo>
                  <a:cubicBezTo>
                    <a:pt x="7830" y="9101"/>
                    <a:pt x="6721" y="7992"/>
                    <a:pt x="6721" y="6590"/>
                  </a:cubicBezTo>
                  <a:lnTo>
                    <a:pt x="672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2"/>
            <p:cNvSpPr/>
            <p:nvPr/>
          </p:nvSpPr>
          <p:spPr>
            <a:xfrm>
              <a:off x="3256275" y="1498875"/>
              <a:ext cx="1768000" cy="156600"/>
            </a:xfrm>
            <a:custGeom>
              <a:avLst/>
              <a:gdLst/>
              <a:ahLst/>
              <a:cxnLst/>
              <a:rect l="l" t="t" r="r" b="b"/>
              <a:pathLst>
                <a:path w="70720" h="6264" extrusionOk="0">
                  <a:moveTo>
                    <a:pt x="3132" y="0"/>
                  </a:moveTo>
                  <a:cubicBezTo>
                    <a:pt x="1403" y="0"/>
                    <a:pt x="0" y="1403"/>
                    <a:pt x="0" y="3132"/>
                  </a:cubicBezTo>
                  <a:cubicBezTo>
                    <a:pt x="0" y="4861"/>
                    <a:pt x="1403" y="6263"/>
                    <a:pt x="3132" y="6263"/>
                  </a:cubicBezTo>
                  <a:lnTo>
                    <a:pt x="67588" y="6263"/>
                  </a:lnTo>
                  <a:cubicBezTo>
                    <a:pt x="69317" y="6263"/>
                    <a:pt x="70720" y="4861"/>
                    <a:pt x="70720" y="3132"/>
                  </a:cubicBezTo>
                  <a:cubicBezTo>
                    <a:pt x="70720" y="1403"/>
                    <a:pt x="69317" y="0"/>
                    <a:pt x="67588" y="0"/>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2"/>
            <p:cNvSpPr/>
            <p:nvPr/>
          </p:nvSpPr>
          <p:spPr>
            <a:xfrm>
              <a:off x="3256275" y="1812825"/>
              <a:ext cx="1317850" cy="156600"/>
            </a:xfrm>
            <a:custGeom>
              <a:avLst/>
              <a:gdLst/>
              <a:ahLst/>
              <a:cxnLst/>
              <a:rect l="l" t="t" r="r" b="b"/>
              <a:pathLst>
                <a:path w="52714" h="6264" extrusionOk="0">
                  <a:moveTo>
                    <a:pt x="3132" y="1"/>
                  </a:moveTo>
                  <a:cubicBezTo>
                    <a:pt x="1403" y="1"/>
                    <a:pt x="0" y="1404"/>
                    <a:pt x="0" y="3132"/>
                  </a:cubicBezTo>
                  <a:cubicBezTo>
                    <a:pt x="0" y="4861"/>
                    <a:pt x="1403" y="6264"/>
                    <a:pt x="3132" y="6264"/>
                  </a:cubicBezTo>
                  <a:lnTo>
                    <a:pt x="49582" y="6264"/>
                  </a:lnTo>
                  <a:cubicBezTo>
                    <a:pt x="51311" y="6264"/>
                    <a:pt x="52714" y="4861"/>
                    <a:pt x="52714" y="3132"/>
                  </a:cubicBezTo>
                  <a:cubicBezTo>
                    <a:pt x="52714" y="1404"/>
                    <a:pt x="51311" y="1"/>
                    <a:pt x="49582" y="1"/>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2"/>
            <p:cNvSpPr/>
            <p:nvPr/>
          </p:nvSpPr>
          <p:spPr>
            <a:xfrm>
              <a:off x="3256275" y="2545150"/>
              <a:ext cx="1768000" cy="156600"/>
            </a:xfrm>
            <a:custGeom>
              <a:avLst/>
              <a:gdLst/>
              <a:ahLst/>
              <a:cxnLst/>
              <a:rect l="l" t="t" r="r" b="b"/>
              <a:pathLst>
                <a:path w="70720" h="6264" extrusionOk="0">
                  <a:moveTo>
                    <a:pt x="3132" y="1"/>
                  </a:moveTo>
                  <a:cubicBezTo>
                    <a:pt x="1403" y="1"/>
                    <a:pt x="0" y="1403"/>
                    <a:pt x="0" y="3132"/>
                  </a:cubicBezTo>
                  <a:cubicBezTo>
                    <a:pt x="0" y="4861"/>
                    <a:pt x="1403" y="6264"/>
                    <a:pt x="3132" y="6264"/>
                  </a:cubicBezTo>
                  <a:lnTo>
                    <a:pt x="67588" y="6264"/>
                  </a:lnTo>
                  <a:cubicBezTo>
                    <a:pt x="69317" y="6264"/>
                    <a:pt x="70720" y="4861"/>
                    <a:pt x="70720" y="3132"/>
                  </a:cubicBezTo>
                  <a:cubicBezTo>
                    <a:pt x="70720" y="1403"/>
                    <a:pt x="69317" y="1"/>
                    <a:pt x="67588" y="1"/>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2"/>
            <p:cNvSpPr/>
            <p:nvPr/>
          </p:nvSpPr>
          <p:spPr>
            <a:xfrm>
              <a:off x="3256275" y="2858300"/>
              <a:ext cx="931300" cy="157425"/>
            </a:xfrm>
            <a:custGeom>
              <a:avLst/>
              <a:gdLst/>
              <a:ahLst/>
              <a:cxnLst/>
              <a:rect l="l" t="t" r="r" b="b"/>
              <a:pathLst>
                <a:path w="37252" h="6297" extrusionOk="0">
                  <a:moveTo>
                    <a:pt x="3132" y="1"/>
                  </a:moveTo>
                  <a:cubicBezTo>
                    <a:pt x="1403" y="1"/>
                    <a:pt x="0" y="1436"/>
                    <a:pt x="0" y="3165"/>
                  </a:cubicBezTo>
                  <a:cubicBezTo>
                    <a:pt x="0" y="4894"/>
                    <a:pt x="1403" y="6296"/>
                    <a:pt x="3132" y="6296"/>
                  </a:cubicBezTo>
                  <a:lnTo>
                    <a:pt x="34088" y="6296"/>
                  </a:lnTo>
                  <a:cubicBezTo>
                    <a:pt x="35849" y="6296"/>
                    <a:pt x="37252" y="4894"/>
                    <a:pt x="37252" y="3165"/>
                  </a:cubicBezTo>
                  <a:cubicBezTo>
                    <a:pt x="37252" y="1436"/>
                    <a:pt x="35849" y="1"/>
                    <a:pt x="34088" y="1"/>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2"/>
            <p:cNvSpPr/>
            <p:nvPr/>
          </p:nvSpPr>
          <p:spPr>
            <a:xfrm>
              <a:off x="3256275" y="3590625"/>
              <a:ext cx="1768000" cy="157400"/>
            </a:xfrm>
            <a:custGeom>
              <a:avLst/>
              <a:gdLst/>
              <a:ahLst/>
              <a:cxnLst/>
              <a:rect l="l" t="t" r="r" b="b"/>
              <a:pathLst>
                <a:path w="70720" h="6296" extrusionOk="0">
                  <a:moveTo>
                    <a:pt x="3132" y="0"/>
                  </a:moveTo>
                  <a:cubicBezTo>
                    <a:pt x="1403" y="0"/>
                    <a:pt x="0" y="1436"/>
                    <a:pt x="0" y="3164"/>
                  </a:cubicBezTo>
                  <a:cubicBezTo>
                    <a:pt x="0" y="4893"/>
                    <a:pt x="1403" y="6296"/>
                    <a:pt x="3132" y="6296"/>
                  </a:cubicBezTo>
                  <a:lnTo>
                    <a:pt x="67588" y="6296"/>
                  </a:lnTo>
                  <a:cubicBezTo>
                    <a:pt x="69317" y="6296"/>
                    <a:pt x="70720" y="4893"/>
                    <a:pt x="70720" y="3164"/>
                  </a:cubicBezTo>
                  <a:cubicBezTo>
                    <a:pt x="70720" y="1436"/>
                    <a:pt x="69317" y="0"/>
                    <a:pt x="67588" y="0"/>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2"/>
            <p:cNvSpPr/>
            <p:nvPr/>
          </p:nvSpPr>
          <p:spPr>
            <a:xfrm>
              <a:off x="3256275" y="3904575"/>
              <a:ext cx="658925" cy="157425"/>
            </a:xfrm>
            <a:custGeom>
              <a:avLst/>
              <a:gdLst/>
              <a:ahLst/>
              <a:cxnLst/>
              <a:rect l="l" t="t" r="r" b="b"/>
              <a:pathLst>
                <a:path w="26357" h="6297" extrusionOk="0">
                  <a:moveTo>
                    <a:pt x="3132" y="1"/>
                  </a:moveTo>
                  <a:cubicBezTo>
                    <a:pt x="1403" y="1"/>
                    <a:pt x="0" y="1404"/>
                    <a:pt x="0" y="3165"/>
                  </a:cubicBezTo>
                  <a:cubicBezTo>
                    <a:pt x="0" y="4894"/>
                    <a:pt x="1403" y="6297"/>
                    <a:pt x="3132" y="6297"/>
                  </a:cubicBezTo>
                  <a:lnTo>
                    <a:pt x="23225" y="6297"/>
                  </a:lnTo>
                  <a:cubicBezTo>
                    <a:pt x="24954" y="6297"/>
                    <a:pt x="26357" y="4894"/>
                    <a:pt x="26357" y="3165"/>
                  </a:cubicBezTo>
                  <a:cubicBezTo>
                    <a:pt x="26357" y="1404"/>
                    <a:pt x="24954" y="1"/>
                    <a:pt x="23225" y="1"/>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2"/>
            <p:cNvSpPr/>
            <p:nvPr/>
          </p:nvSpPr>
          <p:spPr>
            <a:xfrm>
              <a:off x="2340475" y="1367575"/>
              <a:ext cx="732325" cy="732350"/>
            </a:xfrm>
            <a:custGeom>
              <a:avLst/>
              <a:gdLst/>
              <a:ahLst/>
              <a:cxnLst/>
              <a:rect l="l" t="t" r="r" b="b"/>
              <a:pathLst>
                <a:path w="29293" h="29294" extrusionOk="0">
                  <a:moveTo>
                    <a:pt x="4208" y="1"/>
                  </a:moveTo>
                  <a:cubicBezTo>
                    <a:pt x="1892" y="1"/>
                    <a:pt x="0" y="1892"/>
                    <a:pt x="0" y="4208"/>
                  </a:cubicBezTo>
                  <a:lnTo>
                    <a:pt x="0" y="25118"/>
                  </a:lnTo>
                  <a:cubicBezTo>
                    <a:pt x="0" y="27434"/>
                    <a:pt x="1892" y="29293"/>
                    <a:pt x="4208" y="29293"/>
                  </a:cubicBezTo>
                  <a:lnTo>
                    <a:pt x="25117" y="29293"/>
                  </a:lnTo>
                  <a:cubicBezTo>
                    <a:pt x="27433" y="29293"/>
                    <a:pt x="29293" y="27434"/>
                    <a:pt x="29293" y="25118"/>
                  </a:cubicBezTo>
                  <a:lnTo>
                    <a:pt x="29293" y="4208"/>
                  </a:lnTo>
                  <a:cubicBezTo>
                    <a:pt x="29293" y="1892"/>
                    <a:pt x="27433" y="1"/>
                    <a:pt x="25117" y="1"/>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2"/>
            <p:cNvSpPr/>
            <p:nvPr/>
          </p:nvSpPr>
          <p:spPr>
            <a:xfrm>
              <a:off x="2340475" y="2413850"/>
              <a:ext cx="732325" cy="732350"/>
            </a:xfrm>
            <a:custGeom>
              <a:avLst/>
              <a:gdLst/>
              <a:ahLst/>
              <a:cxnLst/>
              <a:rect l="l" t="t" r="r" b="b"/>
              <a:pathLst>
                <a:path w="29293" h="29294" extrusionOk="0">
                  <a:moveTo>
                    <a:pt x="4208" y="1"/>
                  </a:moveTo>
                  <a:cubicBezTo>
                    <a:pt x="1892" y="1"/>
                    <a:pt x="0" y="1893"/>
                    <a:pt x="0" y="4209"/>
                  </a:cubicBezTo>
                  <a:lnTo>
                    <a:pt x="0" y="25118"/>
                  </a:lnTo>
                  <a:cubicBezTo>
                    <a:pt x="0" y="27434"/>
                    <a:pt x="1892" y="29293"/>
                    <a:pt x="4208" y="29293"/>
                  </a:cubicBezTo>
                  <a:lnTo>
                    <a:pt x="25117" y="29293"/>
                  </a:lnTo>
                  <a:cubicBezTo>
                    <a:pt x="27433" y="29293"/>
                    <a:pt x="29293" y="27434"/>
                    <a:pt x="29293" y="25118"/>
                  </a:cubicBezTo>
                  <a:lnTo>
                    <a:pt x="29293" y="4209"/>
                  </a:lnTo>
                  <a:cubicBezTo>
                    <a:pt x="29293" y="1893"/>
                    <a:pt x="27433" y="1"/>
                    <a:pt x="25117" y="1"/>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2"/>
            <p:cNvSpPr/>
            <p:nvPr/>
          </p:nvSpPr>
          <p:spPr>
            <a:xfrm>
              <a:off x="2340475" y="3460150"/>
              <a:ext cx="732325" cy="732325"/>
            </a:xfrm>
            <a:custGeom>
              <a:avLst/>
              <a:gdLst/>
              <a:ahLst/>
              <a:cxnLst/>
              <a:rect l="l" t="t" r="r" b="b"/>
              <a:pathLst>
                <a:path w="29293" h="29293" extrusionOk="0">
                  <a:moveTo>
                    <a:pt x="4208" y="0"/>
                  </a:moveTo>
                  <a:cubicBezTo>
                    <a:pt x="1892" y="0"/>
                    <a:pt x="0" y="1892"/>
                    <a:pt x="0" y="4175"/>
                  </a:cubicBezTo>
                  <a:lnTo>
                    <a:pt x="0" y="25117"/>
                  </a:lnTo>
                  <a:cubicBezTo>
                    <a:pt x="0" y="27433"/>
                    <a:pt x="1892" y="29293"/>
                    <a:pt x="4208" y="29293"/>
                  </a:cubicBezTo>
                  <a:lnTo>
                    <a:pt x="25117" y="29293"/>
                  </a:lnTo>
                  <a:cubicBezTo>
                    <a:pt x="27433" y="29293"/>
                    <a:pt x="29293" y="27433"/>
                    <a:pt x="29293" y="25117"/>
                  </a:cubicBezTo>
                  <a:lnTo>
                    <a:pt x="29293" y="4175"/>
                  </a:lnTo>
                  <a:cubicBezTo>
                    <a:pt x="29293" y="1892"/>
                    <a:pt x="27433" y="0"/>
                    <a:pt x="25117" y="0"/>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2"/>
            <p:cNvSpPr/>
            <p:nvPr/>
          </p:nvSpPr>
          <p:spPr>
            <a:xfrm>
              <a:off x="2462775" y="3277150"/>
              <a:ext cx="804125" cy="732650"/>
            </a:xfrm>
            <a:custGeom>
              <a:avLst/>
              <a:gdLst/>
              <a:ahLst/>
              <a:cxnLst/>
              <a:rect l="l" t="t" r="r" b="b"/>
              <a:pathLst>
                <a:path w="32165" h="29306" extrusionOk="0">
                  <a:moveTo>
                    <a:pt x="28585" y="1"/>
                  </a:moveTo>
                  <a:cubicBezTo>
                    <a:pt x="27620" y="1"/>
                    <a:pt x="26672" y="443"/>
                    <a:pt x="26064" y="1285"/>
                  </a:cubicBezTo>
                  <a:lnTo>
                    <a:pt x="11385" y="21477"/>
                  </a:lnTo>
                  <a:lnTo>
                    <a:pt x="5579" y="16291"/>
                  </a:lnTo>
                  <a:cubicBezTo>
                    <a:pt x="4989" y="15746"/>
                    <a:pt x="4246" y="15482"/>
                    <a:pt x="3501" y="15482"/>
                  </a:cubicBezTo>
                  <a:cubicBezTo>
                    <a:pt x="2638" y="15482"/>
                    <a:pt x="1773" y="15836"/>
                    <a:pt x="1143" y="16519"/>
                  </a:cubicBezTo>
                  <a:cubicBezTo>
                    <a:pt x="1" y="17824"/>
                    <a:pt x="99" y="19781"/>
                    <a:pt x="1404" y="20955"/>
                  </a:cubicBezTo>
                  <a:lnTo>
                    <a:pt x="9754" y="28490"/>
                  </a:lnTo>
                  <a:cubicBezTo>
                    <a:pt x="10341" y="29012"/>
                    <a:pt x="11092" y="29306"/>
                    <a:pt x="11875" y="29306"/>
                  </a:cubicBezTo>
                  <a:cubicBezTo>
                    <a:pt x="11972" y="29306"/>
                    <a:pt x="12070" y="29273"/>
                    <a:pt x="12201" y="29273"/>
                  </a:cubicBezTo>
                  <a:cubicBezTo>
                    <a:pt x="13082" y="29175"/>
                    <a:pt x="13864" y="28719"/>
                    <a:pt x="14386" y="28001"/>
                  </a:cubicBezTo>
                  <a:lnTo>
                    <a:pt x="31153" y="4971"/>
                  </a:lnTo>
                  <a:cubicBezTo>
                    <a:pt x="32164" y="3569"/>
                    <a:pt x="31838" y="1612"/>
                    <a:pt x="30435" y="600"/>
                  </a:cubicBezTo>
                  <a:cubicBezTo>
                    <a:pt x="29875" y="196"/>
                    <a:pt x="29226" y="1"/>
                    <a:pt x="285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2"/>
            <p:cNvSpPr/>
            <p:nvPr/>
          </p:nvSpPr>
          <p:spPr>
            <a:xfrm>
              <a:off x="2462775" y="2231700"/>
              <a:ext cx="804125" cy="731825"/>
            </a:xfrm>
            <a:custGeom>
              <a:avLst/>
              <a:gdLst/>
              <a:ahLst/>
              <a:cxnLst/>
              <a:rect l="l" t="t" r="r" b="b"/>
              <a:pathLst>
                <a:path w="32165" h="29273" extrusionOk="0">
                  <a:moveTo>
                    <a:pt x="28585" y="0"/>
                  </a:moveTo>
                  <a:cubicBezTo>
                    <a:pt x="27620" y="0"/>
                    <a:pt x="26672" y="442"/>
                    <a:pt x="26064" y="1285"/>
                  </a:cubicBezTo>
                  <a:lnTo>
                    <a:pt x="11385" y="21476"/>
                  </a:lnTo>
                  <a:lnTo>
                    <a:pt x="5579" y="16290"/>
                  </a:lnTo>
                  <a:cubicBezTo>
                    <a:pt x="4985" y="15741"/>
                    <a:pt x="4234" y="15470"/>
                    <a:pt x="3483" y="15470"/>
                  </a:cubicBezTo>
                  <a:cubicBezTo>
                    <a:pt x="2626" y="15470"/>
                    <a:pt x="1768" y="15823"/>
                    <a:pt x="1143" y="16518"/>
                  </a:cubicBezTo>
                  <a:cubicBezTo>
                    <a:pt x="1" y="17790"/>
                    <a:pt x="99" y="19780"/>
                    <a:pt x="1404" y="20955"/>
                  </a:cubicBezTo>
                  <a:lnTo>
                    <a:pt x="9754" y="28490"/>
                  </a:lnTo>
                  <a:cubicBezTo>
                    <a:pt x="10341" y="29012"/>
                    <a:pt x="11092" y="29273"/>
                    <a:pt x="11875" y="29273"/>
                  </a:cubicBezTo>
                  <a:lnTo>
                    <a:pt x="12201" y="29273"/>
                  </a:lnTo>
                  <a:cubicBezTo>
                    <a:pt x="13082" y="29175"/>
                    <a:pt x="13864" y="28718"/>
                    <a:pt x="14386" y="28000"/>
                  </a:cubicBezTo>
                  <a:lnTo>
                    <a:pt x="31153" y="4971"/>
                  </a:lnTo>
                  <a:cubicBezTo>
                    <a:pt x="32164" y="3568"/>
                    <a:pt x="31838" y="1611"/>
                    <a:pt x="30435" y="600"/>
                  </a:cubicBezTo>
                  <a:cubicBezTo>
                    <a:pt x="29875" y="196"/>
                    <a:pt x="29226" y="0"/>
                    <a:pt x="285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2"/>
            <p:cNvSpPr/>
            <p:nvPr/>
          </p:nvSpPr>
          <p:spPr>
            <a:xfrm>
              <a:off x="2462775" y="1185875"/>
              <a:ext cx="804125" cy="732175"/>
            </a:xfrm>
            <a:custGeom>
              <a:avLst/>
              <a:gdLst/>
              <a:ahLst/>
              <a:cxnLst/>
              <a:rect l="l" t="t" r="r" b="b"/>
              <a:pathLst>
                <a:path w="32165" h="29287" extrusionOk="0">
                  <a:moveTo>
                    <a:pt x="28592" y="0"/>
                  </a:moveTo>
                  <a:cubicBezTo>
                    <a:pt x="27625" y="0"/>
                    <a:pt x="26673" y="455"/>
                    <a:pt x="26064" y="1299"/>
                  </a:cubicBezTo>
                  <a:lnTo>
                    <a:pt x="11385" y="21491"/>
                  </a:lnTo>
                  <a:lnTo>
                    <a:pt x="5579" y="16304"/>
                  </a:lnTo>
                  <a:cubicBezTo>
                    <a:pt x="4985" y="15756"/>
                    <a:pt x="4234" y="15485"/>
                    <a:pt x="3483" y="15485"/>
                  </a:cubicBezTo>
                  <a:cubicBezTo>
                    <a:pt x="2626" y="15485"/>
                    <a:pt x="1768" y="15837"/>
                    <a:pt x="1143" y="16533"/>
                  </a:cubicBezTo>
                  <a:cubicBezTo>
                    <a:pt x="1" y="17805"/>
                    <a:pt x="99" y="19795"/>
                    <a:pt x="1404" y="20969"/>
                  </a:cubicBezTo>
                  <a:lnTo>
                    <a:pt x="9754" y="28504"/>
                  </a:lnTo>
                  <a:cubicBezTo>
                    <a:pt x="10341" y="29026"/>
                    <a:pt x="11092" y="29287"/>
                    <a:pt x="11875" y="29287"/>
                  </a:cubicBezTo>
                  <a:lnTo>
                    <a:pt x="12201" y="29287"/>
                  </a:lnTo>
                  <a:cubicBezTo>
                    <a:pt x="13082" y="29189"/>
                    <a:pt x="13864" y="28732"/>
                    <a:pt x="14386" y="28015"/>
                  </a:cubicBezTo>
                  <a:lnTo>
                    <a:pt x="31153" y="4985"/>
                  </a:lnTo>
                  <a:cubicBezTo>
                    <a:pt x="32164" y="3582"/>
                    <a:pt x="31838" y="1625"/>
                    <a:pt x="30435" y="614"/>
                  </a:cubicBezTo>
                  <a:cubicBezTo>
                    <a:pt x="29877" y="199"/>
                    <a:pt x="29231" y="0"/>
                    <a:pt x="285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2"/>
            <p:cNvSpPr/>
            <p:nvPr/>
          </p:nvSpPr>
          <p:spPr>
            <a:xfrm>
              <a:off x="3868700" y="3991850"/>
              <a:ext cx="1013700" cy="1217550"/>
            </a:xfrm>
            <a:custGeom>
              <a:avLst/>
              <a:gdLst/>
              <a:ahLst/>
              <a:cxnLst/>
              <a:rect l="l" t="t" r="r" b="b"/>
              <a:pathLst>
                <a:path w="40548" h="48702" extrusionOk="0">
                  <a:moveTo>
                    <a:pt x="20355" y="10243"/>
                  </a:moveTo>
                  <a:lnTo>
                    <a:pt x="28543" y="32000"/>
                  </a:lnTo>
                  <a:lnTo>
                    <a:pt x="12070" y="32000"/>
                  </a:lnTo>
                  <a:lnTo>
                    <a:pt x="20355" y="10243"/>
                  </a:lnTo>
                  <a:close/>
                  <a:moveTo>
                    <a:pt x="20355" y="0"/>
                  </a:moveTo>
                  <a:cubicBezTo>
                    <a:pt x="18659" y="0"/>
                    <a:pt x="17191" y="1011"/>
                    <a:pt x="16539" y="2545"/>
                  </a:cubicBezTo>
                  <a:cubicBezTo>
                    <a:pt x="16539" y="2577"/>
                    <a:pt x="16539" y="2610"/>
                    <a:pt x="16539" y="2642"/>
                  </a:cubicBezTo>
                  <a:lnTo>
                    <a:pt x="588" y="44428"/>
                  </a:lnTo>
                  <a:cubicBezTo>
                    <a:pt x="1" y="46059"/>
                    <a:pt x="816" y="47854"/>
                    <a:pt x="2415" y="48473"/>
                  </a:cubicBezTo>
                  <a:cubicBezTo>
                    <a:pt x="2773" y="48604"/>
                    <a:pt x="3165" y="48702"/>
                    <a:pt x="3524" y="48702"/>
                  </a:cubicBezTo>
                  <a:cubicBezTo>
                    <a:pt x="4796" y="48702"/>
                    <a:pt x="6003" y="47919"/>
                    <a:pt x="6459" y="46679"/>
                  </a:cubicBezTo>
                  <a:lnTo>
                    <a:pt x="9656" y="38263"/>
                  </a:lnTo>
                  <a:lnTo>
                    <a:pt x="30924" y="38263"/>
                  </a:lnTo>
                  <a:lnTo>
                    <a:pt x="34088" y="46647"/>
                  </a:lnTo>
                  <a:cubicBezTo>
                    <a:pt x="34542" y="47907"/>
                    <a:pt x="35737" y="48681"/>
                    <a:pt x="37009" y="48681"/>
                  </a:cubicBezTo>
                  <a:cubicBezTo>
                    <a:pt x="37383" y="48681"/>
                    <a:pt x="37763" y="48614"/>
                    <a:pt x="38133" y="48473"/>
                  </a:cubicBezTo>
                  <a:cubicBezTo>
                    <a:pt x="39732" y="47886"/>
                    <a:pt x="40547" y="46059"/>
                    <a:pt x="39960" y="44428"/>
                  </a:cubicBezTo>
                  <a:lnTo>
                    <a:pt x="24172" y="2642"/>
                  </a:lnTo>
                  <a:cubicBezTo>
                    <a:pt x="24172" y="2610"/>
                    <a:pt x="24139" y="2577"/>
                    <a:pt x="24139" y="2545"/>
                  </a:cubicBezTo>
                  <a:cubicBezTo>
                    <a:pt x="23520" y="1011"/>
                    <a:pt x="22019" y="0"/>
                    <a:pt x="2035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2"/>
            <p:cNvSpPr/>
            <p:nvPr/>
          </p:nvSpPr>
          <p:spPr>
            <a:xfrm>
              <a:off x="4828550" y="4291125"/>
              <a:ext cx="618975" cy="619000"/>
            </a:xfrm>
            <a:custGeom>
              <a:avLst/>
              <a:gdLst/>
              <a:ahLst/>
              <a:cxnLst/>
              <a:rect l="l" t="t" r="r" b="b"/>
              <a:pathLst>
                <a:path w="24759" h="24760" extrusionOk="0">
                  <a:moveTo>
                    <a:pt x="12494" y="1"/>
                  </a:moveTo>
                  <a:cubicBezTo>
                    <a:pt x="10765" y="1"/>
                    <a:pt x="9329" y="1403"/>
                    <a:pt x="9329" y="3132"/>
                  </a:cubicBezTo>
                  <a:lnTo>
                    <a:pt x="9329" y="9134"/>
                  </a:lnTo>
                  <a:lnTo>
                    <a:pt x="3132" y="9134"/>
                  </a:lnTo>
                  <a:cubicBezTo>
                    <a:pt x="1403" y="9134"/>
                    <a:pt x="0" y="10537"/>
                    <a:pt x="0" y="12266"/>
                  </a:cubicBezTo>
                  <a:cubicBezTo>
                    <a:pt x="0" y="13995"/>
                    <a:pt x="1403" y="15397"/>
                    <a:pt x="3132" y="15397"/>
                  </a:cubicBezTo>
                  <a:lnTo>
                    <a:pt x="9329" y="15397"/>
                  </a:lnTo>
                  <a:lnTo>
                    <a:pt x="9329" y="21595"/>
                  </a:lnTo>
                  <a:cubicBezTo>
                    <a:pt x="9329" y="23357"/>
                    <a:pt x="10765" y="24759"/>
                    <a:pt x="12494" y="24759"/>
                  </a:cubicBezTo>
                  <a:cubicBezTo>
                    <a:pt x="14222" y="24759"/>
                    <a:pt x="15625" y="23357"/>
                    <a:pt x="15625" y="21595"/>
                  </a:cubicBezTo>
                  <a:lnTo>
                    <a:pt x="15625" y="15397"/>
                  </a:lnTo>
                  <a:lnTo>
                    <a:pt x="21595" y="15397"/>
                  </a:lnTo>
                  <a:cubicBezTo>
                    <a:pt x="23356" y="15397"/>
                    <a:pt x="24759" y="13995"/>
                    <a:pt x="24759" y="12266"/>
                  </a:cubicBezTo>
                  <a:cubicBezTo>
                    <a:pt x="24759" y="10537"/>
                    <a:pt x="23356" y="9134"/>
                    <a:pt x="21595" y="9134"/>
                  </a:cubicBezTo>
                  <a:lnTo>
                    <a:pt x="15625" y="9134"/>
                  </a:lnTo>
                  <a:lnTo>
                    <a:pt x="15625" y="3132"/>
                  </a:lnTo>
                  <a:cubicBezTo>
                    <a:pt x="15625" y="1403"/>
                    <a:pt x="14222" y="1"/>
                    <a:pt x="124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34" name="Google Shape;1134;p52"/>
          <p:cNvPicPr preferRelativeResize="0"/>
          <p:nvPr/>
        </p:nvPicPr>
        <p:blipFill>
          <a:blip r:embed="rId3">
            <a:alphaModFix/>
          </a:blip>
          <a:stretch>
            <a:fillRect/>
          </a:stretch>
        </p:blipFill>
        <p:spPr>
          <a:xfrm>
            <a:off x="7798450" y="559913"/>
            <a:ext cx="474624" cy="501720"/>
          </a:xfrm>
          <a:prstGeom prst="rect">
            <a:avLst/>
          </a:prstGeom>
          <a:noFill/>
          <a:ln>
            <a:noFill/>
          </a:ln>
        </p:spPr>
      </p:pic>
      <p:pic>
        <p:nvPicPr>
          <p:cNvPr id="1135" name="Google Shape;1135;p52"/>
          <p:cNvPicPr preferRelativeResize="0"/>
          <p:nvPr/>
        </p:nvPicPr>
        <p:blipFill>
          <a:blip r:embed="rId4">
            <a:alphaModFix/>
          </a:blip>
          <a:stretch>
            <a:fillRect/>
          </a:stretch>
        </p:blipFill>
        <p:spPr>
          <a:xfrm>
            <a:off x="316662" y="3834821"/>
            <a:ext cx="474626" cy="502478"/>
          </a:xfrm>
          <a:prstGeom prst="rect">
            <a:avLst/>
          </a:prstGeom>
          <a:noFill/>
          <a:ln>
            <a:noFill/>
          </a:ln>
        </p:spPr>
      </p:pic>
      <p:pic>
        <p:nvPicPr>
          <p:cNvPr id="1136" name="Google Shape;1136;p52"/>
          <p:cNvPicPr preferRelativeResize="0"/>
          <p:nvPr/>
        </p:nvPicPr>
        <p:blipFill>
          <a:blip r:embed="rId5">
            <a:alphaModFix/>
          </a:blip>
          <a:stretch>
            <a:fillRect/>
          </a:stretch>
        </p:blipFill>
        <p:spPr>
          <a:xfrm>
            <a:off x="8430725" y="801575"/>
            <a:ext cx="419972" cy="431099"/>
          </a:xfrm>
          <a:prstGeom prst="rect">
            <a:avLst/>
          </a:prstGeom>
          <a:noFill/>
          <a:ln>
            <a:noFill/>
          </a:ln>
        </p:spPr>
      </p:pic>
      <p:pic>
        <p:nvPicPr>
          <p:cNvPr id="1137" name="Google Shape;1137;p52"/>
          <p:cNvPicPr preferRelativeResize="0"/>
          <p:nvPr/>
        </p:nvPicPr>
        <p:blipFill>
          <a:blip r:embed="rId6">
            <a:alphaModFix/>
          </a:blip>
          <a:stretch>
            <a:fillRect/>
          </a:stretch>
        </p:blipFill>
        <p:spPr>
          <a:xfrm>
            <a:off x="870925" y="4337300"/>
            <a:ext cx="474625" cy="542551"/>
          </a:xfrm>
          <a:prstGeom prst="rect">
            <a:avLst/>
          </a:prstGeom>
          <a:noFill/>
          <a:ln>
            <a:noFill/>
          </a:ln>
        </p:spPr>
      </p:pic>
      <p:pic>
        <p:nvPicPr>
          <p:cNvPr id="1138" name="Google Shape;1138;p52"/>
          <p:cNvPicPr preferRelativeResize="0"/>
          <p:nvPr/>
        </p:nvPicPr>
        <p:blipFill>
          <a:blip r:embed="rId5">
            <a:alphaModFix/>
          </a:blip>
          <a:stretch>
            <a:fillRect/>
          </a:stretch>
        </p:blipFill>
        <p:spPr>
          <a:xfrm>
            <a:off x="396263" y="4446707"/>
            <a:ext cx="315401" cy="323754"/>
          </a:xfrm>
          <a:prstGeom prst="rect">
            <a:avLst/>
          </a:prstGeom>
          <a:noFill/>
          <a:ln>
            <a:noFill/>
          </a:ln>
        </p:spPr>
      </p:pic>
      <p:pic>
        <p:nvPicPr>
          <p:cNvPr id="1139" name="Google Shape;1139;p52"/>
          <p:cNvPicPr preferRelativeResize="0"/>
          <p:nvPr/>
        </p:nvPicPr>
        <p:blipFill>
          <a:blip r:embed="rId5">
            <a:alphaModFix/>
          </a:blip>
          <a:stretch>
            <a:fillRect/>
          </a:stretch>
        </p:blipFill>
        <p:spPr>
          <a:xfrm>
            <a:off x="8273075" y="377632"/>
            <a:ext cx="315401" cy="323754"/>
          </a:xfrm>
          <a:prstGeom prst="rect">
            <a:avLst/>
          </a:prstGeom>
          <a:noFill/>
          <a:ln>
            <a:noFill/>
          </a:ln>
        </p:spPr>
      </p:pic>
      <p:cxnSp>
        <p:nvCxnSpPr>
          <p:cNvPr id="1140" name="Google Shape;1140;p52"/>
          <p:cNvCxnSpPr>
            <a:stCxn id="1054" idx="3"/>
            <a:endCxn id="1056" idx="1"/>
          </p:cNvCxnSpPr>
          <p:nvPr/>
        </p:nvCxnSpPr>
        <p:spPr>
          <a:xfrm>
            <a:off x="2321850" y="2495775"/>
            <a:ext cx="427800" cy="726900"/>
          </a:xfrm>
          <a:prstGeom prst="curvedConnector3">
            <a:avLst>
              <a:gd name="adj1" fmla="val 49986"/>
            </a:avLst>
          </a:prstGeom>
          <a:noFill/>
          <a:ln w="19050" cap="flat" cmpd="sng">
            <a:solidFill>
              <a:schemeClr val="accent5"/>
            </a:solidFill>
            <a:prstDash val="solid"/>
            <a:round/>
            <a:headEnd type="none" w="med" len="med"/>
            <a:tailEnd type="none" w="med" len="med"/>
          </a:ln>
        </p:spPr>
      </p:cxnSp>
      <p:cxnSp>
        <p:nvCxnSpPr>
          <p:cNvPr id="1141" name="Google Shape;1141;p52"/>
          <p:cNvCxnSpPr>
            <a:stCxn id="1056" idx="3"/>
            <a:endCxn id="1058" idx="1"/>
          </p:cNvCxnSpPr>
          <p:nvPr/>
        </p:nvCxnSpPr>
        <p:spPr>
          <a:xfrm rot="10800000" flipH="1">
            <a:off x="4358127" y="2495775"/>
            <a:ext cx="427800" cy="726900"/>
          </a:xfrm>
          <a:prstGeom prst="curvedConnector3">
            <a:avLst>
              <a:gd name="adj1" fmla="val 49989"/>
            </a:avLst>
          </a:prstGeom>
          <a:noFill/>
          <a:ln w="19050" cap="flat" cmpd="sng">
            <a:solidFill>
              <a:schemeClr val="accent5"/>
            </a:solidFill>
            <a:prstDash val="solid"/>
            <a:round/>
            <a:headEnd type="none" w="med" len="med"/>
            <a:tailEnd type="none" w="med" len="med"/>
          </a:ln>
        </p:spPr>
      </p:cxnSp>
      <p:cxnSp>
        <p:nvCxnSpPr>
          <p:cNvPr id="1142" name="Google Shape;1142;p52"/>
          <p:cNvCxnSpPr>
            <a:stCxn id="1058" idx="3"/>
            <a:endCxn id="1060" idx="1"/>
          </p:cNvCxnSpPr>
          <p:nvPr/>
        </p:nvCxnSpPr>
        <p:spPr>
          <a:xfrm>
            <a:off x="6394429" y="2495775"/>
            <a:ext cx="427800" cy="726900"/>
          </a:xfrm>
          <a:prstGeom prst="curvedConnector3">
            <a:avLst>
              <a:gd name="adj1" fmla="val 49986"/>
            </a:avLst>
          </a:prstGeom>
          <a:noFill/>
          <a:ln w="19050" cap="flat" cmpd="sng">
            <a:solidFill>
              <a:schemeClr val="accent5"/>
            </a:solidFill>
            <a:prstDash val="solid"/>
            <a:round/>
            <a:headEnd type="none" w="med" len="med"/>
            <a:tailEnd type="non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46"/>
        <p:cNvGrpSpPr/>
        <p:nvPr/>
      </p:nvGrpSpPr>
      <p:grpSpPr>
        <a:xfrm>
          <a:off x="0" y="0"/>
          <a:ext cx="0" cy="0"/>
          <a:chOff x="0" y="0"/>
          <a:chExt cx="0" cy="0"/>
        </a:xfrm>
      </p:grpSpPr>
      <p:sp>
        <p:nvSpPr>
          <p:cNvPr id="1147" name="Google Shape;1147;p53"/>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accent6"/>
              </a:buClr>
              <a:buSzPts val="1100"/>
              <a:buFont typeface="Arial"/>
              <a:buNone/>
            </a:pPr>
            <a:r>
              <a:rPr lang="en"/>
              <a:t>· ENROLLMENT PROCESS ·</a:t>
            </a:r>
            <a:endParaRPr/>
          </a:p>
        </p:txBody>
      </p:sp>
      <p:graphicFrame>
        <p:nvGraphicFramePr>
          <p:cNvPr id="1148" name="Google Shape;1148;p53"/>
          <p:cNvGraphicFramePr/>
          <p:nvPr/>
        </p:nvGraphicFramePr>
        <p:xfrm>
          <a:off x="822338" y="1377675"/>
          <a:ext cx="3000000" cy="3000000"/>
        </p:xfrm>
        <a:graphic>
          <a:graphicData uri="http://schemas.openxmlformats.org/drawingml/2006/table">
            <a:tbl>
              <a:tblPr>
                <a:noFill/>
                <a:tableStyleId>{F660A99D-003B-4672-99E8-6027E572489C}</a:tableStyleId>
              </a:tblPr>
              <a:tblGrid>
                <a:gridCol w="2499775">
                  <a:extLst>
                    <a:ext uri="{9D8B030D-6E8A-4147-A177-3AD203B41FA5}">
                      <a16:colId xmlns:a16="http://schemas.microsoft.com/office/drawing/2014/main" val="20000"/>
                    </a:ext>
                  </a:extLst>
                </a:gridCol>
                <a:gridCol w="2499775">
                  <a:extLst>
                    <a:ext uri="{9D8B030D-6E8A-4147-A177-3AD203B41FA5}">
                      <a16:colId xmlns:a16="http://schemas.microsoft.com/office/drawing/2014/main" val="20001"/>
                    </a:ext>
                  </a:extLst>
                </a:gridCol>
                <a:gridCol w="2499775">
                  <a:extLst>
                    <a:ext uri="{9D8B030D-6E8A-4147-A177-3AD203B41FA5}">
                      <a16:colId xmlns:a16="http://schemas.microsoft.com/office/drawing/2014/main" val="20002"/>
                    </a:ext>
                  </a:extLst>
                </a:gridCol>
              </a:tblGrid>
              <a:tr h="960625">
                <a:tc>
                  <a:txBody>
                    <a:bodyPr/>
                    <a:lstStyle/>
                    <a:p>
                      <a:pPr marL="0" lvl="0" indent="0" algn="ctr" rtl="0">
                        <a:spcBef>
                          <a:spcPts val="0"/>
                        </a:spcBef>
                        <a:spcAft>
                          <a:spcPts val="0"/>
                        </a:spcAft>
                        <a:buNone/>
                      </a:pPr>
                      <a:endParaRPr>
                        <a:solidFill>
                          <a:schemeClr val="accent6"/>
                        </a:solidFill>
                        <a:latin typeface="Montserrat"/>
                        <a:ea typeface="Montserrat"/>
                        <a:cs typeface="Montserrat"/>
                        <a:sym typeface="Montserrat"/>
                      </a:endParaRPr>
                    </a:p>
                  </a:txBody>
                  <a:tcPr marL="91425" marR="91425" marT="91425" marB="91425" anchor="ctr">
                    <a:lnL w="19050" cap="flat" cmpd="sng">
                      <a:solidFill>
                        <a:schemeClr val="accent5">
                          <a:alpha val="0"/>
                        </a:schemeClr>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alpha val="0"/>
                        </a:schemeClr>
                      </a:solidFill>
                      <a:prstDash val="solid"/>
                      <a:round/>
                      <a:headEnd type="none" w="sm" len="sm"/>
                      <a:tailEnd type="none" w="sm" len="sm"/>
                    </a:lnT>
                    <a:lnB w="19050" cap="flat" cmpd="sng">
                      <a:solidFill>
                        <a:schemeClr val="accent5"/>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accent6"/>
                        </a:solidFill>
                        <a:latin typeface="Montserrat"/>
                        <a:ea typeface="Montserrat"/>
                        <a:cs typeface="Montserrat"/>
                        <a:sym typeface="Montserrat"/>
                      </a:endParaRPr>
                    </a:p>
                  </a:txBody>
                  <a:tcPr marL="91425" marR="91425" marT="91425" marB="91425"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alpha val="0"/>
                        </a:schemeClr>
                      </a:solidFill>
                      <a:prstDash val="solid"/>
                      <a:round/>
                      <a:headEnd type="none" w="sm" len="sm"/>
                      <a:tailEnd type="none" w="sm" len="sm"/>
                    </a:lnT>
                    <a:lnB w="19050" cap="flat" cmpd="sng">
                      <a:solidFill>
                        <a:schemeClr val="accent5"/>
                      </a:solidFill>
                      <a:prstDash val="solid"/>
                      <a:round/>
                      <a:headEnd type="none" w="sm" len="sm"/>
                      <a:tailEnd type="none" w="sm" len="sm"/>
                    </a:lnB>
                  </a:tcPr>
                </a:tc>
                <a:tc>
                  <a:txBody>
                    <a:bodyPr/>
                    <a:lstStyle/>
                    <a:p>
                      <a:pPr marL="0" lvl="0" indent="0" algn="ctr" rtl="0">
                        <a:spcBef>
                          <a:spcPts val="0"/>
                        </a:spcBef>
                        <a:spcAft>
                          <a:spcPts val="0"/>
                        </a:spcAft>
                        <a:buNone/>
                      </a:pPr>
                      <a:endParaRPr>
                        <a:solidFill>
                          <a:schemeClr val="accent6"/>
                        </a:solidFill>
                        <a:latin typeface="Montserrat"/>
                        <a:ea typeface="Montserrat"/>
                        <a:cs typeface="Montserrat"/>
                        <a:sym typeface="Montserrat"/>
                      </a:endParaRPr>
                    </a:p>
                  </a:txBody>
                  <a:tcPr marL="91425" marR="91425" marT="91425" marB="91425" anchor="ctr">
                    <a:lnL w="19050" cap="flat" cmpd="sng">
                      <a:solidFill>
                        <a:schemeClr val="accent5"/>
                      </a:solidFill>
                      <a:prstDash val="solid"/>
                      <a:round/>
                      <a:headEnd type="none" w="sm" len="sm"/>
                      <a:tailEnd type="none" w="sm" len="sm"/>
                    </a:lnL>
                    <a:lnR w="19050" cap="flat" cmpd="sng">
                      <a:solidFill>
                        <a:schemeClr val="accent5">
                          <a:alpha val="0"/>
                        </a:schemeClr>
                      </a:solidFill>
                      <a:prstDash val="solid"/>
                      <a:round/>
                      <a:headEnd type="none" w="sm" len="sm"/>
                      <a:tailEnd type="none" w="sm" len="sm"/>
                    </a:lnR>
                    <a:lnT w="19050" cap="flat" cmpd="sng">
                      <a:solidFill>
                        <a:schemeClr val="accent5">
                          <a:alpha val="0"/>
                        </a:schemeClr>
                      </a:solidFill>
                      <a:prstDash val="solid"/>
                      <a:round/>
                      <a:headEnd type="none" w="sm" len="sm"/>
                      <a:tailEnd type="none" w="sm" len="sm"/>
                    </a:lnT>
                    <a:lnB w="19050" cap="flat" cmpd="sng">
                      <a:solidFill>
                        <a:schemeClr val="accent5"/>
                      </a:solidFill>
                      <a:prstDash val="solid"/>
                      <a:round/>
                      <a:headEnd type="none" w="sm" len="sm"/>
                      <a:tailEnd type="none" w="sm" len="sm"/>
                    </a:lnB>
                  </a:tcPr>
                </a:tc>
                <a:extLst>
                  <a:ext uri="{0D108BD9-81ED-4DB2-BD59-A6C34878D82A}">
                    <a16:rowId xmlns:a16="http://schemas.microsoft.com/office/drawing/2014/main" val="10000"/>
                  </a:ext>
                </a:extLst>
              </a:tr>
              <a:tr h="960625">
                <a:tc>
                  <a:txBody>
                    <a:bodyPr/>
                    <a:lstStyle/>
                    <a:p>
                      <a:pPr marL="0" lvl="0" indent="0" algn="ctr" rtl="0">
                        <a:spcBef>
                          <a:spcPts val="0"/>
                        </a:spcBef>
                        <a:spcAft>
                          <a:spcPts val="0"/>
                        </a:spcAft>
                        <a:buNone/>
                      </a:pPr>
                      <a:r>
                        <a:rPr lang="en" sz="2200">
                          <a:solidFill>
                            <a:schemeClr val="accent6"/>
                          </a:solidFill>
                          <a:latin typeface="Alice"/>
                          <a:ea typeface="Alice"/>
                          <a:cs typeface="Alice"/>
                          <a:sym typeface="Alice"/>
                        </a:rPr>
                        <a:t>STEP 01</a:t>
                      </a:r>
                      <a:endParaRPr sz="2200">
                        <a:solidFill>
                          <a:schemeClr val="accent6"/>
                        </a:solidFill>
                        <a:latin typeface="Alice"/>
                        <a:ea typeface="Alice"/>
                        <a:cs typeface="Alice"/>
                        <a:sym typeface="Alice"/>
                      </a:endParaRPr>
                    </a:p>
                  </a:txBody>
                  <a:tcPr marL="91425" marR="91425" marT="91425" marB="91425" anchor="ctr">
                    <a:lnL w="19050" cap="flat" cmpd="sng">
                      <a:solidFill>
                        <a:schemeClr val="accent5">
                          <a:alpha val="0"/>
                        </a:schemeClr>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tc>
                  <a:txBody>
                    <a:bodyPr/>
                    <a:lstStyle/>
                    <a:p>
                      <a:pPr marL="0" lvl="0" indent="0" algn="ctr" rtl="0">
                        <a:spcBef>
                          <a:spcPts val="0"/>
                        </a:spcBef>
                        <a:spcAft>
                          <a:spcPts val="0"/>
                        </a:spcAft>
                        <a:buClr>
                          <a:schemeClr val="accent6"/>
                        </a:buClr>
                        <a:buSzPts val="1100"/>
                        <a:buFont typeface="Arial"/>
                        <a:buNone/>
                      </a:pPr>
                      <a:r>
                        <a:rPr lang="en" sz="2200">
                          <a:solidFill>
                            <a:schemeClr val="accent6"/>
                          </a:solidFill>
                          <a:latin typeface="Alice"/>
                          <a:ea typeface="Alice"/>
                          <a:cs typeface="Alice"/>
                          <a:sym typeface="Alice"/>
                        </a:rPr>
                        <a:t>STEP 02</a:t>
                      </a:r>
                      <a:endParaRPr sz="2200">
                        <a:solidFill>
                          <a:schemeClr val="accent6"/>
                        </a:solidFill>
                        <a:latin typeface="Alice"/>
                        <a:ea typeface="Alice"/>
                        <a:cs typeface="Alice"/>
                        <a:sym typeface="Alice"/>
                      </a:endParaRPr>
                    </a:p>
                  </a:txBody>
                  <a:tcPr marL="91425" marR="91425" marT="91425" marB="91425"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tc>
                  <a:txBody>
                    <a:bodyPr/>
                    <a:lstStyle/>
                    <a:p>
                      <a:pPr marL="0" lvl="0" indent="0" algn="ctr" rtl="0">
                        <a:spcBef>
                          <a:spcPts val="0"/>
                        </a:spcBef>
                        <a:spcAft>
                          <a:spcPts val="0"/>
                        </a:spcAft>
                        <a:buClr>
                          <a:schemeClr val="accent6"/>
                        </a:buClr>
                        <a:buSzPts val="1100"/>
                        <a:buFont typeface="Arial"/>
                        <a:buNone/>
                      </a:pPr>
                      <a:r>
                        <a:rPr lang="en" sz="2200">
                          <a:solidFill>
                            <a:schemeClr val="accent6"/>
                          </a:solidFill>
                          <a:latin typeface="Alice"/>
                          <a:ea typeface="Alice"/>
                          <a:cs typeface="Alice"/>
                          <a:sym typeface="Alice"/>
                        </a:rPr>
                        <a:t>STEP 03</a:t>
                      </a:r>
                      <a:endParaRPr sz="2200">
                        <a:solidFill>
                          <a:schemeClr val="accent6"/>
                        </a:solidFill>
                        <a:latin typeface="Alice"/>
                        <a:ea typeface="Alice"/>
                        <a:cs typeface="Alice"/>
                        <a:sym typeface="Alice"/>
                      </a:endParaRPr>
                    </a:p>
                  </a:txBody>
                  <a:tcPr marL="91425" marR="91425" marT="91425" marB="91425" anchor="ctr">
                    <a:lnL w="19050" cap="flat" cmpd="sng">
                      <a:solidFill>
                        <a:schemeClr val="accent5"/>
                      </a:solidFill>
                      <a:prstDash val="solid"/>
                      <a:round/>
                      <a:headEnd type="none" w="sm" len="sm"/>
                      <a:tailEnd type="none" w="sm" len="sm"/>
                    </a:lnL>
                    <a:lnR w="19050" cap="flat" cmpd="sng">
                      <a:solidFill>
                        <a:schemeClr val="accent5">
                          <a:alpha val="0"/>
                        </a:schemeClr>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solidFill>
                      <a:prstDash val="solid"/>
                      <a:round/>
                      <a:headEnd type="none" w="sm" len="sm"/>
                      <a:tailEnd type="none" w="sm" len="sm"/>
                    </a:lnB>
                  </a:tcPr>
                </a:tc>
                <a:extLst>
                  <a:ext uri="{0D108BD9-81ED-4DB2-BD59-A6C34878D82A}">
                    <a16:rowId xmlns:a16="http://schemas.microsoft.com/office/drawing/2014/main" val="10001"/>
                  </a:ext>
                </a:extLst>
              </a:tr>
              <a:tr h="1103375">
                <a:tc>
                  <a:txBody>
                    <a:bodyPr/>
                    <a:lstStyle/>
                    <a:p>
                      <a:pPr marL="0" lvl="0" indent="0" algn="ctr" rtl="0">
                        <a:spcBef>
                          <a:spcPts val="0"/>
                        </a:spcBef>
                        <a:spcAft>
                          <a:spcPts val="0"/>
                        </a:spcAft>
                        <a:buNone/>
                      </a:pPr>
                      <a:r>
                        <a:rPr lang="en">
                          <a:solidFill>
                            <a:schemeClr val="accent6"/>
                          </a:solidFill>
                          <a:latin typeface="Karla"/>
                          <a:ea typeface="Karla"/>
                          <a:cs typeface="Karla"/>
                          <a:sym typeface="Karla"/>
                        </a:rPr>
                        <a:t>Mercury is the closest planet to the Sun and the smallest of them all</a:t>
                      </a:r>
                      <a:endParaRPr>
                        <a:solidFill>
                          <a:schemeClr val="accent6"/>
                        </a:solidFill>
                        <a:latin typeface="Karla"/>
                        <a:ea typeface="Karla"/>
                        <a:cs typeface="Karla"/>
                        <a:sym typeface="Karla"/>
                      </a:endParaRPr>
                    </a:p>
                  </a:txBody>
                  <a:tcPr marL="91425" marR="91425" marT="91425" marB="91425" anchor="ctr">
                    <a:lnL w="19050" cap="flat" cmpd="sng">
                      <a:solidFill>
                        <a:schemeClr val="accent5">
                          <a:alpha val="0"/>
                        </a:schemeClr>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6"/>
                          </a:solidFill>
                          <a:latin typeface="Karla"/>
                          <a:ea typeface="Karla"/>
                          <a:cs typeface="Karla"/>
                          <a:sym typeface="Karla"/>
                        </a:rPr>
                        <a:t>Venus has a beautiful name and is the second planet from the Sun</a:t>
                      </a:r>
                      <a:endParaRPr>
                        <a:solidFill>
                          <a:schemeClr val="accent6"/>
                        </a:solidFill>
                        <a:latin typeface="Karla"/>
                        <a:ea typeface="Karla"/>
                        <a:cs typeface="Karla"/>
                        <a:sym typeface="Karla"/>
                      </a:endParaRPr>
                    </a:p>
                  </a:txBody>
                  <a:tcPr marL="91425" marR="91425" marT="91425" marB="91425" anchor="ctr">
                    <a:lnL w="19050" cap="flat" cmpd="sng">
                      <a:solidFill>
                        <a:schemeClr val="accent5"/>
                      </a:solidFill>
                      <a:prstDash val="solid"/>
                      <a:round/>
                      <a:headEnd type="none" w="sm" len="sm"/>
                      <a:tailEnd type="none" w="sm" len="sm"/>
                    </a:lnL>
                    <a:lnR w="19050" cap="flat" cmpd="sng">
                      <a:solidFill>
                        <a:schemeClr val="accent5"/>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alpha val="0"/>
                        </a:scheme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accent6"/>
                          </a:solidFill>
                          <a:latin typeface="Karla"/>
                          <a:ea typeface="Karla"/>
                          <a:cs typeface="Karla"/>
                          <a:sym typeface="Karla"/>
                        </a:rPr>
                        <a:t>Despite being red, Mars is actually a cold place. It’s full of iron oxide dust</a:t>
                      </a:r>
                      <a:endParaRPr>
                        <a:solidFill>
                          <a:schemeClr val="accent6"/>
                        </a:solidFill>
                        <a:latin typeface="Karla"/>
                        <a:ea typeface="Karla"/>
                        <a:cs typeface="Karla"/>
                        <a:sym typeface="Karla"/>
                      </a:endParaRPr>
                    </a:p>
                  </a:txBody>
                  <a:tcPr marL="91425" marR="91425" marT="91425" marB="91425" anchor="ctr">
                    <a:lnL w="19050" cap="flat" cmpd="sng">
                      <a:solidFill>
                        <a:schemeClr val="accent5"/>
                      </a:solidFill>
                      <a:prstDash val="solid"/>
                      <a:round/>
                      <a:headEnd type="none" w="sm" len="sm"/>
                      <a:tailEnd type="none" w="sm" len="sm"/>
                    </a:lnL>
                    <a:lnR w="19050" cap="flat" cmpd="sng">
                      <a:solidFill>
                        <a:schemeClr val="accent5">
                          <a:alpha val="0"/>
                        </a:schemeClr>
                      </a:solidFill>
                      <a:prstDash val="solid"/>
                      <a:round/>
                      <a:headEnd type="none" w="sm" len="sm"/>
                      <a:tailEnd type="none" w="sm" len="sm"/>
                    </a:lnR>
                    <a:lnT w="19050" cap="flat" cmpd="sng">
                      <a:solidFill>
                        <a:schemeClr val="accent5"/>
                      </a:solidFill>
                      <a:prstDash val="solid"/>
                      <a:round/>
                      <a:headEnd type="none" w="sm" len="sm"/>
                      <a:tailEnd type="none" w="sm" len="sm"/>
                    </a:lnT>
                    <a:lnB w="19050" cap="flat" cmpd="sng">
                      <a:solidFill>
                        <a:schemeClr val="accent5">
                          <a:alpha val="0"/>
                        </a:schemeClr>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1149" name="Google Shape;1149;p53"/>
          <p:cNvGrpSpPr/>
          <p:nvPr/>
        </p:nvGrpSpPr>
        <p:grpSpPr>
          <a:xfrm>
            <a:off x="1852992" y="1574955"/>
            <a:ext cx="446404" cy="600208"/>
            <a:chOff x="1859325" y="238125"/>
            <a:chExt cx="3881775" cy="5219200"/>
          </a:xfrm>
        </p:grpSpPr>
        <p:sp>
          <p:nvSpPr>
            <p:cNvPr id="1150" name="Google Shape;1150;p53"/>
            <p:cNvSpPr/>
            <p:nvPr/>
          </p:nvSpPr>
          <p:spPr>
            <a:xfrm>
              <a:off x="1908250" y="238125"/>
              <a:ext cx="3832850" cy="5180850"/>
            </a:xfrm>
            <a:custGeom>
              <a:avLst/>
              <a:gdLst/>
              <a:ahLst/>
              <a:cxnLst/>
              <a:rect l="l" t="t" r="r" b="b"/>
              <a:pathLst>
                <a:path w="153314" h="207234" extrusionOk="0">
                  <a:moveTo>
                    <a:pt x="6427" y="0"/>
                  </a:moveTo>
                  <a:cubicBezTo>
                    <a:pt x="1795" y="0"/>
                    <a:pt x="0" y="5969"/>
                    <a:pt x="0" y="10569"/>
                  </a:cubicBezTo>
                  <a:lnTo>
                    <a:pt x="1110" y="198883"/>
                  </a:lnTo>
                  <a:cubicBezTo>
                    <a:pt x="1110" y="203483"/>
                    <a:pt x="4828" y="207234"/>
                    <a:pt x="9460" y="207234"/>
                  </a:cubicBezTo>
                  <a:lnTo>
                    <a:pt x="143234" y="207136"/>
                  </a:lnTo>
                  <a:cubicBezTo>
                    <a:pt x="147834" y="207136"/>
                    <a:pt x="153314" y="205016"/>
                    <a:pt x="153314" y="200384"/>
                  </a:cubicBezTo>
                  <a:lnTo>
                    <a:pt x="153314" y="8383"/>
                  </a:lnTo>
                  <a:cubicBezTo>
                    <a:pt x="153314" y="3751"/>
                    <a:pt x="149563" y="0"/>
                    <a:pt x="144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3"/>
            <p:cNvSpPr/>
            <p:nvPr/>
          </p:nvSpPr>
          <p:spPr>
            <a:xfrm>
              <a:off x="1859325" y="238125"/>
              <a:ext cx="3881775" cy="5219200"/>
            </a:xfrm>
            <a:custGeom>
              <a:avLst/>
              <a:gdLst/>
              <a:ahLst/>
              <a:cxnLst/>
              <a:rect l="l" t="t" r="r" b="b"/>
              <a:pathLst>
                <a:path w="155271" h="208768" extrusionOk="0">
                  <a:moveTo>
                    <a:pt x="8384" y="0"/>
                  </a:moveTo>
                  <a:cubicBezTo>
                    <a:pt x="3752" y="0"/>
                    <a:pt x="0" y="3751"/>
                    <a:pt x="0" y="8383"/>
                  </a:cubicBezTo>
                  <a:lnTo>
                    <a:pt x="0" y="200384"/>
                  </a:lnTo>
                  <a:cubicBezTo>
                    <a:pt x="0" y="205016"/>
                    <a:pt x="3752" y="208767"/>
                    <a:pt x="8384" y="208767"/>
                  </a:cubicBezTo>
                  <a:lnTo>
                    <a:pt x="146888" y="208767"/>
                  </a:lnTo>
                  <a:cubicBezTo>
                    <a:pt x="151520" y="208767"/>
                    <a:pt x="155271" y="205016"/>
                    <a:pt x="155271" y="200384"/>
                  </a:cubicBezTo>
                  <a:lnTo>
                    <a:pt x="12559" y="200384"/>
                  </a:lnTo>
                  <a:cubicBezTo>
                    <a:pt x="10243" y="200384"/>
                    <a:pt x="8384" y="198524"/>
                    <a:pt x="8384" y="196208"/>
                  </a:cubicBezTo>
                  <a:lnTo>
                    <a:pt x="83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3"/>
            <p:cNvSpPr/>
            <p:nvPr/>
          </p:nvSpPr>
          <p:spPr>
            <a:xfrm>
              <a:off x="2625075" y="604275"/>
              <a:ext cx="2383725" cy="364550"/>
            </a:xfrm>
            <a:custGeom>
              <a:avLst/>
              <a:gdLst/>
              <a:ahLst/>
              <a:cxnLst/>
              <a:rect l="l" t="t" r="r" b="b"/>
              <a:pathLst>
                <a:path w="95349" h="14582" extrusionOk="0">
                  <a:moveTo>
                    <a:pt x="4959" y="0"/>
                  </a:moveTo>
                  <a:lnTo>
                    <a:pt x="2708" y="1762"/>
                  </a:lnTo>
                  <a:cubicBezTo>
                    <a:pt x="392" y="1762"/>
                    <a:pt x="653" y="3295"/>
                    <a:pt x="653" y="5611"/>
                  </a:cubicBezTo>
                  <a:lnTo>
                    <a:pt x="0" y="10406"/>
                  </a:lnTo>
                  <a:cubicBezTo>
                    <a:pt x="0" y="12722"/>
                    <a:pt x="1892" y="14581"/>
                    <a:pt x="4176" y="14581"/>
                  </a:cubicBezTo>
                  <a:lnTo>
                    <a:pt x="87519" y="13864"/>
                  </a:lnTo>
                  <a:cubicBezTo>
                    <a:pt x="87945" y="13864"/>
                    <a:pt x="88388" y="13873"/>
                    <a:pt x="88826" y="13873"/>
                  </a:cubicBezTo>
                  <a:cubicBezTo>
                    <a:pt x="90772" y="13873"/>
                    <a:pt x="92641" y="13699"/>
                    <a:pt x="92641" y="11809"/>
                  </a:cubicBezTo>
                  <a:lnTo>
                    <a:pt x="95348" y="9525"/>
                  </a:lnTo>
                  <a:lnTo>
                    <a:pt x="95348" y="4176"/>
                  </a:lnTo>
                  <a:cubicBezTo>
                    <a:pt x="95348" y="1860"/>
                    <a:pt x="93456" y="0"/>
                    <a:pt x="911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3"/>
            <p:cNvSpPr/>
            <p:nvPr/>
          </p:nvSpPr>
          <p:spPr>
            <a:xfrm>
              <a:off x="2591625" y="604275"/>
              <a:ext cx="2417175" cy="395525"/>
            </a:xfrm>
            <a:custGeom>
              <a:avLst/>
              <a:gdLst/>
              <a:ahLst/>
              <a:cxnLst/>
              <a:rect l="l" t="t" r="r" b="b"/>
              <a:pathLst>
                <a:path w="96687" h="15821" extrusionOk="0">
                  <a:moveTo>
                    <a:pt x="4209" y="0"/>
                  </a:moveTo>
                  <a:cubicBezTo>
                    <a:pt x="1893" y="0"/>
                    <a:pt x="1" y="1860"/>
                    <a:pt x="1" y="4176"/>
                  </a:cubicBezTo>
                  <a:lnTo>
                    <a:pt x="1" y="11613"/>
                  </a:lnTo>
                  <a:cubicBezTo>
                    <a:pt x="1" y="13929"/>
                    <a:pt x="1893" y="15821"/>
                    <a:pt x="4209" y="15821"/>
                  </a:cubicBezTo>
                  <a:lnTo>
                    <a:pt x="92478" y="15821"/>
                  </a:lnTo>
                  <a:cubicBezTo>
                    <a:pt x="94794" y="15821"/>
                    <a:pt x="96686" y="13929"/>
                    <a:pt x="96686" y="11613"/>
                  </a:cubicBezTo>
                  <a:lnTo>
                    <a:pt x="96686" y="9525"/>
                  </a:lnTo>
                  <a:lnTo>
                    <a:pt x="8384" y="9525"/>
                  </a:lnTo>
                  <a:cubicBezTo>
                    <a:pt x="7243" y="9525"/>
                    <a:pt x="6297" y="8579"/>
                    <a:pt x="6297" y="7438"/>
                  </a:cubicBezTo>
                  <a:lnTo>
                    <a:pt x="629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3"/>
            <p:cNvSpPr/>
            <p:nvPr/>
          </p:nvSpPr>
          <p:spPr>
            <a:xfrm>
              <a:off x="2270325" y="1367575"/>
              <a:ext cx="279750" cy="297675"/>
            </a:xfrm>
            <a:custGeom>
              <a:avLst/>
              <a:gdLst/>
              <a:ahLst/>
              <a:cxnLst/>
              <a:rect l="l" t="t" r="r" b="b"/>
              <a:pathLst>
                <a:path w="11190" h="11907" extrusionOk="0">
                  <a:moveTo>
                    <a:pt x="4926" y="1"/>
                  </a:moveTo>
                  <a:cubicBezTo>
                    <a:pt x="4404" y="1"/>
                    <a:pt x="3882" y="66"/>
                    <a:pt x="3426" y="196"/>
                  </a:cubicBezTo>
                  <a:cubicBezTo>
                    <a:pt x="686" y="881"/>
                    <a:pt x="1" y="3426"/>
                    <a:pt x="1" y="6394"/>
                  </a:cubicBezTo>
                  <a:cubicBezTo>
                    <a:pt x="1" y="9852"/>
                    <a:pt x="1436" y="11907"/>
                    <a:pt x="4926" y="11907"/>
                  </a:cubicBezTo>
                  <a:cubicBezTo>
                    <a:pt x="7862" y="11907"/>
                    <a:pt x="10341" y="10537"/>
                    <a:pt x="11026" y="7797"/>
                  </a:cubicBezTo>
                  <a:cubicBezTo>
                    <a:pt x="11124" y="7307"/>
                    <a:pt x="11189" y="6818"/>
                    <a:pt x="11189" y="6296"/>
                  </a:cubicBezTo>
                  <a:cubicBezTo>
                    <a:pt x="11189" y="2838"/>
                    <a:pt x="8384" y="1"/>
                    <a:pt x="4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3"/>
            <p:cNvSpPr/>
            <p:nvPr/>
          </p:nvSpPr>
          <p:spPr>
            <a:xfrm>
              <a:off x="2236075" y="1372475"/>
              <a:ext cx="309925" cy="309100"/>
            </a:xfrm>
            <a:custGeom>
              <a:avLst/>
              <a:gdLst/>
              <a:ahLst/>
              <a:cxnLst/>
              <a:rect l="l" t="t" r="r" b="b"/>
              <a:pathLst>
                <a:path w="12397" h="12364" extrusionOk="0">
                  <a:moveTo>
                    <a:pt x="4796" y="0"/>
                  </a:moveTo>
                  <a:lnTo>
                    <a:pt x="4796" y="0"/>
                  </a:lnTo>
                  <a:cubicBezTo>
                    <a:pt x="2056" y="653"/>
                    <a:pt x="1" y="3132"/>
                    <a:pt x="1" y="6100"/>
                  </a:cubicBezTo>
                  <a:cubicBezTo>
                    <a:pt x="1" y="9558"/>
                    <a:pt x="2806" y="12363"/>
                    <a:pt x="6296" y="12363"/>
                  </a:cubicBezTo>
                  <a:cubicBezTo>
                    <a:pt x="9232" y="12363"/>
                    <a:pt x="11711" y="10341"/>
                    <a:pt x="12396" y="7601"/>
                  </a:cubicBezTo>
                  <a:lnTo>
                    <a:pt x="12396" y="7601"/>
                  </a:lnTo>
                  <a:cubicBezTo>
                    <a:pt x="11907" y="7699"/>
                    <a:pt x="11385" y="7764"/>
                    <a:pt x="10896" y="7764"/>
                  </a:cubicBezTo>
                  <a:cubicBezTo>
                    <a:pt x="7405" y="7764"/>
                    <a:pt x="4600" y="4958"/>
                    <a:pt x="4600" y="1501"/>
                  </a:cubicBezTo>
                  <a:cubicBezTo>
                    <a:pt x="4600" y="979"/>
                    <a:pt x="4665" y="490"/>
                    <a:pt x="47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3"/>
            <p:cNvSpPr/>
            <p:nvPr/>
          </p:nvSpPr>
          <p:spPr>
            <a:xfrm>
              <a:off x="2270325" y="2675625"/>
              <a:ext cx="279750" cy="297700"/>
            </a:xfrm>
            <a:custGeom>
              <a:avLst/>
              <a:gdLst/>
              <a:ahLst/>
              <a:cxnLst/>
              <a:rect l="l" t="t" r="r" b="b"/>
              <a:pathLst>
                <a:path w="11190" h="11908" extrusionOk="0">
                  <a:moveTo>
                    <a:pt x="4926" y="1"/>
                  </a:moveTo>
                  <a:cubicBezTo>
                    <a:pt x="4404" y="1"/>
                    <a:pt x="3882" y="66"/>
                    <a:pt x="3426" y="164"/>
                  </a:cubicBezTo>
                  <a:cubicBezTo>
                    <a:pt x="686" y="849"/>
                    <a:pt x="1" y="3426"/>
                    <a:pt x="1" y="6362"/>
                  </a:cubicBezTo>
                  <a:cubicBezTo>
                    <a:pt x="1" y="9819"/>
                    <a:pt x="1436" y="11907"/>
                    <a:pt x="4926" y="11907"/>
                  </a:cubicBezTo>
                  <a:cubicBezTo>
                    <a:pt x="7862" y="11907"/>
                    <a:pt x="10341" y="10504"/>
                    <a:pt x="11026" y="7764"/>
                  </a:cubicBezTo>
                  <a:cubicBezTo>
                    <a:pt x="11124" y="7308"/>
                    <a:pt x="11189" y="6786"/>
                    <a:pt x="11189" y="6264"/>
                  </a:cubicBezTo>
                  <a:cubicBezTo>
                    <a:pt x="11189" y="2806"/>
                    <a:pt x="8384" y="1"/>
                    <a:pt x="49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3"/>
            <p:cNvSpPr/>
            <p:nvPr/>
          </p:nvSpPr>
          <p:spPr>
            <a:xfrm>
              <a:off x="2236075" y="2679700"/>
              <a:ext cx="309925" cy="309925"/>
            </a:xfrm>
            <a:custGeom>
              <a:avLst/>
              <a:gdLst/>
              <a:ahLst/>
              <a:cxnLst/>
              <a:rect l="l" t="t" r="r" b="b"/>
              <a:pathLst>
                <a:path w="12397" h="12397" extrusionOk="0">
                  <a:moveTo>
                    <a:pt x="4796" y="1"/>
                  </a:moveTo>
                  <a:lnTo>
                    <a:pt x="4796" y="1"/>
                  </a:lnTo>
                  <a:cubicBezTo>
                    <a:pt x="2056" y="686"/>
                    <a:pt x="1" y="3165"/>
                    <a:pt x="1" y="6101"/>
                  </a:cubicBezTo>
                  <a:cubicBezTo>
                    <a:pt x="1" y="9591"/>
                    <a:pt x="2806" y="12396"/>
                    <a:pt x="6296" y="12396"/>
                  </a:cubicBezTo>
                  <a:cubicBezTo>
                    <a:pt x="9232" y="12396"/>
                    <a:pt x="11711" y="10341"/>
                    <a:pt x="12396" y="7601"/>
                  </a:cubicBezTo>
                  <a:lnTo>
                    <a:pt x="12396" y="7601"/>
                  </a:lnTo>
                  <a:cubicBezTo>
                    <a:pt x="11907" y="7732"/>
                    <a:pt x="11385" y="7797"/>
                    <a:pt x="10896" y="7797"/>
                  </a:cubicBezTo>
                  <a:cubicBezTo>
                    <a:pt x="7405" y="7797"/>
                    <a:pt x="4600" y="4992"/>
                    <a:pt x="4600" y="1501"/>
                  </a:cubicBezTo>
                  <a:cubicBezTo>
                    <a:pt x="4600" y="1012"/>
                    <a:pt x="4665" y="490"/>
                    <a:pt x="47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3"/>
            <p:cNvSpPr/>
            <p:nvPr/>
          </p:nvSpPr>
          <p:spPr>
            <a:xfrm>
              <a:off x="2270325" y="3983700"/>
              <a:ext cx="279750" cy="296850"/>
            </a:xfrm>
            <a:custGeom>
              <a:avLst/>
              <a:gdLst/>
              <a:ahLst/>
              <a:cxnLst/>
              <a:rect l="l" t="t" r="r" b="b"/>
              <a:pathLst>
                <a:path w="11190" h="11874" extrusionOk="0">
                  <a:moveTo>
                    <a:pt x="4926" y="0"/>
                  </a:moveTo>
                  <a:cubicBezTo>
                    <a:pt x="4404" y="0"/>
                    <a:pt x="3882" y="33"/>
                    <a:pt x="3426" y="163"/>
                  </a:cubicBezTo>
                  <a:cubicBezTo>
                    <a:pt x="686" y="848"/>
                    <a:pt x="1" y="3393"/>
                    <a:pt x="1" y="6361"/>
                  </a:cubicBezTo>
                  <a:cubicBezTo>
                    <a:pt x="1" y="9819"/>
                    <a:pt x="1436" y="11874"/>
                    <a:pt x="4926" y="11874"/>
                  </a:cubicBezTo>
                  <a:cubicBezTo>
                    <a:pt x="7862" y="11874"/>
                    <a:pt x="10341" y="10504"/>
                    <a:pt x="11026" y="7764"/>
                  </a:cubicBezTo>
                  <a:cubicBezTo>
                    <a:pt x="11124" y="7274"/>
                    <a:pt x="11189" y="6785"/>
                    <a:pt x="11189" y="6263"/>
                  </a:cubicBezTo>
                  <a:cubicBezTo>
                    <a:pt x="11189" y="2805"/>
                    <a:pt x="8384" y="0"/>
                    <a:pt x="49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3"/>
            <p:cNvSpPr/>
            <p:nvPr/>
          </p:nvSpPr>
          <p:spPr>
            <a:xfrm>
              <a:off x="2236075" y="3987775"/>
              <a:ext cx="309925" cy="309100"/>
            </a:xfrm>
            <a:custGeom>
              <a:avLst/>
              <a:gdLst/>
              <a:ahLst/>
              <a:cxnLst/>
              <a:rect l="l" t="t" r="r" b="b"/>
              <a:pathLst>
                <a:path w="12397" h="12364" extrusionOk="0">
                  <a:moveTo>
                    <a:pt x="4796" y="0"/>
                  </a:moveTo>
                  <a:lnTo>
                    <a:pt x="4796" y="0"/>
                  </a:lnTo>
                  <a:cubicBezTo>
                    <a:pt x="2056" y="685"/>
                    <a:pt x="1" y="3132"/>
                    <a:pt x="1" y="6100"/>
                  </a:cubicBezTo>
                  <a:cubicBezTo>
                    <a:pt x="1" y="9558"/>
                    <a:pt x="2806" y="12363"/>
                    <a:pt x="6296" y="12363"/>
                  </a:cubicBezTo>
                  <a:cubicBezTo>
                    <a:pt x="9232" y="12363"/>
                    <a:pt x="11711" y="10341"/>
                    <a:pt x="12396" y="7601"/>
                  </a:cubicBezTo>
                  <a:lnTo>
                    <a:pt x="12396" y="7601"/>
                  </a:lnTo>
                  <a:cubicBezTo>
                    <a:pt x="11907" y="7698"/>
                    <a:pt x="11385" y="7764"/>
                    <a:pt x="10896" y="7764"/>
                  </a:cubicBezTo>
                  <a:cubicBezTo>
                    <a:pt x="7405" y="7764"/>
                    <a:pt x="4600" y="4958"/>
                    <a:pt x="4600" y="1501"/>
                  </a:cubicBezTo>
                  <a:cubicBezTo>
                    <a:pt x="4600" y="979"/>
                    <a:pt x="4665" y="489"/>
                    <a:pt x="47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3"/>
            <p:cNvSpPr/>
            <p:nvPr/>
          </p:nvSpPr>
          <p:spPr>
            <a:xfrm>
              <a:off x="2837925" y="1394475"/>
              <a:ext cx="2395125" cy="156600"/>
            </a:xfrm>
            <a:custGeom>
              <a:avLst/>
              <a:gdLst/>
              <a:ahLst/>
              <a:cxnLst/>
              <a:rect l="l" t="t" r="r" b="b"/>
              <a:pathLst>
                <a:path w="95805" h="6264" extrusionOk="0">
                  <a:moveTo>
                    <a:pt x="3132" y="1"/>
                  </a:moveTo>
                  <a:cubicBezTo>
                    <a:pt x="1403" y="1"/>
                    <a:pt x="0" y="1404"/>
                    <a:pt x="0" y="3132"/>
                  </a:cubicBezTo>
                  <a:cubicBezTo>
                    <a:pt x="0" y="4861"/>
                    <a:pt x="1403" y="6264"/>
                    <a:pt x="3132" y="6264"/>
                  </a:cubicBezTo>
                  <a:lnTo>
                    <a:pt x="92673" y="6264"/>
                  </a:lnTo>
                  <a:cubicBezTo>
                    <a:pt x="94402" y="6264"/>
                    <a:pt x="95805" y="4861"/>
                    <a:pt x="95805" y="3132"/>
                  </a:cubicBezTo>
                  <a:cubicBezTo>
                    <a:pt x="95805" y="1404"/>
                    <a:pt x="94402" y="1"/>
                    <a:pt x="92673" y="1"/>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3"/>
            <p:cNvSpPr/>
            <p:nvPr/>
          </p:nvSpPr>
          <p:spPr>
            <a:xfrm>
              <a:off x="2837925" y="1707625"/>
              <a:ext cx="1841400" cy="157425"/>
            </a:xfrm>
            <a:custGeom>
              <a:avLst/>
              <a:gdLst/>
              <a:ahLst/>
              <a:cxnLst/>
              <a:rect l="l" t="t" r="r" b="b"/>
              <a:pathLst>
                <a:path w="73656" h="6297" extrusionOk="0">
                  <a:moveTo>
                    <a:pt x="3132" y="1"/>
                  </a:moveTo>
                  <a:cubicBezTo>
                    <a:pt x="1403" y="1"/>
                    <a:pt x="0" y="1404"/>
                    <a:pt x="0" y="3165"/>
                  </a:cubicBezTo>
                  <a:cubicBezTo>
                    <a:pt x="0" y="4894"/>
                    <a:pt x="1403" y="6297"/>
                    <a:pt x="3132" y="6297"/>
                  </a:cubicBezTo>
                  <a:lnTo>
                    <a:pt x="70492" y="6297"/>
                  </a:lnTo>
                  <a:cubicBezTo>
                    <a:pt x="72221" y="6297"/>
                    <a:pt x="73656" y="4894"/>
                    <a:pt x="73656" y="3165"/>
                  </a:cubicBezTo>
                  <a:cubicBezTo>
                    <a:pt x="73656" y="1404"/>
                    <a:pt x="72221" y="1"/>
                    <a:pt x="70492" y="1"/>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3"/>
            <p:cNvSpPr/>
            <p:nvPr/>
          </p:nvSpPr>
          <p:spPr>
            <a:xfrm>
              <a:off x="2837925" y="2701725"/>
              <a:ext cx="2395125" cy="156600"/>
            </a:xfrm>
            <a:custGeom>
              <a:avLst/>
              <a:gdLst/>
              <a:ahLst/>
              <a:cxnLst/>
              <a:rect l="l" t="t" r="r" b="b"/>
              <a:pathLst>
                <a:path w="95805" h="6264" extrusionOk="0">
                  <a:moveTo>
                    <a:pt x="3132" y="1"/>
                  </a:moveTo>
                  <a:cubicBezTo>
                    <a:pt x="1403" y="1"/>
                    <a:pt x="0" y="1403"/>
                    <a:pt x="0" y="3132"/>
                  </a:cubicBezTo>
                  <a:cubicBezTo>
                    <a:pt x="0" y="4861"/>
                    <a:pt x="1403" y="6264"/>
                    <a:pt x="3132" y="6264"/>
                  </a:cubicBezTo>
                  <a:lnTo>
                    <a:pt x="92673" y="6264"/>
                  </a:lnTo>
                  <a:cubicBezTo>
                    <a:pt x="94402" y="6264"/>
                    <a:pt x="95805" y="4861"/>
                    <a:pt x="95805" y="3132"/>
                  </a:cubicBezTo>
                  <a:cubicBezTo>
                    <a:pt x="95805" y="1403"/>
                    <a:pt x="94402" y="1"/>
                    <a:pt x="92673" y="1"/>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3"/>
            <p:cNvSpPr/>
            <p:nvPr/>
          </p:nvSpPr>
          <p:spPr>
            <a:xfrm>
              <a:off x="2837925" y="3015700"/>
              <a:ext cx="1454050" cy="156600"/>
            </a:xfrm>
            <a:custGeom>
              <a:avLst/>
              <a:gdLst/>
              <a:ahLst/>
              <a:cxnLst/>
              <a:rect l="l" t="t" r="r" b="b"/>
              <a:pathLst>
                <a:path w="58162" h="6264" extrusionOk="0">
                  <a:moveTo>
                    <a:pt x="3132" y="0"/>
                  </a:moveTo>
                  <a:cubicBezTo>
                    <a:pt x="1403" y="0"/>
                    <a:pt x="0" y="1403"/>
                    <a:pt x="0" y="3132"/>
                  </a:cubicBezTo>
                  <a:cubicBezTo>
                    <a:pt x="0" y="4861"/>
                    <a:pt x="1403" y="6263"/>
                    <a:pt x="3132" y="6263"/>
                  </a:cubicBezTo>
                  <a:lnTo>
                    <a:pt x="55030" y="6263"/>
                  </a:lnTo>
                  <a:cubicBezTo>
                    <a:pt x="56759" y="6263"/>
                    <a:pt x="58161" y="4861"/>
                    <a:pt x="58161" y="3132"/>
                  </a:cubicBezTo>
                  <a:cubicBezTo>
                    <a:pt x="58161" y="1403"/>
                    <a:pt x="56759" y="0"/>
                    <a:pt x="55030" y="0"/>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3"/>
            <p:cNvSpPr/>
            <p:nvPr/>
          </p:nvSpPr>
          <p:spPr>
            <a:xfrm>
              <a:off x="2837925" y="4009775"/>
              <a:ext cx="2395125" cy="156600"/>
            </a:xfrm>
            <a:custGeom>
              <a:avLst/>
              <a:gdLst/>
              <a:ahLst/>
              <a:cxnLst/>
              <a:rect l="l" t="t" r="r" b="b"/>
              <a:pathLst>
                <a:path w="95805" h="6264" extrusionOk="0">
                  <a:moveTo>
                    <a:pt x="3132" y="1"/>
                  </a:moveTo>
                  <a:cubicBezTo>
                    <a:pt x="1403" y="1"/>
                    <a:pt x="0" y="1404"/>
                    <a:pt x="0" y="3132"/>
                  </a:cubicBezTo>
                  <a:cubicBezTo>
                    <a:pt x="0" y="4861"/>
                    <a:pt x="1403" y="6264"/>
                    <a:pt x="3132" y="6264"/>
                  </a:cubicBezTo>
                  <a:lnTo>
                    <a:pt x="92673" y="6264"/>
                  </a:lnTo>
                  <a:cubicBezTo>
                    <a:pt x="94402" y="6264"/>
                    <a:pt x="95805" y="4861"/>
                    <a:pt x="95805" y="3132"/>
                  </a:cubicBezTo>
                  <a:cubicBezTo>
                    <a:pt x="95805" y="1404"/>
                    <a:pt x="94402" y="1"/>
                    <a:pt x="92673" y="1"/>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3"/>
            <p:cNvSpPr/>
            <p:nvPr/>
          </p:nvSpPr>
          <p:spPr>
            <a:xfrm>
              <a:off x="2837925" y="4322925"/>
              <a:ext cx="1077275" cy="157425"/>
            </a:xfrm>
            <a:custGeom>
              <a:avLst/>
              <a:gdLst/>
              <a:ahLst/>
              <a:cxnLst/>
              <a:rect l="l" t="t" r="r" b="b"/>
              <a:pathLst>
                <a:path w="43091" h="6297" extrusionOk="0">
                  <a:moveTo>
                    <a:pt x="3132" y="1"/>
                  </a:moveTo>
                  <a:cubicBezTo>
                    <a:pt x="1403" y="1"/>
                    <a:pt x="0" y="1404"/>
                    <a:pt x="0" y="3165"/>
                  </a:cubicBezTo>
                  <a:cubicBezTo>
                    <a:pt x="0" y="4894"/>
                    <a:pt x="1403" y="6297"/>
                    <a:pt x="3132" y="6297"/>
                  </a:cubicBezTo>
                  <a:lnTo>
                    <a:pt x="39959" y="6297"/>
                  </a:lnTo>
                  <a:cubicBezTo>
                    <a:pt x="41688" y="6297"/>
                    <a:pt x="43091" y="4894"/>
                    <a:pt x="43091" y="3165"/>
                  </a:cubicBezTo>
                  <a:cubicBezTo>
                    <a:pt x="43091" y="1404"/>
                    <a:pt x="41688" y="1"/>
                    <a:pt x="39959" y="1"/>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3"/>
            <p:cNvSpPr/>
            <p:nvPr/>
          </p:nvSpPr>
          <p:spPr>
            <a:xfrm>
              <a:off x="4452600" y="3407950"/>
              <a:ext cx="305025" cy="305025"/>
            </a:xfrm>
            <a:custGeom>
              <a:avLst/>
              <a:gdLst/>
              <a:ahLst/>
              <a:cxnLst/>
              <a:rect l="l" t="t" r="r" b="b"/>
              <a:pathLst>
                <a:path w="12201" h="12201" extrusionOk="0">
                  <a:moveTo>
                    <a:pt x="881" y="0"/>
                  </a:moveTo>
                  <a:cubicBezTo>
                    <a:pt x="555" y="0"/>
                    <a:pt x="229" y="131"/>
                    <a:pt x="0" y="359"/>
                  </a:cubicBezTo>
                  <a:lnTo>
                    <a:pt x="4469" y="7862"/>
                  </a:lnTo>
                  <a:lnTo>
                    <a:pt x="11809" y="12200"/>
                  </a:lnTo>
                  <a:cubicBezTo>
                    <a:pt x="12037" y="11972"/>
                    <a:pt x="12200" y="11646"/>
                    <a:pt x="12200" y="11287"/>
                  </a:cubicBezTo>
                  <a:lnTo>
                    <a:pt x="12200" y="1240"/>
                  </a:lnTo>
                  <a:cubicBezTo>
                    <a:pt x="12200" y="555"/>
                    <a:pt x="11646" y="0"/>
                    <a:pt x="10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3"/>
            <p:cNvSpPr/>
            <p:nvPr/>
          </p:nvSpPr>
          <p:spPr>
            <a:xfrm>
              <a:off x="4443625" y="3416925"/>
              <a:ext cx="304200" cy="305025"/>
            </a:xfrm>
            <a:custGeom>
              <a:avLst/>
              <a:gdLst/>
              <a:ahLst/>
              <a:cxnLst/>
              <a:rect l="l" t="t" r="r" b="b"/>
              <a:pathLst>
                <a:path w="12168" h="12201" extrusionOk="0">
                  <a:moveTo>
                    <a:pt x="359" y="0"/>
                  </a:moveTo>
                  <a:cubicBezTo>
                    <a:pt x="131" y="229"/>
                    <a:pt x="1" y="555"/>
                    <a:pt x="1" y="881"/>
                  </a:cubicBezTo>
                  <a:lnTo>
                    <a:pt x="1" y="10928"/>
                  </a:lnTo>
                  <a:cubicBezTo>
                    <a:pt x="1" y="11646"/>
                    <a:pt x="555" y="12200"/>
                    <a:pt x="1240" y="12200"/>
                  </a:cubicBezTo>
                  <a:lnTo>
                    <a:pt x="11287" y="12200"/>
                  </a:lnTo>
                  <a:cubicBezTo>
                    <a:pt x="11646" y="12200"/>
                    <a:pt x="11972" y="12037"/>
                    <a:pt x="12168" y="11841"/>
                  </a:cubicBezTo>
                  <a:lnTo>
                    <a:pt x="3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3"/>
            <p:cNvSpPr/>
            <p:nvPr/>
          </p:nvSpPr>
          <p:spPr>
            <a:xfrm>
              <a:off x="2925175" y="2099900"/>
              <a:ext cx="305025" cy="305000"/>
            </a:xfrm>
            <a:custGeom>
              <a:avLst/>
              <a:gdLst/>
              <a:ahLst/>
              <a:cxnLst/>
              <a:rect l="l" t="t" r="r" b="b"/>
              <a:pathLst>
                <a:path w="12201" h="12200" extrusionOk="0">
                  <a:moveTo>
                    <a:pt x="881" y="0"/>
                  </a:moveTo>
                  <a:cubicBezTo>
                    <a:pt x="555" y="0"/>
                    <a:pt x="229" y="163"/>
                    <a:pt x="0" y="392"/>
                  </a:cubicBezTo>
                  <a:lnTo>
                    <a:pt x="4469" y="7862"/>
                  </a:lnTo>
                  <a:lnTo>
                    <a:pt x="11841" y="12200"/>
                  </a:lnTo>
                  <a:cubicBezTo>
                    <a:pt x="12070" y="11972"/>
                    <a:pt x="12200" y="11645"/>
                    <a:pt x="12200" y="11319"/>
                  </a:cubicBezTo>
                  <a:lnTo>
                    <a:pt x="12200" y="1272"/>
                  </a:lnTo>
                  <a:cubicBezTo>
                    <a:pt x="12200" y="587"/>
                    <a:pt x="11646" y="0"/>
                    <a:pt x="10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3"/>
            <p:cNvSpPr/>
            <p:nvPr/>
          </p:nvSpPr>
          <p:spPr>
            <a:xfrm>
              <a:off x="2916200" y="2109675"/>
              <a:ext cx="305025" cy="304200"/>
            </a:xfrm>
            <a:custGeom>
              <a:avLst/>
              <a:gdLst/>
              <a:ahLst/>
              <a:cxnLst/>
              <a:rect l="l" t="t" r="r" b="b"/>
              <a:pathLst>
                <a:path w="12201" h="12168" extrusionOk="0">
                  <a:moveTo>
                    <a:pt x="359" y="1"/>
                  </a:moveTo>
                  <a:cubicBezTo>
                    <a:pt x="131" y="229"/>
                    <a:pt x="1" y="523"/>
                    <a:pt x="1" y="881"/>
                  </a:cubicBezTo>
                  <a:lnTo>
                    <a:pt x="1" y="10928"/>
                  </a:lnTo>
                  <a:cubicBezTo>
                    <a:pt x="1" y="11613"/>
                    <a:pt x="555" y="12168"/>
                    <a:pt x="1240" y="12168"/>
                  </a:cubicBezTo>
                  <a:lnTo>
                    <a:pt x="11287" y="12168"/>
                  </a:lnTo>
                  <a:cubicBezTo>
                    <a:pt x="11646" y="12168"/>
                    <a:pt x="11972" y="12037"/>
                    <a:pt x="12200" y="11809"/>
                  </a:cubicBezTo>
                  <a:lnTo>
                    <a:pt x="3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3"/>
            <p:cNvSpPr/>
            <p:nvPr/>
          </p:nvSpPr>
          <p:spPr>
            <a:xfrm>
              <a:off x="3689300" y="2099900"/>
              <a:ext cx="304200" cy="305000"/>
            </a:xfrm>
            <a:custGeom>
              <a:avLst/>
              <a:gdLst/>
              <a:ahLst/>
              <a:cxnLst/>
              <a:rect l="l" t="t" r="r" b="b"/>
              <a:pathLst>
                <a:path w="12168" h="12200" extrusionOk="0">
                  <a:moveTo>
                    <a:pt x="881" y="0"/>
                  </a:moveTo>
                  <a:cubicBezTo>
                    <a:pt x="522" y="0"/>
                    <a:pt x="229" y="163"/>
                    <a:pt x="0" y="392"/>
                  </a:cubicBezTo>
                  <a:lnTo>
                    <a:pt x="4469" y="7862"/>
                  </a:lnTo>
                  <a:lnTo>
                    <a:pt x="11809" y="12200"/>
                  </a:lnTo>
                  <a:cubicBezTo>
                    <a:pt x="12037" y="11972"/>
                    <a:pt x="12167" y="11645"/>
                    <a:pt x="12167" y="11319"/>
                  </a:cubicBezTo>
                  <a:lnTo>
                    <a:pt x="12167" y="1272"/>
                  </a:lnTo>
                  <a:cubicBezTo>
                    <a:pt x="12167" y="587"/>
                    <a:pt x="11613" y="0"/>
                    <a:pt x="10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3"/>
            <p:cNvSpPr/>
            <p:nvPr/>
          </p:nvSpPr>
          <p:spPr>
            <a:xfrm>
              <a:off x="3679500" y="2109675"/>
              <a:ext cx="305025" cy="304200"/>
            </a:xfrm>
            <a:custGeom>
              <a:avLst/>
              <a:gdLst/>
              <a:ahLst/>
              <a:cxnLst/>
              <a:rect l="l" t="t" r="r" b="b"/>
              <a:pathLst>
                <a:path w="12201" h="12168" extrusionOk="0">
                  <a:moveTo>
                    <a:pt x="392" y="1"/>
                  </a:moveTo>
                  <a:cubicBezTo>
                    <a:pt x="164" y="229"/>
                    <a:pt x="1" y="523"/>
                    <a:pt x="1" y="881"/>
                  </a:cubicBezTo>
                  <a:lnTo>
                    <a:pt x="1" y="10928"/>
                  </a:lnTo>
                  <a:cubicBezTo>
                    <a:pt x="1" y="11613"/>
                    <a:pt x="588" y="12168"/>
                    <a:pt x="1273" y="12168"/>
                  </a:cubicBezTo>
                  <a:lnTo>
                    <a:pt x="11320" y="12168"/>
                  </a:lnTo>
                  <a:cubicBezTo>
                    <a:pt x="11646" y="12168"/>
                    <a:pt x="11972" y="12037"/>
                    <a:pt x="12201" y="11809"/>
                  </a:cubicBezTo>
                  <a:lnTo>
                    <a:pt x="3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3"/>
            <p:cNvSpPr/>
            <p:nvPr/>
          </p:nvSpPr>
          <p:spPr>
            <a:xfrm>
              <a:off x="4452600" y="2099900"/>
              <a:ext cx="305025" cy="305000"/>
            </a:xfrm>
            <a:custGeom>
              <a:avLst/>
              <a:gdLst/>
              <a:ahLst/>
              <a:cxnLst/>
              <a:rect l="l" t="t" r="r" b="b"/>
              <a:pathLst>
                <a:path w="12201" h="12200" extrusionOk="0">
                  <a:moveTo>
                    <a:pt x="881" y="0"/>
                  </a:moveTo>
                  <a:cubicBezTo>
                    <a:pt x="555" y="0"/>
                    <a:pt x="229" y="163"/>
                    <a:pt x="0" y="392"/>
                  </a:cubicBezTo>
                  <a:lnTo>
                    <a:pt x="4469" y="7862"/>
                  </a:lnTo>
                  <a:lnTo>
                    <a:pt x="11809" y="12200"/>
                  </a:lnTo>
                  <a:cubicBezTo>
                    <a:pt x="12037" y="11972"/>
                    <a:pt x="12200" y="11645"/>
                    <a:pt x="12200" y="11319"/>
                  </a:cubicBezTo>
                  <a:lnTo>
                    <a:pt x="12200" y="1272"/>
                  </a:lnTo>
                  <a:cubicBezTo>
                    <a:pt x="12200" y="587"/>
                    <a:pt x="11646" y="0"/>
                    <a:pt x="10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3"/>
            <p:cNvSpPr/>
            <p:nvPr/>
          </p:nvSpPr>
          <p:spPr>
            <a:xfrm>
              <a:off x="4443625" y="2109675"/>
              <a:ext cx="304200" cy="304200"/>
            </a:xfrm>
            <a:custGeom>
              <a:avLst/>
              <a:gdLst/>
              <a:ahLst/>
              <a:cxnLst/>
              <a:rect l="l" t="t" r="r" b="b"/>
              <a:pathLst>
                <a:path w="12168" h="12168" extrusionOk="0">
                  <a:moveTo>
                    <a:pt x="359" y="1"/>
                  </a:moveTo>
                  <a:cubicBezTo>
                    <a:pt x="131" y="229"/>
                    <a:pt x="1" y="523"/>
                    <a:pt x="1" y="881"/>
                  </a:cubicBezTo>
                  <a:lnTo>
                    <a:pt x="1" y="10928"/>
                  </a:lnTo>
                  <a:cubicBezTo>
                    <a:pt x="1" y="11613"/>
                    <a:pt x="555" y="12168"/>
                    <a:pt x="1240" y="12168"/>
                  </a:cubicBezTo>
                  <a:lnTo>
                    <a:pt x="11287" y="12168"/>
                  </a:lnTo>
                  <a:cubicBezTo>
                    <a:pt x="11646" y="12168"/>
                    <a:pt x="11972" y="12037"/>
                    <a:pt x="12168" y="11809"/>
                  </a:cubicBezTo>
                  <a:lnTo>
                    <a:pt x="35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3"/>
            <p:cNvSpPr/>
            <p:nvPr/>
          </p:nvSpPr>
          <p:spPr>
            <a:xfrm>
              <a:off x="2925175" y="3407950"/>
              <a:ext cx="305025" cy="305025"/>
            </a:xfrm>
            <a:custGeom>
              <a:avLst/>
              <a:gdLst/>
              <a:ahLst/>
              <a:cxnLst/>
              <a:rect l="l" t="t" r="r" b="b"/>
              <a:pathLst>
                <a:path w="12201" h="12201" extrusionOk="0">
                  <a:moveTo>
                    <a:pt x="881" y="0"/>
                  </a:moveTo>
                  <a:cubicBezTo>
                    <a:pt x="555" y="0"/>
                    <a:pt x="229" y="131"/>
                    <a:pt x="0" y="359"/>
                  </a:cubicBezTo>
                  <a:lnTo>
                    <a:pt x="4469" y="7862"/>
                  </a:lnTo>
                  <a:lnTo>
                    <a:pt x="11841" y="12200"/>
                  </a:lnTo>
                  <a:cubicBezTo>
                    <a:pt x="12070" y="11972"/>
                    <a:pt x="12200" y="11646"/>
                    <a:pt x="12200" y="11287"/>
                  </a:cubicBezTo>
                  <a:lnTo>
                    <a:pt x="12200" y="1240"/>
                  </a:lnTo>
                  <a:cubicBezTo>
                    <a:pt x="12200" y="555"/>
                    <a:pt x="11646" y="0"/>
                    <a:pt x="10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3"/>
            <p:cNvSpPr/>
            <p:nvPr/>
          </p:nvSpPr>
          <p:spPr>
            <a:xfrm>
              <a:off x="2916200" y="3416925"/>
              <a:ext cx="305025" cy="305025"/>
            </a:xfrm>
            <a:custGeom>
              <a:avLst/>
              <a:gdLst/>
              <a:ahLst/>
              <a:cxnLst/>
              <a:rect l="l" t="t" r="r" b="b"/>
              <a:pathLst>
                <a:path w="12201" h="12201" extrusionOk="0">
                  <a:moveTo>
                    <a:pt x="359" y="0"/>
                  </a:moveTo>
                  <a:cubicBezTo>
                    <a:pt x="131" y="229"/>
                    <a:pt x="1" y="555"/>
                    <a:pt x="1" y="881"/>
                  </a:cubicBezTo>
                  <a:lnTo>
                    <a:pt x="1" y="10928"/>
                  </a:lnTo>
                  <a:cubicBezTo>
                    <a:pt x="1" y="11646"/>
                    <a:pt x="555" y="12200"/>
                    <a:pt x="1240" y="12200"/>
                  </a:cubicBezTo>
                  <a:lnTo>
                    <a:pt x="11287" y="12200"/>
                  </a:lnTo>
                  <a:cubicBezTo>
                    <a:pt x="11646" y="12200"/>
                    <a:pt x="11972" y="12037"/>
                    <a:pt x="12200" y="11841"/>
                  </a:cubicBezTo>
                  <a:lnTo>
                    <a:pt x="3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3"/>
            <p:cNvSpPr/>
            <p:nvPr/>
          </p:nvSpPr>
          <p:spPr>
            <a:xfrm>
              <a:off x="3689300" y="3407950"/>
              <a:ext cx="304200" cy="305025"/>
            </a:xfrm>
            <a:custGeom>
              <a:avLst/>
              <a:gdLst/>
              <a:ahLst/>
              <a:cxnLst/>
              <a:rect l="l" t="t" r="r" b="b"/>
              <a:pathLst>
                <a:path w="12168" h="12201" extrusionOk="0">
                  <a:moveTo>
                    <a:pt x="881" y="0"/>
                  </a:moveTo>
                  <a:cubicBezTo>
                    <a:pt x="522" y="0"/>
                    <a:pt x="229" y="131"/>
                    <a:pt x="0" y="359"/>
                  </a:cubicBezTo>
                  <a:lnTo>
                    <a:pt x="4469" y="7862"/>
                  </a:lnTo>
                  <a:lnTo>
                    <a:pt x="11809" y="12200"/>
                  </a:lnTo>
                  <a:cubicBezTo>
                    <a:pt x="12037" y="11972"/>
                    <a:pt x="12167" y="11646"/>
                    <a:pt x="12167" y="11287"/>
                  </a:cubicBezTo>
                  <a:lnTo>
                    <a:pt x="12167" y="1240"/>
                  </a:lnTo>
                  <a:cubicBezTo>
                    <a:pt x="12167" y="555"/>
                    <a:pt x="11613" y="0"/>
                    <a:pt x="10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3"/>
            <p:cNvSpPr/>
            <p:nvPr/>
          </p:nvSpPr>
          <p:spPr>
            <a:xfrm>
              <a:off x="3679500" y="3416925"/>
              <a:ext cx="305025" cy="305025"/>
            </a:xfrm>
            <a:custGeom>
              <a:avLst/>
              <a:gdLst/>
              <a:ahLst/>
              <a:cxnLst/>
              <a:rect l="l" t="t" r="r" b="b"/>
              <a:pathLst>
                <a:path w="12201" h="12201" extrusionOk="0">
                  <a:moveTo>
                    <a:pt x="392" y="0"/>
                  </a:moveTo>
                  <a:cubicBezTo>
                    <a:pt x="164" y="229"/>
                    <a:pt x="1" y="555"/>
                    <a:pt x="1" y="881"/>
                  </a:cubicBezTo>
                  <a:lnTo>
                    <a:pt x="1" y="10928"/>
                  </a:lnTo>
                  <a:cubicBezTo>
                    <a:pt x="1" y="11646"/>
                    <a:pt x="588" y="12200"/>
                    <a:pt x="1273" y="12200"/>
                  </a:cubicBezTo>
                  <a:lnTo>
                    <a:pt x="11320" y="12200"/>
                  </a:lnTo>
                  <a:cubicBezTo>
                    <a:pt x="11646" y="12200"/>
                    <a:pt x="11972" y="12037"/>
                    <a:pt x="12201" y="11841"/>
                  </a:cubicBezTo>
                  <a:lnTo>
                    <a:pt x="39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3"/>
            <p:cNvSpPr/>
            <p:nvPr/>
          </p:nvSpPr>
          <p:spPr>
            <a:xfrm>
              <a:off x="2925175" y="4715200"/>
              <a:ext cx="305025" cy="305000"/>
            </a:xfrm>
            <a:custGeom>
              <a:avLst/>
              <a:gdLst/>
              <a:ahLst/>
              <a:cxnLst/>
              <a:rect l="l" t="t" r="r" b="b"/>
              <a:pathLst>
                <a:path w="12201" h="12200" extrusionOk="0">
                  <a:moveTo>
                    <a:pt x="881" y="0"/>
                  </a:moveTo>
                  <a:cubicBezTo>
                    <a:pt x="555" y="0"/>
                    <a:pt x="229" y="163"/>
                    <a:pt x="0" y="391"/>
                  </a:cubicBezTo>
                  <a:lnTo>
                    <a:pt x="4469" y="7861"/>
                  </a:lnTo>
                  <a:lnTo>
                    <a:pt x="11841" y="12200"/>
                  </a:lnTo>
                  <a:cubicBezTo>
                    <a:pt x="12070" y="11972"/>
                    <a:pt x="12200" y="11645"/>
                    <a:pt x="12200" y="11319"/>
                  </a:cubicBezTo>
                  <a:lnTo>
                    <a:pt x="12200" y="1272"/>
                  </a:lnTo>
                  <a:cubicBezTo>
                    <a:pt x="12200" y="587"/>
                    <a:pt x="11646" y="0"/>
                    <a:pt x="10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3"/>
            <p:cNvSpPr/>
            <p:nvPr/>
          </p:nvSpPr>
          <p:spPr>
            <a:xfrm>
              <a:off x="2916200" y="4724975"/>
              <a:ext cx="305025" cy="304200"/>
            </a:xfrm>
            <a:custGeom>
              <a:avLst/>
              <a:gdLst/>
              <a:ahLst/>
              <a:cxnLst/>
              <a:rect l="l" t="t" r="r" b="b"/>
              <a:pathLst>
                <a:path w="12201" h="12168" extrusionOk="0">
                  <a:moveTo>
                    <a:pt x="359" y="0"/>
                  </a:moveTo>
                  <a:cubicBezTo>
                    <a:pt x="131" y="229"/>
                    <a:pt x="1" y="522"/>
                    <a:pt x="1" y="881"/>
                  </a:cubicBezTo>
                  <a:lnTo>
                    <a:pt x="1" y="10928"/>
                  </a:lnTo>
                  <a:cubicBezTo>
                    <a:pt x="1" y="11613"/>
                    <a:pt x="555" y="12168"/>
                    <a:pt x="1240" y="12168"/>
                  </a:cubicBezTo>
                  <a:lnTo>
                    <a:pt x="11287" y="12168"/>
                  </a:lnTo>
                  <a:cubicBezTo>
                    <a:pt x="11646" y="12168"/>
                    <a:pt x="11972" y="12037"/>
                    <a:pt x="12200" y="11809"/>
                  </a:cubicBezTo>
                  <a:lnTo>
                    <a:pt x="3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3"/>
            <p:cNvSpPr/>
            <p:nvPr/>
          </p:nvSpPr>
          <p:spPr>
            <a:xfrm>
              <a:off x="3689300" y="4715200"/>
              <a:ext cx="304200" cy="305000"/>
            </a:xfrm>
            <a:custGeom>
              <a:avLst/>
              <a:gdLst/>
              <a:ahLst/>
              <a:cxnLst/>
              <a:rect l="l" t="t" r="r" b="b"/>
              <a:pathLst>
                <a:path w="12168" h="12200" extrusionOk="0">
                  <a:moveTo>
                    <a:pt x="881" y="0"/>
                  </a:moveTo>
                  <a:cubicBezTo>
                    <a:pt x="522" y="0"/>
                    <a:pt x="229" y="163"/>
                    <a:pt x="0" y="391"/>
                  </a:cubicBezTo>
                  <a:lnTo>
                    <a:pt x="4469" y="7861"/>
                  </a:lnTo>
                  <a:lnTo>
                    <a:pt x="11809" y="12200"/>
                  </a:lnTo>
                  <a:cubicBezTo>
                    <a:pt x="12037" y="11972"/>
                    <a:pt x="12167" y="11645"/>
                    <a:pt x="12167" y="11319"/>
                  </a:cubicBezTo>
                  <a:lnTo>
                    <a:pt x="12167" y="1272"/>
                  </a:lnTo>
                  <a:cubicBezTo>
                    <a:pt x="12167" y="587"/>
                    <a:pt x="11613" y="0"/>
                    <a:pt x="10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3"/>
            <p:cNvSpPr/>
            <p:nvPr/>
          </p:nvSpPr>
          <p:spPr>
            <a:xfrm>
              <a:off x="3679500" y="4724975"/>
              <a:ext cx="305025" cy="304200"/>
            </a:xfrm>
            <a:custGeom>
              <a:avLst/>
              <a:gdLst/>
              <a:ahLst/>
              <a:cxnLst/>
              <a:rect l="l" t="t" r="r" b="b"/>
              <a:pathLst>
                <a:path w="12201" h="12168" extrusionOk="0">
                  <a:moveTo>
                    <a:pt x="392" y="0"/>
                  </a:moveTo>
                  <a:cubicBezTo>
                    <a:pt x="164" y="229"/>
                    <a:pt x="1" y="522"/>
                    <a:pt x="1" y="881"/>
                  </a:cubicBezTo>
                  <a:lnTo>
                    <a:pt x="1" y="10928"/>
                  </a:lnTo>
                  <a:cubicBezTo>
                    <a:pt x="1" y="11613"/>
                    <a:pt x="588" y="12168"/>
                    <a:pt x="1273" y="12168"/>
                  </a:cubicBezTo>
                  <a:lnTo>
                    <a:pt x="11320" y="12168"/>
                  </a:lnTo>
                  <a:cubicBezTo>
                    <a:pt x="11646" y="12168"/>
                    <a:pt x="11972" y="12037"/>
                    <a:pt x="12201" y="11809"/>
                  </a:cubicBezTo>
                  <a:lnTo>
                    <a:pt x="39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3"/>
            <p:cNvSpPr/>
            <p:nvPr/>
          </p:nvSpPr>
          <p:spPr>
            <a:xfrm>
              <a:off x="4452600" y="4715200"/>
              <a:ext cx="305025" cy="305000"/>
            </a:xfrm>
            <a:custGeom>
              <a:avLst/>
              <a:gdLst/>
              <a:ahLst/>
              <a:cxnLst/>
              <a:rect l="l" t="t" r="r" b="b"/>
              <a:pathLst>
                <a:path w="12201" h="12200" extrusionOk="0">
                  <a:moveTo>
                    <a:pt x="881" y="0"/>
                  </a:moveTo>
                  <a:cubicBezTo>
                    <a:pt x="555" y="0"/>
                    <a:pt x="229" y="163"/>
                    <a:pt x="0" y="391"/>
                  </a:cubicBezTo>
                  <a:lnTo>
                    <a:pt x="4469" y="7861"/>
                  </a:lnTo>
                  <a:lnTo>
                    <a:pt x="11809" y="12200"/>
                  </a:lnTo>
                  <a:cubicBezTo>
                    <a:pt x="12037" y="11972"/>
                    <a:pt x="12200" y="11645"/>
                    <a:pt x="12200" y="11319"/>
                  </a:cubicBezTo>
                  <a:lnTo>
                    <a:pt x="12200" y="1272"/>
                  </a:lnTo>
                  <a:cubicBezTo>
                    <a:pt x="12200" y="587"/>
                    <a:pt x="11646" y="0"/>
                    <a:pt x="109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3"/>
            <p:cNvSpPr/>
            <p:nvPr/>
          </p:nvSpPr>
          <p:spPr>
            <a:xfrm>
              <a:off x="4443625" y="4724975"/>
              <a:ext cx="304200" cy="304200"/>
            </a:xfrm>
            <a:custGeom>
              <a:avLst/>
              <a:gdLst/>
              <a:ahLst/>
              <a:cxnLst/>
              <a:rect l="l" t="t" r="r" b="b"/>
              <a:pathLst>
                <a:path w="12168" h="12168" extrusionOk="0">
                  <a:moveTo>
                    <a:pt x="359" y="0"/>
                  </a:moveTo>
                  <a:cubicBezTo>
                    <a:pt x="131" y="229"/>
                    <a:pt x="1" y="522"/>
                    <a:pt x="1" y="881"/>
                  </a:cubicBezTo>
                  <a:lnTo>
                    <a:pt x="1" y="10928"/>
                  </a:lnTo>
                  <a:cubicBezTo>
                    <a:pt x="1" y="11613"/>
                    <a:pt x="555" y="12168"/>
                    <a:pt x="1240" y="12168"/>
                  </a:cubicBezTo>
                  <a:lnTo>
                    <a:pt x="11287" y="12168"/>
                  </a:lnTo>
                  <a:cubicBezTo>
                    <a:pt x="11646" y="12168"/>
                    <a:pt x="11972" y="12037"/>
                    <a:pt x="12168" y="11809"/>
                  </a:cubicBezTo>
                  <a:lnTo>
                    <a:pt x="3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4" name="Google Shape;1184;p53"/>
          <p:cNvGrpSpPr/>
          <p:nvPr/>
        </p:nvGrpSpPr>
        <p:grpSpPr>
          <a:xfrm>
            <a:off x="6898118" y="1574954"/>
            <a:ext cx="355249" cy="600208"/>
            <a:chOff x="2255650" y="238125"/>
            <a:chExt cx="3089125" cy="5219200"/>
          </a:xfrm>
        </p:grpSpPr>
        <p:sp>
          <p:nvSpPr>
            <p:cNvPr id="1185" name="Google Shape;1185;p53"/>
            <p:cNvSpPr/>
            <p:nvPr/>
          </p:nvSpPr>
          <p:spPr>
            <a:xfrm>
              <a:off x="2332300" y="314775"/>
              <a:ext cx="2935825" cy="5065875"/>
            </a:xfrm>
            <a:custGeom>
              <a:avLst/>
              <a:gdLst/>
              <a:ahLst/>
              <a:cxnLst/>
              <a:rect l="l" t="t" r="r" b="b"/>
              <a:pathLst>
                <a:path w="117433" h="202635" extrusionOk="0">
                  <a:moveTo>
                    <a:pt x="15300" y="0"/>
                  </a:moveTo>
                  <a:cubicBezTo>
                    <a:pt x="6851" y="0"/>
                    <a:pt x="1" y="6850"/>
                    <a:pt x="1" y="15299"/>
                  </a:cubicBezTo>
                  <a:lnTo>
                    <a:pt x="1" y="187369"/>
                  </a:lnTo>
                  <a:cubicBezTo>
                    <a:pt x="1" y="195785"/>
                    <a:pt x="6851" y="202635"/>
                    <a:pt x="15300" y="202635"/>
                  </a:cubicBezTo>
                  <a:lnTo>
                    <a:pt x="102134" y="202635"/>
                  </a:lnTo>
                  <a:cubicBezTo>
                    <a:pt x="110582" y="202635"/>
                    <a:pt x="117432" y="195785"/>
                    <a:pt x="117432" y="187369"/>
                  </a:cubicBezTo>
                  <a:lnTo>
                    <a:pt x="117432" y="124836"/>
                  </a:lnTo>
                  <a:lnTo>
                    <a:pt x="117432" y="29554"/>
                  </a:lnTo>
                  <a:lnTo>
                    <a:pt x="117432" y="15299"/>
                  </a:lnTo>
                  <a:cubicBezTo>
                    <a:pt x="117432" y="6850"/>
                    <a:pt x="110582" y="0"/>
                    <a:pt x="102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3"/>
            <p:cNvSpPr/>
            <p:nvPr/>
          </p:nvSpPr>
          <p:spPr>
            <a:xfrm>
              <a:off x="2332300" y="344125"/>
              <a:ext cx="2905650" cy="5036525"/>
            </a:xfrm>
            <a:custGeom>
              <a:avLst/>
              <a:gdLst/>
              <a:ahLst/>
              <a:cxnLst/>
              <a:rect l="l" t="t" r="r" b="b"/>
              <a:pathLst>
                <a:path w="116226" h="201461" extrusionOk="0">
                  <a:moveTo>
                    <a:pt x="9363" y="1"/>
                  </a:moveTo>
                  <a:lnTo>
                    <a:pt x="9363" y="1"/>
                  </a:lnTo>
                  <a:cubicBezTo>
                    <a:pt x="3850" y="2349"/>
                    <a:pt x="1" y="7764"/>
                    <a:pt x="1" y="14125"/>
                  </a:cubicBezTo>
                  <a:lnTo>
                    <a:pt x="1" y="186195"/>
                  </a:lnTo>
                  <a:cubicBezTo>
                    <a:pt x="1" y="194611"/>
                    <a:pt x="6851" y="201461"/>
                    <a:pt x="15300" y="201461"/>
                  </a:cubicBezTo>
                  <a:lnTo>
                    <a:pt x="102134" y="201461"/>
                  </a:lnTo>
                  <a:cubicBezTo>
                    <a:pt x="108494" y="201461"/>
                    <a:pt x="113909" y="197612"/>
                    <a:pt x="116225" y="192132"/>
                  </a:cubicBezTo>
                  <a:lnTo>
                    <a:pt x="116225" y="192132"/>
                  </a:lnTo>
                  <a:cubicBezTo>
                    <a:pt x="114399" y="192882"/>
                    <a:pt x="112409" y="193306"/>
                    <a:pt x="110289" y="193306"/>
                  </a:cubicBezTo>
                  <a:lnTo>
                    <a:pt x="16311" y="193306"/>
                  </a:lnTo>
                  <a:cubicBezTo>
                    <a:pt x="11809" y="193306"/>
                    <a:pt x="8156" y="189652"/>
                    <a:pt x="8156" y="185151"/>
                  </a:cubicBezTo>
                  <a:lnTo>
                    <a:pt x="8156" y="5970"/>
                  </a:lnTo>
                  <a:cubicBezTo>
                    <a:pt x="8156" y="3850"/>
                    <a:pt x="8580" y="1827"/>
                    <a:pt x="93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3"/>
            <p:cNvSpPr/>
            <p:nvPr/>
          </p:nvSpPr>
          <p:spPr>
            <a:xfrm>
              <a:off x="2255650" y="238125"/>
              <a:ext cx="3089125" cy="5219200"/>
            </a:xfrm>
            <a:custGeom>
              <a:avLst/>
              <a:gdLst/>
              <a:ahLst/>
              <a:cxnLst/>
              <a:rect l="l" t="t" r="r" b="b"/>
              <a:pathLst>
                <a:path w="123565" h="208768" extrusionOk="0">
                  <a:moveTo>
                    <a:pt x="105200" y="6133"/>
                  </a:moveTo>
                  <a:cubicBezTo>
                    <a:pt x="111952" y="6133"/>
                    <a:pt x="117432" y="11613"/>
                    <a:pt x="117432" y="18365"/>
                  </a:cubicBezTo>
                  <a:lnTo>
                    <a:pt x="117432" y="190435"/>
                  </a:lnTo>
                  <a:cubicBezTo>
                    <a:pt x="117432" y="197154"/>
                    <a:pt x="111952" y="202667"/>
                    <a:pt x="105200" y="202667"/>
                  </a:cubicBezTo>
                  <a:lnTo>
                    <a:pt x="18366" y="202667"/>
                  </a:lnTo>
                  <a:cubicBezTo>
                    <a:pt x="11613" y="202667"/>
                    <a:pt x="6133" y="197154"/>
                    <a:pt x="6133" y="190435"/>
                  </a:cubicBezTo>
                  <a:lnTo>
                    <a:pt x="6133" y="18365"/>
                  </a:lnTo>
                  <a:cubicBezTo>
                    <a:pt x="6133" y="11613"/>
                    <a:pt x="11613" y="6133"/>
                    <a:pt x="18366" y="6133"/>
                  </a:cubicBezTo>
                  <a:close/>
                  <a:moveTo>
                    <a:pt x="18366" y="0"/>
                  </a:moveTo>
                  <a:cubicBezTo>
                    <a:pt x="8253" y="0"/>
                    <a:pt x="1" y="8220"/>
                    <a:pt x="1" y="18365"/>
                  </a:cubicBezTo>
                  <a:lnTo>
                    <a:pt x="1" y="190435"/>
                  </a:lnTo>
                  <a:cubicBezTo>
                    <a:pt x="1" y="200547"/>
                    <a:pt x="8253" y="208767"/>
                    <a:pt x="18366" y="208767"/>
                  </a:cubicBezTo>
                  <a:lnTo>
                    <a:pt x="105200" y="208767"/>
                  </a:lnTo>
                  <a:cubicBezTo>
                    <a:pt x="115312" y="208767"/>
                    <a:pt x="123565" y="200547"/>
                    <a:pt x="123565" y="190435"/>
                  </a:cubicBezTo>
                  <a:lnTo>
                    <a:pt x="123565" y="18365"/>
                  </a:lnTo>
                  <a:cubicBezTo>
                    <a:pt x="123565" y="8220"/>
                    <a:pt x="115312" y="0"/>
                    <a:pt x="1052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3"/>
            <p:cNvSpPr/>
            <p:nvPr/>
          </p:nvSpPr>
          <p:spPr>
            <a:xfrm>
              <a:off x="3346775" y="543925"/>
              <a:ext cx="662225" cy="153325"/>
            </a:xfrm>
            <a:custGeom>
              <a:avLst/>
              <a:gdLst/>
              <a:ahLst/>
              <a:cxnLst/>
              <a:rect l="l" t="t" r="r" b="b"/>
              <a:pathLst>
                <a:path w="26489" h="6133" extrusionOk="0">
                  <a:moveTo>
                    <a:pt x="3067" y="0"/>
                  </a:moveTo>
                  <a:cubicBezTo>
                    <a:pt x="1371" y="0"/>
                    <a:pt x="1" y="1370"/>
                    <a:pt x="1" y="3067"/>
                  </a:cubicBezTo>
                  <a:cubicBezTo>
                    <a:pt x="1" y="4763"/>
                    <a:pt x="1371" y="6133"/>
                    <a:pt x="3067" y="6133"/>
                  </a:cubicBezTo>
                  <a:lnTo>
                    <a:pt x="23455" y="6133"/>
                  </a:lnTo>
                  <a:cubicBezTo>
                    <a:pt x="25118" y="6133"/>
                    <a:pt x="26488" y="4763"/>
                    <a:pt x="26488" y="3067"/>
                  </a:cubicBezTo>
                  <a:cubicBezTo>
                    <a:pt x="26488" y="1370"/>
                    <a:pt x="25118" y="0"/>
                    <a:pt x="2345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3"/>
            <p:cNvSpPr/>
            <p:nvPr/>
          </p:nvSpPr>
          <p:spPr>
            <a:xfrm>
              <a:off x="4110900" y="543925"/>
              <a:ext cx="153350" cy="153325"/>
            </a:xfrm>
            <a:custGeom>
              <a:avLst/>
              <a:gdLst/>
              <a:ahLst/>
              <a:cxnLst/>
              <a:rect l="l" t="t" r="r" b="b"/>
              <a:pathLst>
                <a:path w="6134" h="6133" extrusionOk="0">
                  <a:moveTo>
                    <a:pt x="3067" y="0"/>
                  </a:moveTo>
                  <a:cubicBezTo>
                    <a:pt x="1371" y="0"/>
                    <a:pt x="1" y="1370"/>
                    <a:pt x="1" y="3067"/>
                  </a:cubicBezTo>
                  <a:cubicBezTo>
                    <a:pt x="1" y="4763"/>
                    <a:pt x="1371" y="6133"/>
                    <a:pt x="3067" y="6133"/>
                  </a:cubicBezTo>
                  <a:cubicBezTo>
                    <a:pt x="4763" y="6133"/>
                    <a:pt x="6133" y="4763"/>
                    <a:pt x="6133" y="3067"/>
                  </a:cubicBezTo>
                  <a:cubicBezTo>
                    <a:pt x="6133" y="1370"/>
                    <a:pt x="4763" y="0"/>
                    <a:pt x="30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3"/>
            <p:cNvSpPr/>
            <p:nvPr/>
          </p:nvSpPr>
          <p:spPr>
            <a:xfrm>
              <a:off x="3723550" y="1621200"/>
              <a:ext cx="153325" cy="1110725"/>
            </a:xfrm>
            <a:custGeom>
              <a:avLst/>
              <a:gdLst/>
              <a:ahLst/>
              <a:cxnLst/>
              <a:rect l="l" t="t" r="r" b="b"/>
              <a:pathLst>
                <a:path w="6133" h="44429" extrusionOk="0">
                  <a:moveTo>
                    <a:pt x="3067" y="0"/>
                  </a:moveTo>
                  <a:cubicBezTo>
                    <a:pt x="1370" y="0"/>
                    <a:pt x="0" y="1370"/>
                    <a:pt x="0" y="3067"/>
                  </a:cubicBezTo>
                  <a:lnTo>
                    <a:pt x="0" y="41395"/>
                  </a:lnTo>
                  <a:cubicBezTo>
                    <a:pt x="0" y="43059"/>
                    <a:pt x="1370" y="44429"/>
                    <a:pt x="3067" y="44429"/>
                  </a:cubicBezTo>
                  <a:cubicBezTo>
                    <a:pt x="4763" y="44429"/>
                    <a:pt x="6133" y="43059"/>
                    <a:pt x="6133" y="41395"/>
                  </a:cubicBezTo>
                  <a:lnTo>
                    <a:pt x="6133" y="3067"/>
                  </a:lnTo>
                  <a:cubicBezTo>
                    <a:pt x="6133" y="1370"/>
                    <a:pt x="4763" y="0"/>
                    <a:pt x="30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3"/>
            <p:cNvSpPr/>
            <p:nvPr/>
          </p:nvSpPr>
          <p:spPr>
            <a:xfrm>
              <a:off x="4778800" y="1931900"/>
              <a:ext cx="153325" cy="499925"/>
            </a:xfrm>
            <a:custGeom>
              <a:avLst/>
              <a:gdLst/>
              <a:ahLst/>
              <a:cxnLst/>
              <a:rect l="l" t="t" r="r" b="b"/>
              <a:pathLst>
                <a:path w="6133" h="19997" extrusionOk="0">
                  <a:moveTo>
                    <a:pt x="3067" y="0"/>
                  </a:moveTo>
                  <a:cubicBezTo>
                    <a:pt x="1370" y="0"/>
                    <a:pt x="0" y="1370"/>
                    <a:pt x="0" y="3067"/>
                  </a:cubicBezTo>
                  <a:lnTo>
                    <a:pt x="0" y="16930"/>
                  </a:lnTo>
                  <a:cubicBezTo>
                    <a:pt x="0" y="18626"/>
                    <a:pt x="1370" y="19996"/>
                    <a:pt x="3067" y="19996"/>
                  </a:cubicBezTo>
                  <a:cubicBezTo>
                    <a:pt x="4763" y="19996"/>
                    <a:pt x="6133" y="18626"/>
                    <a:pt x="6133" y="16930"/>
                  </a:cubicBezTo>
                  <a:lnTo>
                    <a:pt x="6133" y="3067"/>
                  </a:lnTo>
                  <a:cubicBezTo>
                    <a:pt x="6133" y="1370"/>
                    <a:pt x="4763" y="0"/>
                    <a:pt x="30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3"/>
            <p:cNvSpPr/>
            <p:nvPr/>
          </p:nvSpPr>
          <p:spPr>
            <a:xfrm>
              <a:off x="4427325" y="1692150"/>
              <a:ext cx="152525" cy="968825"/>
            </a:xfrm>
            <a:custGeom>
              <a:avLst/>
              <a:gdLst/>
              <a:ahLst/>
              <a:cxnLst/>
              <a:rect l="l" t="t" r="r" b="b"/>
              <a:pathLst>
                <a:path w="6101" h="38753" extrusionOk="0">
                  <a:moveTo>
                    <a:pt x="3067" y="0"/>
                  </a:moveTo>
                  <a:cubicBezTo>
                    <a:pt x="1370" y="0"/>
                    <a:pt x="0" y="1370"/>
                    <a:pt x="0" y="3066"/>
                  </a:cubicBezTo>
                  <a:lnTo>
                    <a:pt x="0" y="35686"/>
                  </a:lnTo>
                  <a:cubicBezTo>
                    <a:pt x="0" y="37383"/>
                    <a:pt x="1370" y="38753"/>
                    <a:pt x="3067" y="38753"/>
                  </a:cubicBezTo>
                  <a:cubicBezTo>
                    <a:pt x="4730" y="38753"/>
                    <a:pt x="6100" y="37383"/>
                    <a:pt x="6100" y="35686"/>
                  </a:cubicBezTo>
                  <a:lnTo>
                    <a:pt x="6100" y="3066"/>
                  </a:lnTo>
                  <a:cubicBezTo>
                    <a:pt x="6100" y="1370"/>
                    <a:pt x="4730" y="0"/>
                    <a:pt x="30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3"/>
            <p:cNvSpPr/>
            <p:nvPr/>
          </p:nvSpPr>
          <p:spPr>
            <a:xfrm>
              <a:off x="4075850" y="1249325"/>
              <a:ext cx="152500" cy="1857725"/>
            </a:xfrm>
            <a:custGeom>
              <a:avLst/>
              <a:gdLst/>
              <a:ahLst/>
              <a:cxnLst/>
              <a:rect l="l" t="t" r="r" b="b"/>
              <a:pathLst>
                <a:path w="6100" h="74309" extrusionOk="0">
                  <a:moveTo>
                    <a:pt x="3034" y="1"/>
                  </a:moveTo>
                  <a:cubicBezTo>
                    <a:pt x="1337" y="1"/>
                    <a:pt x="0" y="1371"/>
                    <a:pt x="0" y="3034"/>
                  </a:cubicBezTo>
                  <a:lnTo>
                    <a:pt x="0" y="71242"/>
                  </a:lnTo>
                  <a:cubicBezTo>
                    <a:pt x="0" y="72939"/>
                    <a:pt x="1337" y="74309"/>
                    <a:pt x="3034" y="74309"/>
                  </a:cubicBezTo>
                  <a:cubicBezTo>
                    <a:pt x="4730" y="74309"/>
                    <a:pt x="6100" y="72939"/>
                    <a:pt x="6100" y="71242"/>
                  </a:cubicBezTo>
                  <a:lnTo>
                    <a:pt x="6100" y="3034"/>
                  </a:lnTo>
                  <a:cubicBezTo>
                    <a:pt x="6100" y="1371"/>
                    <a:pt x="4730" y="1"/>
                    <a:pt x="30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3"/>
            <p:cNvSpPr/>
            <p:nvPr/>
          </p:nvSpPr>
          <p:spPr>
            <a:xfrm>
              <a:off x="3372075" y="1249325"/>
              <a:ext cx="153325" cy="1852825"/>
            </a:xfrm>
            <a:custGeom>
              <a:avLst/>
              <a:gdLst/>
              <a:ahLst/>
              <a:cxnLst/>
              <a:rect l="l" t="t" r="r" b="b"/>
              <a:pathLst>
                <a:path w="6133" h="74113" extrusionOk="0">
                  <a:moveTo>
                    <a:pt x="3066" y="1"/>
                  </a:moveTo>
                  <a:cubicBezTo>
                    <a:pt x="1370" y="1"/>
                    <a:pt x="0" y="1371"/>
                    <a:pt x="0" y="3034"/>
                  </a:cubicBezTo>
                  <a:lnTo>
                    <a:pt x="0" y="71047"/>
                  </a:lnTo>
                  <a:cubicBezTo>
                    <a:pt x="0" y="72743"/>
                    <a:pt x="1370" y="74113"/>
                    <a:pt x="3066" y="74113"/>
                  </a:cubicBezTo>
                  <a:cubicBezTo>
                    <a:pt x="4763" y="74113"/>
                    <a:pt x="6133" y="72743"/>
                    <a:pt x="6133" y="71047"/>
                  </a:cubicBezTo>
                  <a:lnTo>
                    <a:pt x="6133" y="3034"/>
                  </a:lnTo>
                  <a:cubicBezTo>
                    <a:pt x="6133" y="1371"/>
                    <a:pt x="4763" y="1"/>
                    <a:pt x="3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3"/>
            <p:cNvSpPr/>
            <p:nvPr/>
          </p:nvSpPr>
          <p:spPr>
            <a:xfrm>
              <a:off x="2669100" y="1931900"/>
              <a:ext cx="152525" cy="499925"/>
            </a:xfrm>
            <a:custGeom>
              <a:avLst/>
              <a:gdLst/>
              <a:ahLst/>
              <a:cxnLst/>
              <a:rect l="l" t="t" r="r" b="b"/>
              <a:pathLst>
                <a:path w="6101" h="19997" extrusionOk="0">
                  <a:moveTo>
                    <a:pt x="3034" y="0"/>
                  </a:moveTo>
                  <a:cubicBezTo>
                    <a:pt x="1338" y="0"/>
                    <a:pt x="1" y="1370"/>
                    <a:pt x="1" y="3067"/>
                  </a:cubicBezTo>
                  <a:lnTo>
                    <a:pt x="1" y="16930"/>
                  </a:lnTo>
                  <a:cubicBezTo>
                    <a:pt x="1" y="18626"/>
                    <a:pt x="1338" y="19996"/>
                    <a:pt x="3034" y="19996"/>
                  </a:cubicBezTo>
                  <a:cubicBezTo>
                    <a:pt x="4731" y="19996"/>
                    <a:pt x="6101" y="18626"/>
                    <a:pt x="6101" y="16930"/>
                  </a:cubicBezTo>
                  <a:lnTo>
                    <a:pt x="6101" y="3067"/>
                  </a:lnTo>
                  <a:cubicBezTo>
                    <a:pt x="6101" y="1370"/>
                    <a:pt x="4731" y="0"/>
                    <a:pt x="30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3"/>
            <p:cNvSpPr/>
            <p:nvPr/>
          </p:nvSpPr>
          <p:spPr>
            <a:xfrm>
              <a:off x="3020575" y="1692150"/>
              <a:ext cx="152525" cy="968825"/>
            </a:xfrm>
            <a:custGeom>
              <a:avLst/>
              <a:gdLst/>
              <a:ahLst/>
              <a:cxnLst/>
              <a:rect l="l" t="t" r="r" b="b"/>
              <a:pathLst>
                <a:path w="6101" h="38753" extrusionOk="0">
                  <a:moveTo>
                    <a:pt x="3067" y="0"/>
                  </a:moveTo>
                  <a:cubicBezTo>
                    <a:pt x="1371" y="0"/>
                    <a:pt x="1" y="1370"/>
                    <a:pt x="1" y="3066"/>
                  </a:cubicBezTo>
                  <a:lnTo>
                    <a:pt x="1" y="35686"/>
                  </a:lnTo>
                  <a:cubicBezTo>
                    <a:pt x="1" y="37383"/>
                    <a:pt x="1371" y="38753"/>
                    <a:pt x="3067" y="38753"/>
                  </a:cubicBezTo>
                  <a:cubicBezTo>
                    <a:pt x="4731" y="38753"/>
                    <a:pt x="6101" y="37383"/>
                    <a:pt x="6101" y="35686"/>
                  </a:cubicBezTo>
                  <a:lnTo>
                    <a:pt x="6101" y="3066"/>
                  </a:lnTo>
                  <a:cubicBezTo>
                    <a:pt x="6101" y="1370"/>
                    <a:pt x="4731" y="0"/>
                    <a:pt x="30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3"/>
            <p:cNvSpPr/>
            <p:nvPr/>
          </p:nvSpPr>
          <p:spPr>
            <a:xfrm>
              <a:off x="3152700" y="3597950"/>
              <a:ext cx="1361075" cy="1369250"/>
            </a:xfrm>
            <a:custGeom>
              <a:avLst/>
              <a:gdLst/>
              <a:ahLst/>
              <a:cxnLst/>
              <a:rect l="l" t="t" r="r" b="b"/>
              <a:pathLst>
                <a:path w="54443" h="54770" extrusionOk="0">
                  <a:moveTo>
                    <a:pt x="25901" y="1"/>
                  </a:moveTo>
                  <a:cubicBezTo>
                    <a:pt x="17322" y="1"/>
                    <a:pt x="9623" y="3785"/>
                    <a:pt x="4404" y="9787"/>
                  </a:cubicBezTo>
                  <a:cubicBezTo>
                    <a:pt x="0" y="14810"/>
                    <a:pt x="816" y="21367"/>
                    <a:pt x="816" y="28543"/>
                  </a:cubicBezTo>
                  <a:cubicBezTo>
                    <a:pt x="816" y="44299"/>
                    <a:pt x="9525" y="54770"/>
                    <a:pt x="25313" y="54770"/>
                  </a:cubicBezTo>
                  <a:cubicBezTo>
                    <a:pt x="25425" y="54770"/>
                    <a:pt x="25537" y="54770"/>
                    <a:pt x="25649" y="54770"/>
                  </a:cubicBezTo>
                  <a:cubicBezTo>
                    <a:pt x="32193" y="54770"/>
                    <a:pt x="38769" y="54738"/>
                    <a:pt x="43515" y="50986"/>
                  </a:cubicBezTo>
                  <a:cubicBezTo>
                    <a:pt x="50170" y="45767"/>
                    <a:pt x="54443" y="37644"/>
                    <a:pt x="54443" y="28543"/>
                  </a:cubicBezTo>
                  <a:cubicBezTo>
                    <a:pt x="54443" y="12788"/>
                    <a:pt x="41656" y="1"/>
                    <a:pt x="2590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3"/>
            <p:cNvSpPr/>
            <p:nvPr/>
          </p:nvSpPr>
          <p:spPr>
            <a:xfrm>
              <a:off x="3086650" y="3730075"/>
              <a:ext cx="1259950" cy="1295025"/>
            </a:xfrm>
            <a:custGeom>
              <a:avLst/>
              <a:gdLst/>
              <a:ahLst/>
              <a:cxnLst/>
              <a:rect l="l" t="t" r="r" b="b"/>
              <a:pathLst>
                <a:path w="50398" h="51801" extrusionOk="0">
                  <a:moveTo>
                    <a:pt x="12004" y="0"/>
                  </a:moveTo>
                  <a:cubicBezTo>
                    <a:pt x="4730" y="5154"/>
                    <a:pt x="0" y="13668"/>
                    <a:pt x="0" y="23258"/>
                  </a:cubicBezTo>
                  <a:cubicBezTo>
                    <a:pt x="0" y="39014"/>
                    <a:pt x="12787" y="51801"/>
                    <a:pt x="28543" y="51801"/>
                  </a:cubicBezTo>
                  <a:cubicBezTo>
                    <a:pt x="37317" y="51801"/>
                    <a:pt x="45146" y="47854"/>
                    <a:pt x="50398" y="41623"/>
                  </a:cubicBezTo>
                  <a:lnTo>
                    <a:pt x="50398" y="41623"/>
                  </a:lnTo>
                  <a:cubicBezTo>
                    <a:pt x="45733" y="44950"/>
                    <a:pt x="40025" y="46908"/>
                    <a:pt x="33860" y="46908"/>
                  </a:cubicBezTo>
                  <a:cubicBezTo>
                    <a:pt x="18072" y="46908"/>
                    <a:pt x="5317" y="34121"/>
                    <a:pt x="5317" y="18365"/>
                  </a:cubicBezTo>
                  <a:cubicBezTo>
                    <a:pt x="5317" y="11352"/>
                    <a:pt x="7829" y="4958"/>
                    <a:pt x="1200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3"/>
            <p:cNvSpPr/>
            <p:nvPr/>
          </p:nvSpPr>
          <p:spPr>
            <a:xfrm>
              <a:off x="3391650" y="3817325"/>
              <a:ext cx="817150" cy="866075"/>
            </a:xfrm>
            <a:custGeom>
              <a:avLst/>
              <a:gdLst/>
              <a:ahLst/>
              <a:cxnLst/>
              <a:rect l="l" t="t" r="r" b="b"/>
              <a:pathLst>
                <a:path w="32686" h="34643" extrusionOk="0">
                  <a:moveTo>
                    <a:pt x="19539" y="11874"/>
                  </a:moveTo>
                  <a:cubicBezTo>
                    <a:pt x="18789" y="14223"/>
                    <a:pt x="17713" y="16441"/>
                    <a:pt x="16343" y="18463"/>
                  </a:cubicBezTo>
                  <a:cubicBezTo>
                    <a:pt x="14973" y="16441"/>
                    <a:pt x="13896" y="14223"/>
                    <a:pt x="13146" y="11874"/>
                  </a:cubicBezTo>
                  <a:close/>
                  <a:moveTo>
                    <a:pt x="16343" y="1"/>
                  </a:moveTo>
                  <a:cubicBezTo>
                    <a:pt x="14646" y="1"/>
                    <a:pt x="13276" y="1371"/>
                    <a:pt x="13276" y="3034"/>
                  </a:cubicBezTo>
                  <a:lnTo>
                    <a:pt x="13276" y="5774"/>
                  </a:lnTo>
                  <a:lnTo>
                    <a:pt x="3066" y="5774"/>
                  </a:lnTo>
                  <a:cubicBezTo>
                    <a:pt x="1370" y="5774"/>
                    <a:pt x="0" y="7144"/>
                    <a:pt x="0" y="8841"/>
                  </a:cubicBezTo>
                  <a:cubicBezTo>
                    <a:pt x="0" y="10504"/>
                    <a:pt x="1370" y="11874"/>
                    <a:pt x="3066" y="11874"/>
                  </a:cubicBezTo>
                  <a:lnTo>
                    <a:pt x="6818" y="11874"/>
                  </a:lnTo>
                  <a:cubicBezTo>
                    <a:pt x="7829" y="16017"/>
                    <a:pt x="9688" y="19833"/>
                    <a:pt x="12200" y="23161"/>
                  </a:cubicBezTo>
                  <a:cubicBezTo>
                    <a:pt x="10243" y="24922"/>
                    <a:pt x="7992" y="26390"/>
                    <a:pt x="5513" y="27467"/>
                  </a:cubicBezTo>
                  <a:lnTo>
                    <a:pt x="2544" y="28804"/>
                  </a:lnTo>
                  <a:cubicBezTo>
                    <a:pt x="1011" y="29489"/>
                    <a:pt x="294" y="31283"/>
                    <a:pt x="979" y="32816"/>
                  </a:cubicBezTo>
                  <a:cubicBezTo>
                    <a:pt x="1501" y="33958"/>
                    <a:pt x="2610" y="34643"/>
                    <a:pt x="3784" y="34643"/>
                  </a:cubicBezTo>
                  <a:cubicBezTo>
                    <a:pt x="4208" y="34643"/>
                    <a:pt x="4632" y="34545"/>
                    <a:pt x="5023" y="34382"/>
                  </a:cubicBezTo>
                  <a:lnTo>
                    <a:pt x="7992" y="33077"/>
                  </a:lnTo>
                  <a:cubicBezTo>
                    <a:pt x="11091" y="31707"/>
                    <a:pt x="13896" y="29880"/>
                    <a:pt x="16343" y="27662"/>
                  </a:cubicBezTo>
                  <a:cubicBezTo>
                    <a:pt x="18789" y="29880"/>
                    <a:pt x="21594" y="31707"/>
                    <a:pt x="24693" y="33077"/>
                  </a:cubicBezTo>
                  <a:lnTo>
                    <a:pt x="27662" y="34382"/>
                  </a:lnTo>
                  <a:cubicBezTo>
                    <a:pt x="28053" y="34578"/>
                    <a:pt x="28477" y="34643"/>
                    <a:pt x="28901" y="34643"/>
                  </a:cubicBezTo>
                  <a:cubicBezTo>
                    <a:pt x="30076" y="34643"/>
                    <a:pt x="31185" y="33958"/>
                    <a:pt x="31707" y="32816"/>
                  </a:cubicBezTo>
                  <a:cubicBezTo>
                    <a:pt x="32392" y="31283"/>
                    <a:pt x="31674" y="29489"/>
                    <a:pt x="30141" y="28804"/>
                  </a:cubicBezTo>
                  <a:lnTo>
                    <a:pt x="27172" y="27467"/>
                  </a:lnTo>
                  <a:cubicBezTo>
                    <a:pt x="24693" y="26390"/>
                    <a:pt x="22442" y="24922"/>
                    <a:pt x="20485" y="23161"/>
                  </a:cubicBezTo>
                  <a:cubicBezTo>
                    <a:pt x="22997" y="19833"/>
                    <a:pt x="24856" y="16017"/>
                    <a:pt x="25868" y="11874"/>
                  </a:cubicBezTo>
                  <a:lnTo>
                    <a:pt x="29619" y="11874"/>
                  </a:lnTo>
                  <a:cubicBezTo>
                    <a:pt x="31315" y="11874"/>
                    <a:pt x="32685" y="10504"/>
                    <a:pt x="32685" y="8841"/>
                  </a:cubicBezTo>
                  <a:cubicBezTo>
                    <a:pt x="32685" y="7144"/>
                    <a:pt x="31315" y="5774"/>
                    <a:pt x="29619" y="5774"/>
                  </a:cubicBezTo>
                  <a:lnTo>
                    <a:pt x="19409" y="5774"/>
                  </a:lnTo>
                  <a:lnTo>
                    <a:pt x="19409" y="3034"/>
                  </a:lnTo>
                  <a:cubicBezTo>
                    <a:pt x="19409" y="1371"/>
                    <a:pt x="18039" y="1"/>
                    <a:pt x="16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 name="Google Shape;1200;p53"/>
          <p:cNvGrpSpPr/>
          <p:nvPr/>
        </p:nvGrpSpPr>
        <p:grpSpPr>
          <a:xfrm>
            <a:off x="4327101" y="1575026"/>
            <a:ext cx="489733" cy="600208"/>
            <a:chOff x="1687250" y="238125"/>
            <a:chExt cx="4258550" cy="5219200"/>
          </a:xfrm>
        </p:grpSpPr>
        <p:sp>
          <p:nvSpPr>
            <p:cNvPr id="1201" name="Google Shape;1201;p53"/>
            <p:cNvSpPr/>
            <p:nvPr/>
          </p:nvSpPr>
          <p:spPr>
            <a:xfrm>
              <a:off x="1781025" y="238125"/>
              <a:ext cx="3788025" cy="5171075"/>
            </a:xfrm>
            <a:custGeom>
              <a:avLst/>
              <a:gdLst/>
              <a:ahLst/>
              <a:cxnLst/>
              <a:rect l="l" t="t" r="r" b="b"/>
              <a:pathLst>
                <a:path w="151521" h="206843" extrusionOk="0">
                  <a:moveTo>
                    <a:pt x="4633" y="0"/>
                  </a:moveTo>
                  <a:cubicBezTo>
                    <a:pt x="1" y="0"/>
                    <a:pt x="66" y="7600"/>
                    <a:pt x="66" y="12265"/>
                  </a:cubicBezTo>
                  <a:lnTo>
                    <a:pt x="457" y="197579"/>
                  </a:lnTo>
                  <a:cubicBezTo>
                    <a:pt x="457" y="202211"/>
                    <a:pt x="4209" y="205962"/>
                    <a:pt x="8873" y="205962"/>
                  </a:cubicBezTo>
                  <a:lnTo>
                    <a:pt x="138864" y="206843"/>
                  </a:lnTo>
                  <a:cubicBezTo>
                    <a:pt x="143528" y="206843"/>
                    <a:pt x="151520" y="205016"/>
                    <a:pt x="151520" y="200351"/>
                  </a:cubicBezTo>
                  <a:lnTo>
                    <a:pt x="151520" y="8416"/>
                  </a:lnTo>
                  <a:cubicBezTo>
                    <a:pt x="151520" y="3751"/>
                    <a:pt x="147736" y="0"/>
                    <a:pt x="143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3"/>
            <p:cNvSpPr/>
            <p:nvPr/>
          </p:nvSpPr>
          <p:spPr>
            <a:xfrm>
              <a:off x="2112950" y="2327425"/>
              <a:ext cx="813875" cy="157400"/>
            </a:xfrm>
            <a:custGeom>
              <a:avLst/>
              <a:gdLst/>
              <a:ahLst/>
              <a:cxnLst/>
              <a:rect l="l" t="t" r="r" b="b"/>
              <a:pathLst>
                <a:path w="32555" h="6296" extrusionOk="0">
                  <a:moveTo>
                    <a:pt x="3132" y="0"/>
                  </a:moveTo>
                  <a:cubicBezTo>
                    <a:pt x="1403" y="0"/>
                    <a:pt x="0" y="1403"/>
                    <a:pt x="0" y="3164"/>
                  </a:cubicBezTo>
                  <a:cubicBezTo>
                    <a:pt x="0" y="4893"/>
                    <a:pt x="1403" y="6296"/>
                    <a:pt x="3132" y="6296"/>
                  </a:cubicBezTo>
                  <a:lnTo>
                    <a:pt x="29391" y="6296"/>
                  </a:lnTo>
                  <a:cubicBezTo>
                    <a:pt x="31152" y="6296"/>
                    <a:pt x="32555" y="4893"/>
                    <a:pt x="32555" y="3164"/>
                  </a:cubicBezTo>
                  <a:cubicBezTo>
                    <a:pt x="32555" y="1403"/>
                    <a:pt x="31152" y="0"/>
                    <a:pt x="29391" y="0"/>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3"/>
            <p:cNvSpPr/>
            <p:nvPr/>
          </p:nvSpPr>
          <p:spPr>
            <a:xfrm>
              <a:off x="2112950" y="2663400"/>
              <a:ext cx="1357000" cy="157425"/>
            </a:xfrm>
            <a:custGeom>
              <a:avLst/>
              <a:gdLst/>
              <a:ahLst/>
              <a:cxnLst/>
              <a:rect l="l" t="t" r="r" b="b"/>
              <a:pathLst>
                <a:path w="54280" h="6297" extrusionOk="0">
                  <a:moveTo>
                    <a:pt x="3132" y="0"/>
                  </a:moveTo>
                  <a:cubicBezTo>
                    <a:pt x="1403" y="0"/>
                    <a:pt x="0" y="1403"/>
                    <a:pt x="0" y="3165"/>
                  </a:cubicBezTo>
                  <a:cubicBezTo>
                    <a:pt x="0" y="4893"/>
                    <a:pt x="1403" y="6296"/>
                    <a:pt x="3132" y="6296"/>
                  </a:cubicBezTo>
                  <a:lnTo>
                    <a:pt x="51115" y="6296"/>
                  </a:lnTo>
                  <a:cubicBezTo>
                    <a:pt x="52877" y="6296"/>
                    <a:pt x="54280" y="4893"/>
                    <a:pt x="54280" y="3165"/>
                  </a:cubicBezTo>
                  <a:cubicBezTo>
                    <a:pt x="54280" y="1403"/>
                    <a:pt x="52877" y="0"/>
                    <a:pt x="51115" y="0"/>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3"/>
            <p:cNvSpPr/>
            <p:nvPr/>
          </p:nvSpPr>
          <p:spPr>
            <a:xfrm>
              <a:off x="2112950" y="2999375"/>
              <a:ext cx="1599200" cy="157425"/>
            </a:xfrm>
            <a:custGeom>
              <a:avLst/>
              <a:gdLst/>
              <a:ahLst/>
              <a:cxnLst/>
              <a:rect l="l" t="t" r="r" b="b"/>
              <a:pathLst>
                <a:path w="63968" h="6297" extrusionOk="0">
                  <a:moveTo>
                    <a:pt x="3132" y="1"/>
                  </a:moveTo>
                  <a:cubicBezTo>
                    <a:pt x="1403" y="1"/>
                    <a:pt x="0" y="1404"/>
                    <a:pt x="0" y="3165"/>
                  </a:cubicBezTo>
                  <a:cubicBezTo>
                    <a:pt x="0" y="4894"/>
                    <a:pt x="1403" y="6296"/>
                    <a:pt x="3132" y="6296"/>
                  </a:cubicBezTo>
                  <a:lnTo>
                    <a:pt x="60836" y="6296"/>
                  </a:lnTo>
                  <a:cubicBezTo>
                    <a:pt x="62565" y="6296"/>
                    <a:pt x="63968" y="4894"/>
                    <a:pt x="63968" y="3165"/>
                  </a:cubicBezTo>
                  <a:cubicBezTo>
                    <a:pt x="63968" y="1404"/>
                    <a:pt x="62565" y="1"/>
                    <a:pt x="60836" y="1"/>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3"/>
            <p:cNvSpPr/>
            <p:nvPr/>
          </p:nvSpPr>
          <p:spPr>
            <a:xfrm>
              <a:off x="2349425" y="3335375"/>
              <a:ext cx="919100" cy="157400"/>
            </a:xfrm>
            <a:custGeom>
              <a:avLst/>
              <a:gdLst/>
              <a:ahLst/>
              <a:cxnLst/>
              <a:rect l="l" t="t" r="r" b="b"/>
              <a:pathLst>
                <a:path w="36764" h="6296" extrusionOk="0">
                  <a:moveTo>
                    <a:pt x="3132" y="0"/>
                  </a:moveTo>
                  <a:cubicBezTo>
                    <a:pt x="1403" y="0"/>
                    <a:pt x="1" y="1436"/>
                    <a:pt x="1" y="3164"/>
                  </a:cubicBezTo>
                  <a:cubicBezTo>
                    <a:pt x="1" y="4893"/>
                    <a:pt x="1403" y="6296"/>
                    <a:pt x="3132" y="6296"/>
                  </a:cubicBezTo>
                  <a:lnTo>
                    <a:pt x="33632" y="6296"/>
                  </a:lnTo>
                  <a:cubicBezTo>
                    <a:pt x="35361" y="6296"/>
                    <a:pt x="36763" y="4893"/>
                    <a:pt x="36763" y="3164"/>
                  </a:cubicBezTo>
                  <a:cubicBezTo>
                    <a:pt x="36763" y="1436"/>
                    <a:pt x="35361" y="0"/>
                    <a:pt x="33632" y="0"/>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3"/>
            <p:cNvSpPr/>
            <p:nvPr/>
          </p:nvSpPr>
          <p:spPr>
            <a:xfrm>
              <a:off x="2112950" y="1991425"/>
              <a:ext cx="3030400" cy="157425"/>
            </a:xfrm>
            <a:custGeom>
              <a:avLst/>
              <a:gdLst/>
              <a:ahLst/>
              <a:cxnLst/>
              <a:rect l="l" t="t" r="r" b="b"/>
              <a:pathLst>
                <a:path w="121216" h="6297" extrusionOk="0">
                  <a:moveTo>
                    <a:pt x="3132" y="1"/>
                  </a:moveTo>
                  <a:cubicBezTo>
                    <a:pt x="1403" y="1"/>
                    <a:pt x="0" y="1403"/>
                    <a:pt x="0" y="3132"/>
                  </a:cubicBezTo>
                  <a:cubicBezTo>
                    <a:pt x="0" y="4894"/>
                    <a:pt x="1403" y="6296"/>
                    <a:pt x="3132" y="6296"/>
                  </a:cubicBezTo>
                  <a:lnTo>
                    <a:pt x="118051" y="6296"/>
                  </a:lnTo>
                  <a:cubicBezTo>
                    <a:pt x="119780" y="6296"/>
                    <a:pt x="121215" y="4894"/>
                    <a:pt x="121215" y="3132"/>
                  </a:cubicBezTo>
                  <a:cubicBezTo>
                    <a:pt x="121215" y="1403"/>
                    <a:pt x="119780" y="1"/>
                    <a:pt x="118051" y="1"/>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3"/>
            <p:cNvSpPr/>
            <p:nvPr/>
          </p:nvSpPr>
          <p:spPr>
            <a:xfrm>
              <a:off x="2112950" y="1655450"/>
              <a:ext cx="3030400" cy="157400"/>
            </a:xfrm>
            <a:custGeom>
              <a:avLst/>
              <a:gdLst/>
              <a:ahLst/>
              <a:cxnLst/>
              <a:rect l="l" t="t" r="r" b="b"/>
              <a:pathLst>
                <a:path w="121216" h="6296" extrusionOk="0">
                  <a:moveTo>
                    <a:pt x="3132" y="0"/>
                  </a:moveTo>
                  <a:cubicBezTo>
                    <a:pt x="1403" y="0"/>
                    <a:pt x="0" y="1403"/>
                    <a:pt x="0" y="3132"/>
                  </a:cubicBezTo>
                  <a:cubicBezTo>
                    <a:pt x="0" y="4893"/>
                    <a:pt x="1403" y="6296"/>
                    <a:pt x="3132" y="6296"/>
                  </a:cubicBezTo>
                  <a:lnTo>
                    <a:pt x="118051" y="6296"/>
                  </a:lnTo>
                  <a:cubicBezTo>
                    <a:pt x="119780" y="6296"/>
                    <a:pt x="121215" y="4893"/>
                    <a:pt x="121215" y="3132"/>
                  </a:cubicBezTo>
                  <a:cubicBezTo>
                    <a:pt x="121215" y="1403"/>
                    <a:pt x="119780" y="0"/>
                    <a:pt x="118051" y="0"/>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3"/>
            <p:cNvSpPr/>
            <p:nvPr/>
          </p:nvSpPr>
          <p:spPr>
            <a:xfrm>
              <a:off x="2349425" y="1319450"/>
              <a:ext cx="2793925" cy="157425"/>
            </a:xfrm>
            <a:custGeom>
              <a:avLst/>
              <a:gdLst/>
              <a:ahLst/>
              <a:cxnLst/>
              <a:rect l="l" t="t" r="r" b="b"/>
              <a:pathLst>
                <a:path w="111757" h="6297" extrusionOk="0">
                  <a:moveTo>
                    <a:pt x="3132" y="1"/>
                  </a:moveTo>
                  <a:cubicBezTo>
                    <a:pt x="1403" y="1"/>
                    <a:pt x="1" y="1404"/>
                    <a:pt x="1" y="3132"/>
                  </a:cubicBezTo>
                  <a:cubicBezTo>
                    <a:pt x="1" y="4894"/>
                    <a:pt x="1403" y="6297"/>
                    <a:pt x="3132" y="6297"/>
                  </a:cubicBezTo>
                  <a:lnTo>
                    <a:pt x="108592" y="6297"/>
                  </a:lnTo>
                  <a:cubicBezTo>
                    <a:pt x="110321" y="6297"/>
                    <a:pt x="111756" y="4894"/>
                    <a:pt x="111756" y="3132"/>
                  </a:cubicBezTo>
                  <a:cubicBezTo>
                    <a:pt x="111756" y="1404"/>
                    <a:pt x="110321" y="1"/>
                    <a:pt x="108592" y="1"/>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3"/>
            <p:cNvSpPr/>
            <p:nvPr/>
          </p:nvSpPr>
          <p:spPr>
            <a:xfrm>
              <a:off x="2112950" y="4008150"/>
              <a:ext cx="2661800" cy="157425"/>
            </a:xfrm>
            <a:custGeom>
              <a:avLst/>
              <a:gdLst/>
              <a:ahLst/>
              <a:cxnLst/>
              <a:rect l="l" t="t" r="r" b="b"/>
              <a:pathLst>
                <a:path w="106472" h="6297" extrusionOk="0">
                  <a:moveTo>
                    <a:pt x="3132" y="1"/>
                  </a:moveTo>
                  <a:cubicBezTo>
                    <a:pt x="1403" y="1"/>
                    <a:pt x="0" y="1403"/>
                    <a:pt x="0" y="3132"/>
                  </a:cubicBezTo>
                  <a:cubicBezTo>
                    <a:pt x="0" y="4861"/>
                    <a:pt x="1403" y="6296"/>
                    <a:pt x="3132" y="6296"/>
                  </a:cubicBezTo>
                  <a:lnTo>
                    <a:pt x="103307" y="6296"/>
                  </a:lnTo>
                  <a:cubicBezTo>
                    <a:pt x="105036" y="6296"/>
                    <a:pt x="106471" y="4861"/>
                    <a:pt x="106471" y="3132"/>
                  </a:cubicBezTo>
                  <a:cubicBezTo>
                    <a:pt x="106471" y="1403"/>
                    <a:pt x="105036" y="1"/>
                    <a:pt x="103307" y="1"/>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3"/>
            <p:cNvSpPr/>
            <p:nvPr/>
          </p:nvSpPr>
          <p:spPr>
            <a:xfrm>
              <a:off x="2112950" y="4344150"/>
              <a:ext cx="1651400" cy="157400"/>
            </a:xfrm>
            <a:custGeom>
              <a:avLst/>
              <a:gdLst/>
              <a:ahLst/>
              <a:cxnLst/>
              <a:rect l="l" t="t" r="r" b="b"/>
              <a:pathLst>
                <a:path w="66056" h="6296" extrusionOk="0">
                  <a:moveTo>
                    <a:pt x="3132" y="0"/>
                  </a:moveTo>
                  <a:cubicBezTo>
                    <a:pt x="1403" y="0"/>
                    <a:pt x="0" y="1403"/>
                    <a:pt x="0" y="3132"/>
                  </a:cubicBezTo>
                  <a:cubicBezTo>
                    <a:pt x="0" y="4893"/>
                    <a:pt x="1403" y="6296"/>
                    <a:pt x="3132" y="6296"/>
                  </a:cubicBezTo>
                  <a:lnTo>
                    <a:pt x="62891" y="6296"/>
                  </a:lnTo>
                  <a:cubicBezTo>
                    <a:pt x="64653" y="6296"/>
                    <a:pt x="66055" y="4893"/>
                    <a:pt x="66055" y="3132"/>
                  </a:cubicBezTo>
                  <a:cubicBezTo>
                    <a:pt x="66055" y="1403"/>
                    <a:pt x="64653" y="0"/>
                    <a:pt x="62891" y="0"/>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3"/>
            <p:cNvSpPr/>
            <p:nvPr/>
          </p:nvSpPr>
          <p:spPr>
            <a:xfrm>
              <a:off x="3111100" y="4857900"/>
              <a:ext cx="1033275" cy="157425"/>
            </a:xfrm>
            <a:custGeom>
              <a:avLst/>
              <a:gdLst/>
              <a:ahLst/>
              <a:cxnLst/>
              <a:rect l="l" t="t" r="r" b="b"/>
              <a:pathLst>
                <a:path w="41331" h="6297" extrusionOk="0">
                  <a:moveTo>
                    <a:pt x="3165" y="1"/>
                  </a:moveTo>
                  <a:cubicBezTo>
                    <a:pt x="1403" y="1"/>
                    <a:pt x="1" y="1403"/>
                    <a:pt x="1" y="3132"/>
                  </a:cubicBezTo>
                  <a:cubicBezTo>
                    <a:pt x="1" y="4894"/>
                    <a:pt x="1403" y="6296"/>
                    <a:pt x="3165" y="6296"/>
                  </a:cubicBezTo>
                  <a:lnTo>
                    <a:pt x="38199" y="6296"/>
                  </a:lnTo>
                  <a:cubicBezTo>
                    <a:pt x="39927" y="6296"/>
                    <a:pt x="41330" y="4894"/>
                    <a:pt x="41330" y="3132"/>
                  </a:cubicBezTo>
                  <a:cubicBezTo>
                    <a:pt x="41330" y="1403"/>
                    <a:pt x="39927" y="1"/>
                    <a:pt x="38199" y="1"/>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3"/>
            <p:cNvSpPr/>
            <p:nvPr/>
          </p:nvSpPr>
          <p:spPr>
            <a:xfrm>
              <a:off x="2112125" y="3681950"/>
              <a:ext cx="1670975" cy="157425"/>
            </a:xfrm>
            <a:custGeom>
              <a:avLst/>
              <a:gdLst/>
              <a:ahLst/>
              <a:cxnLst/>
              <a:rect l="l" t="t" r="r" b="b"/>
              <a:pathLst>
                <a:path w="66839" h="6297" extrusionOk="0">
                  <a:moveTo>
                    <a:pt x="3165" y="1"/>
                  </a:moveTo>
                  <a:cubicBezTo>
                    <a:pt x="1403" y="1"/>
                    <a:pt x="0" y="1403"/>
                    <a:pt x="0" y="3132"/>
                  </a:cubicBezTo>
                  <a:cubicBezTo>
                    <a:pt x="0" y="4894"/>
                    <a:pt x="1403" y="6296"/>
                    <a:pt x="3165" y="6296"/>
                  </a:cubicBezTo>
                  <a:lnTo>
                    <a:pt x="63674" y="6296"/>
                  </a:lnTo>
                  <a:cubicBezTo>
                    <a:pt x="65436" y="6296"/>
                    <a:pt x="66839" y="4894"/>
                    <a:pt x="66839" y="3132"/>
                  </a:cubicBezTo>
                  <a:cubicBezTo>
                    <a:pt x="66839" y="1403"/>
                    <a:pt x="65436" y="1"/>
                    <a:pt x="63674" y="1"/>
                  </a:cubicBezTo>
                  <a:close/>
                </a:path>
              </a:pathLst>
            </a:custGeom>
            <a:solidFill>
              <a:srgbClr val="313033">
                <a:alpha val="147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3"/>
            <p:cNvSpPr/>
            <p:nvPr/>
          </p:nvSpPr>
          <p:spPr>
            <a:xfrm>
              <a:off x="1687250" y="238125"/>
              <a:ext cx="3881800" cy="5219200"/>
            </a:xfrm>
            <a:custGeom>
              <a:avLst/>
              <a:gdLst/>
              <a:ahLst/>
              <a:cxnLst/>
              <a:rect l="l" t="t" r="r" b="b"/>
              <a:pathLst>
                <a:path w="155272" h="208768" extrusionOk="0">
                  <a:moveTo>
                    <a:pt x="8384" y="0"/>
                  </a:moveTo>
                  <a:cubicBezTo>
                    <a:pt x="3752" y="0"/>
                    <a:pt x="1" y="3751"/>
                    <a:pt x="1" y="8416"/>
                  </a:cubicBezTo>
                  <a:lnTo>
                    <a:pt x="1" y="200351"/>
                  </a:lnTo>
                  <a:cubicBezTo>
                    <a:pt x="1" y="205016"/>
                    <a:pt x="3752" y="208767"/>
                    <a:pt x="8384" y="208767"/>
                  </a:cubicBezTo>
                  <a:lnTo>
                    <a:pt x="146855" y="208767"/>
                  </a:lnTo>
                  <a:cubicBezTo>
                    <a:pt x="151487" y="208767"/>
                    <a:pt x="155271" y="205016"/>
                    <a:pt x="155271" y="200351"/>
                  </a:cubicBezTo>
                  <a:lnTo>
                    <a:pt x="13440" y="200351"/>
                  </a:lnTo>
                  <a:cubicBezTo>
                    <a:pt x="10635" y="200351"/>
                    <a:pt x="8384" y="198100"/>
                    <a:pt x="8384" y="195328"/>
                  </a:cubicBezTo>
                  <a:lnTo>
                    <a:pt x="83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3"/>
            <p:cNvSpPr/>
            <p:nvPr/>
          </p:nvSpPr>
          <p:spPr>
            <a:xfrm>
              <a:off x="2371450" y="628725"/>
              <a:ext cx="2546000" cy="323775"/>
            </a:xfrm>
            <a:custGeom>
              <a:avLst/>
              <a:gdLst/>
              <a:ahLst/>
              <a:cxnLst/>
              <a:rect l="l" t="t" r="r" b="b"/>
              <a:pathLst>
                <a:path w="101840" h="12951" extrusionOk="0">
                  <a:moveTo>
                    <a:pt x="4535" y="1"/>
                  </a:moveTo>
                  <a:lnTo>
                    <a:pt x="2317" y="1143"/>
                  </a:lnTo>
                  <a:cubicBezTo>
                    <a:pt x="1" y="1143"/>
                    <a:pt x="262" y="3328"/>
                    <a:pt x="262" y="5644"/>
                  </a:cubicBezTo>
                  <a:lnTo>
                    <a:pt x="1729" y="8743"/>
                  </a:lnTo>
                  <a:cubicBezTo>
                    <a:pt x="1729" y="11059"/>
                    <a:pt x="3621" y="12951"/>
                    <a:pt x="5937" y="12951"/>
                  </a:cubicBezTo>
                  <a:lnTo>
                    <a:pt x="95609" y="12299"/>
                  </a:lnTo>
                  <a:cubicBezTo>
                    <a:pt x="96041" y="12299"/>
                    <a:pt x="96478" y="12307"/>
                    <a:pt x="96902" y="12307"/>
                  </a:cubicBezTo>
                  <a:cubicBezTo>
                    <a:pt x="98786" y="12307"/>
                    <a:pt x="100437" y="12134"/>
                    <a:pt x="100437" y="10244"/>
                  </a:cubicBezTo>
                  <a:lnTo>
                    <a:pt x="101840" y="8319"/>
                  </a:lnTo>
                  <a:lnTo>
                    <a:pt x="101840" y="4209"/>
                  </a:lnTo>
                  <a:cubicBezTo>
                    <a:pt x="101840" y="1893"/>
                    <a:pt x="99980" y="1"/>
                    <a:pt x="976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3"/>
            <p:cNvSpPr/>
            <p:nvPr/>
          </p:nvSpPr>
          <p:spPr>
            <a:xfrm>
              <a:off x="2338025" y="628725"/>
              <a:ext cx="2579425" cy="354775"/>
            </a:xfrm>
            <a:custGeom>
              <a:avLst/>
              <a:gdLst/>
              <a:ahLst/>
              <a:cxnLst/>
              <a:rect l="l" t="t" r="r" b="b"/>
              <a:pathLst>
                <a:path w="103177" h="14191" extrusionOk="0">
                  <a:moveTo>
                    <a:pt x="4175" y="1"/>
                  </a:moveTo>
                  <a:cubicBezTo>
                    <a:pt x="1859" y="1"/>
                    <a:pt x="0" y="1893"/>
                    <a:pt x="0" y="4209"/>
                  </a:cubicBezTo>
                  <a:lnTo>
                    <a:pt x="0" y="9983"/>
                  </a:lnTo>
                  <a:cubicBezTo>
                    <a:pt x="0" y="12331"/>
                    <a:pt x="1859" y="14191"/>
                    <a:pt x="4175" y="14191"/>
                  </a:cubicBezTo>
                  <a:lnTo>
                    <a:pt x="99001" y="14191"/>
                  </a:lnTo>
                  <a:cubicBezTo>
                    <a:pt x="101317" y="14191"/>
                    <a:pt x="103177" y="12331"/>
                    <a:pt x="103177" y="9983"/>
                  </a:cubicBezTo>
                  <a:lnTo>
                    <a:pt x="103177" y="8319"/>
                  </a:lnTo>
                  <a:lnTo>
                    <a:pt x="8808" y="8319"/>
                  </a:lnTo>
                  <a:cubicBezTo>
                    <a:pt x="7177" y="8319"/>
                    <a:pt x="5872" y="7014"/>
                    <a:pt x="5872" y="5383"/>
                  </a:cubicBezTo>
                  <a:lnTo>
                    <a:pt x="58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3"/>
            <p:cNvSpPr/>
            <p:nvPr/>
          </p:nvSpPr>
          <p:spPr>
            <a:xfrm>
              <a:off x="4774725" y="3638725"/>
              <a:ext cx="1171075" cy="1158125"/>
            </a:xfrm>
            <a:custGeom>
              <a:avLst/>
              <a:gdLst/>
              <a:ahLst/>
              <a:cxnLst/>
              <a:rect l="l" t="t" r="r" b="b"/>
              <a:pathLst>
                <a:path w="46843" h="46325" extrusionOk="0">
                  <a:moveTo>
                    <a:pt x="11417" y="1"/>
                  </a:moveTo>
                  <a:lnTo>
                    <a:pt x="0" y="11450"/>
                  </a:lnTo>
                  <a:lnTo>
                    <a:pt x="25835" y="40286"/>
                  </a:lnTo>
                  <a:cubicBezTo>
                    <a:pt x="28623" y="43404"/>
                    <a:pt x="32672" y="46324"/>
                    <a:pt x="36450" y="46324"/>
                  </a:cubicBezTo>
                  <a:cubicBezTo>
                    <a:pt x="37535" y="46324"/>
                    <a:pt x="38597" y="46084"/>
                    <a:pt x="39601" y="45538"/>
                  </a:cubicBezTo>
                  <a:cubicBezTo>
                    <a:pt x="40547" y="45016"/>
                    <a:pt x="41428" y="44364"/>
                    <a:pt x="42243" y="43581"/>
                  </a:cubicBezTo>
                  <a:cubicBezTo>
                    <a:pt x="46842" y="38949"/>
                    <a:pt x="46614" y="31414"/>
                    <a:pt x="41754" y="27075"/>
                  </a:cubicBezTo>
                  <a:lnTo>
                    <a:pt x="114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3"/>
            <p:cNvSpPr/>
            <p:nvPr/>
          </p:nvSpPr>
          <p:spPr>
            <a:xfrm>
              <a:off x="4325375" y="3283175"/>
              <a:ext cx="730725" cy="670375"/>
            </a:xfrm>
            <a:custGeom>
              <a:avLst/>
              <a:gdLst/>
              <a:ahLst/>
              <a:cxnLst/>
              <a:rect l="l" t="t" r="r" b="b"/>
              <a:pathLst>
                <a:path w="29229" h="26815" extrusionOk="0">
                  <a:moveTo>
                    <a:pt x="6329" y="1"/>
                  </a:moveTo>
                  <a:lnTo>
                    <a:pt x="1" y="6296"/>
                  </a:lnTo>
                  <a:lnTo>
                    <a:pt x="11255" y="12885"/>
                  </a:lnTo>
                  <a:lnTo>
                    <a:pt x="16670" y="26814"/>
                  </a:lnTo>
                  <a:lnTo>
                    <a:pt x="29228" y="14255"/>
                  </a:lnTo>
                  <a:lnTo>
                    <a:pt x="18627" y="5644"/>
                  </a:lnTo>
                  <a:lnTo>
                    <a:pt x="632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3"/>
            <p:cNvSpPr/>
            <p:nvPr/>
          </p:nvSpPr>
          <p:spPr>
            <a:xfrm>
              <a:off x="4741275" y="3832825"/>
              <a:ext cx="1023475" cy="978625"/>
            </a:xfrm>
            <a:custGeom>
              <a:avLst/>
              <a:gdLst/>
              <a:ahLst/>
              <a:cxnLst/>
              <a:rect l="l" t="t" r="r" b="b"/>
              <a:pathLst>
                <a:path w="40939" h="39145" extrusionOk="0">
                  <a:moveTo>
                    <a:pt x="5024" y="0"/>
                  </a:moveTo>
                  <a:lnTo>
                    <a:pt x="1" y="4991"/>
                  </a:lnTo>
                  <a:lnTo>
                    <a:pt x="27075" y="35328"/>
                  </a:lnTo>
                  <a:cubicBezTo>
                    <a:pt x="29326" y="37872"/>
                    <a:pt x="32425" y="39144"/>
                    <a:pt x="35557" y="39144"/>
                  </a:cubicBezTo>
                  <a:cubicBezTo>
                    <a:pt x="37383" y="39144"/>
                    <a:pt x="39243" y="38688"/>
                    <a:pt x="40939" y="37774"/>
                  </a:cubicBezTo>
                  <a:cubicBezTo>
                    <a:pt x="39145" y="36763"/>
                    <a:pt x="37448" y="35328"/>
                    <a:pt x="35948" y="33664"/>
                  </a:cubicBezTo>
                  <a:lnTo>
                    <a:pt x="50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3"/>
            <p:cNvSpPr/>
            <p:nvPr/>
          </p:nvSpPr>
          <p:spPr>
            <a:xfrm>
              <a:off x="4325375" y="3222825"/>
              <a:ext cx="541525" cy="734800"/>
            </a:xfrm>
            <a:custGeom>
              <a:avLst/>
              <a:gdLst/>
              <a:ahLst/>
              <a:cxnLst/>
              <a:rect l="l" t="t" r="r" b="b"/>
              <a:pathLst>
                <a:path w="21661" h="29392" extrusionOk="0">
                  <a:moveTo>
                    <a:pt x="8710" y="1"/>
                  </a:moveTo>
                  <a:lnTo>
                    <a:pt x="5024" y="3719"/>
                  </a:lnTo>
                  <a:lnTo>
                    <a:pt x="1" y="8710"/>
                  </a:lnTo>
                  <a:lnTo>
                    <a:pt x="16637" y="29391"/>
                  </a:lnTo>
                  <a:lnTo>
                    <a:pt x="21660" y="24400"/>
                  </a:lnTo>
                  <a:lnTo>
                    <a:pt x="14190" y="15136"/>
                  </a:lnTo>
                  <a:cubicBezTo>
                    <a:pt x="13701" y="14517"/>
                    <a:pt x="13766" y="13668"/>
                    <a:pt x="14288" y="13114"/>
                  </a:cubicBezTo>
                  <a:cubicBezTo>
                    <a:pt x="15821" y="11516"/>
                    <a:pt x="17289" y="9819"/>
                    <a:pt x="18627" y="8058"/>
                  </a:cubicBezTo>
                  <a:lnTo>
                    <a:pt x="871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3"/>
            <p:cNvSpPr/>
            <p:nvPr/>
          </p:nvSpPr>
          <p:spPr>
            <a:xfrm>
              <a:off x="2638125" y="1535575"/>
              <a:ext cx="2077100" cy="2077075"/>
            </a:xfrm>
            <a:custGeom>
              <a:avLst/>
              <a:gdLst/>
              <a:ahLst/>
              <a:cxnLst/>
              <a:rect l="l" t="t" r="r" b="b"/>
              <a:pathLst>
                <a:path w="83084" h="83083" extrusionOk="0">
                  <a:moveTo>
                    <a:pt x="41525" y="0"/>
                  </a:moveTo>
                  <a:cubicBezTo>
                    <a:pt x="18594" y="0"/>
                    <a:pt x="0" y="18594"/>
                    <a:pt x="0" y="41558"/>
                  </a:cubicBezTo>
                  <a:cubicBezTo>
                    <a:pt x="0" y="64490"/>
                    <a:pt x="18594" y="83083"/>
                    <a:pt x="41525" y="83083"/>
                  </a:cubicBezTo>
                  <a:cubicBezTo>
                    <a:pt x="64490" y="83083"/>
                    <a:pt x="83083" y="64490"/>
                    <a:pt x="83083" y="41558"/>
                  </a:cubicBezTo>
                  <a:cubicBezTo>
                    <a:pt x="83083" y="18594"/>
                    <a:pt x="64490" y="0"/>
                    <a:pt x="415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3"/>
            <p:cNvSpPr/>
            <p:nvPr/>
          </p:nvSpPr>
          <p:spPr>
            <a:xfrm>
              <a:off x="4589600" y="3483175"/>
              <a:ext cx="631225" cy="596350"/>
            </a:xfrm>
            <a:custGeom>
              <a:avLst/>
              <a:gdLst/>
              <a:ahLst/>
              <a:cxnLst/>
              <a:rect l="l" t="t" r="r" b="b"/>
              <a:pathLst>
                <a:path w="25249" h="23854" extrusionOk="0">
                  <a:moveTo>
                    <a:pt x="17416" y="1"/>
                  </a:moveTo>
                  <a:cubicBezTo>
                    <a:pt x="16017" y="1"/>
                    <a:pt x="14614" y="531"/>
                    <a:pt x="13538" y="1591"/>
                  </a:cubicBezTo>
                  <a:lnTo>
                    <a:pt x="6655" y="8474"/>
                  </a:lnTo>
                  <a:lnTo>
                    <a:pt x="2447" y="14606"/>
                  </a:lnTo>
                  <a:cubicBezTo>
                    <a:pt x="327" y="16726"/>
                    <a:pt x="1" y="18488"/>
                    <a:pt x="2121" y="20608"/>
                  </a:cubicBezTo>
                  <a:lnTo>
                    <a:pt x="3621" y="22435"/>
                  </a:lnTo>
                  <a:cubicBezTo>
                    <a:pt x="4589" y="23403"/>
                    <a:pt x="5672" y="23854"/>
                    <a:pt x="6766" y="23854"/>
                  </a:cubicBezTo>
                  <a:cubicBezTo>
                    <a:pt x="8068" y="23854"/>
                    <a:pt x="9384" y="23214"/>
                    <a:pt x="10537" y="22043"/>
                  </a:cubicBezTo>
                  <a:lnTo>
                    <a:pt x="15495" y="18781"/>
                  </a:lnTo>
                  <a:lnTo>
                    <a:pt x="23095" y="11148"/>
                  </a:lnTo>
                  <a:cubicBezTo>
                    <a:pt x="25248" y="9028"/>
                    <a:pt x="25248" y="5570"/>
                    <a:pt x="23095" y="3450"/>
                  </a:cubicBezTo>
                  <a:lnTo>
                    <a:pt x="21269" y="1591"/>
                  </a:lnTo>
                  <a:cubicBezTo>
                    <a:pt x="20209" y="531"/>
                    <a:pt x="18814" y="1"/>
                    <a:pt x="1741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3"/>
            <p:cNvSpPr/>
            <p:nvPr/>
          </p:nvSpPr>
          <p:spPr>
            <a:xfrm>
              <a:off x="4569225" y="3695000"/>
              <a:ext cx="407775" cy="413675"/>
            </a:xfrm>
            <a:custGeom>
              <a:avLst/>
              <a:gdLst/>
              <a:ahLst/>
              <a:cxnLst/>
              <a:rect l="l" t="t" r="r" b="b"/>
              <a:pathLst>
                <a:path w="16311" h="16547" extrusionOk="0">
                  <a:moveTo>
                    <a:pt x="7470" y="1"/>
                  </a:moveTo>
                  <a:lnTo>
                    <a:pt x="1957" y="5546"/>
                  </a:lnTo>
                  <a:cubicBezTo>
                    <a:pt x="0" y="7471"/>
                    <a:pt x="0" y="10667"/>
                    <a:pt x="1957" y="12624"/>
                  </a:cubicBezTo>
                  <a:lnTo>
                    <a:pt x="4436" y="15104"/>
                  </a:lnTo>
                  <a:cubicBezTo>
                    <a:pt x="5414" y="16064"/>
                    <a:pt x="6689" y="16546"/>
                    <a:pt x="7967" y="16546"/>
                  </a:cubicBezTo>
                  <a:cubicBezTo>
                    <a:pt x="9121" y="16546"/>
                    <a:pt x="10278" y="16154"/>
                    <a:pt x="11221" y="15365"/>
                  </a:cubicBezTo>
                  <a:cubicBezTo>
                    <a:pt x="11319" y="15267"/>
                    <a:pt x="11417" y="15201"/>
                    <a:pt x="11515" y="15104"/>
                  </a:cubicBezTo>
                  <a:lnTo>
                    <a:pt x="16310" y="10308"/>
                  </a:lnTo>
                  <a:lnTo>
                    <a:pt x="11906" y="5513"/>
                  </a:lnTo>
                  <a:lnTo>
                    <a:pt x="747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3"/>
            <p:cNvSpPr/>
            <p:nvPr/>
          </p:nvSpPr>
          <p:spPr>
            <a:xfrm>
              <a:off x="2529650" y="1344750"/>
              <a:ext cx="2376400" cy="2405725"/>
            </a:xfrm>
            <a:custGeom>
              <a:avLst/>
              <a:gdLst/>
              <a:ahLst/>
              <a:cxnLst/>
              <a:rect l="l" t="t" r="r" b="b"/>
              <a:pathLst>
                <a:path w="95056" h="96229" extrusionOk="0">
                  <a:moveTo>
                    <a:pt x="45897" y="11124"/>
                  </a:moveTo>
                  <a:cubicBezTo>
                    <a:pt x="66904" y="11124"/>
                    <a:pt x="83932" y="28184"/>
                    <a:pt x="83932" y="49191"/>
                  </a:cubicBezTo>
                  <a:cubicBezTo>
                    <a:pt x="83932" y="70198"/>
                    <a:pt x="66904" y="87226"/>
                    <a:pt x="45897" y="87226"/>
                  </a:cubicBezTo>
                  <a:cubicBezTo>
                    <a:pt x="24857" y="87226"/>
                    <a:pt x="7830" y="70198"/>
                    <a:pt x="7830" y="49191"/>
                  </a:cubicBezTo>
                  <a:cubicBezTo>
                    <a:pt x="7830" y="28184"/>
                    <a:pt x="24857" y="11124"/>
                    <a:pt x="45897" y="11124"/>
                  </a:cubicBezTo>
                  <a:close/>
                  <a:moveTo>
                    <a:pt x="45897" y="0"/>
                  </a:moveTo>
                  <a:cubicBezTo>
                    <a:pt x="31968" y="0"/>
                    <a:pt x="19410" y="5806"/>
                    <a:pt x="10472" y="15103"/>
                  </a:cubicBezTo>
                  <a:cubicBezTo>
                    <a:pt x="1958" y="23943"/>
                    <a:pt x="1" y="35980"/>
                    <a:pt x="1" y="49191"/>
                  </a:cubicBezTo>
                  <a:cubicBezTo>
                    <a:pt x="1" y="76298"/>
                    <a:pt x="19442" y="96229"/>
                    <a:pt x="46582" y="96229"/>
                  </a:cubicBezTo>
                  <a:cubicBezTo>
                    <a:pt x="57738" y="96229"/>
                    <a:pt x="66676" y="94369"/>
                    <a:pt x="74929" y="88041"/>
                  </a:cubicBezTo>
                  <a:cubicBezTo>
                    <a:pt x="77016" y="86475"/>
                    <a:pt x="79659" y="84975"/>
                    <a:pt x="81453" y="83083"/>
                  </a:cubicBezTo>
                  <a:cubicBezTo>
                    <a:pt x="89869" y="74243"/>
                    <a:pt x="95055" y="62304"/>
                    <a:pt x="95055" y="49191"/>
                  </a:cubicBezTo>
                  <a:cubicBezTo>
                    <a:pt x="95055" y="22084"/>
                    <a:pt x="73004" y="0"/>
                    <a:pt x="458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3"/>
            <p:cNvSpPr/>
            <p:nvPr/>
          </p:nvSpPr>
          <p:spPr>
            <a:xfrm>
              <a:off x="2447300" y="1615475"/>
              <a:ext cx="2122750" cy="2188025"/>
            </a:xfrm>
            <a:custGeom>
              <a:avLst/>
              <a:gdLst/>
              <a:ahLst/>
              <a:cxnLst/>
              <a:rect l="l" t="t" r="r" b="b"/>
              <a:pathLst>
                <a:path w="84910" h="87521" extrusionOk="0">
                  <a:moveTo>
                    <a:pt x="18463" y="1"/>
                  </a:moveTo>
                  <a:cubicBezTo>
                    <a:pt x="7209" y="9004"/>
                    <a:pt x="0" y="22867"/>
                    <a:pt x="0" y="38362"/>
                  </a:cubicBezTo>
                  <a:cubicBezTo>
                    <a:pt x="0" y="65469"/>
                    <a:pt x="22051" y="87520"/>
                    <a:pt x="49191" y="87520"/>
                  </a:cubicBezTo>
                  <a:cubicBezTo>
                    <a:pt x="63250" y="87520"/>
                    <a:pt x="75939" y="81583"/>
                    <a:pt x="84910" y="72058"/>
                  </a:cubicBezTo>
                  <a:lnTo>
                    <a:pt x="84910" y="72058"/>
                  </a:lnTo>
                  <a:cubicBezTo>
                    <a:pt x="76494" y="78843"/>
                    <a:pt x="65794" y="82888"/>
                    <a:pt x="54182" y="82888"/>
                  </a:cubicBezTo>
                  <a:cubicBezTo>
                    <a:pt x="27075" y="82888"/>
                    <a:pt x="5024" y="60837"/>
                    <a:pt x="5024" y="33730"/>
                  </a:cubicBezTo>
                  <a:cubicBezTo>
                    <a:pt x="5024" y="20682"/>
                    <a:pt x="10112" y="8808"/>
                    <a:pt x="184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3"/>
            <p:cNvSpPr/>
            <p:nvPr/>
          </p:nvSpPr>
          <p:spPr>
            <a:xfrm>
              <a:off x="3033625" y="2182125"/>
              <a:ext cx="1277925" cy="891550"/>
            </a:xfrm>
            <a:custGeom>
              <a:avLst/>
              <a:gdLst/>
              <a:ahLst/>
              <a:cxnLst/>
              <a:rect l="l" t="t" r="r" b="b"/>
              <a:pathLst>
                <a:path w="51117" h="35662" extrusionOk="0">
                  <a:moveTo>
                    <a:pt x="46493" y="1"/>
                  </a:moveTo>
                  <a:cubicBezTo>
                    <a:pt x="43874" y="1"/>
                    <a:pt x="40394" y="2827"/>
                    <a:pt x="38492" y="4703"/>
                  </a:cubicBezTo>
                  <a:lnTo>
                    <a:pt x="26260" y="20361"/>
                  </a:lnTo>
                  <a:cubicBezTo>
                    <a:pt x="26032" y="20622"/>
                    <a:pt x="19508" y="20882"/>
                    <a:pt x="19181" y="20882"/>
                  </a:cubicBezTo>
                  <a:cubicBezTo>
                    <a:pt x="18855" y="20882"/>
                    <a:pt x="18529" y="20752"/>
                    <a:pt x="18301" y="20524"/>
                  </a:cubicBezTo>
                  <a:lnTo>
                    <a:pt x="9493" y="11716"/>
                  </a:lnTo>
                  <a:cubicBezTo>
                    <a:pt x="8232" y="10455"/>
                    <a:pt x="6541" y="9798"/>
                    <a:pt x="4856" y="9798"/>
                  </a:cubicBezTo>
                  <a:cubicBezTo>
                    <a:pt x="3359" y="9798"/>
                    <a:pt x="1867" y="10316"/>
                    <a:pt x="686" y="11390"/>
                  </a:cubicBezTo>
                  <a:cubicBezTo>
                    <a:pt x="686" y="11390"/>
                    <a:pt x="1" y="17555"/>
                    <a:pt x="2513" y="20100"/>
                  </a:cubicBezTo>
                  <a:lnTo>
                    <a:pt x="14549" y="33017"/>
                  </a:lnTo>
                  <a:cubicBezTo>
                    <a:pt x="15789" y="34257"/>
                    <a:pt x="17387" y="34876"/>
                    <a:pt x="19018" y="34876"/>
                  </a:cubicBezTo>
                  <a:cubicBezTo>
                    <a:pt x="20018" y="34876"/>
                    <a:pt x="21133" y="35662"/>
                    <a:pt x="22099" y="35662"/>
                  </a:cubicBezTo>
                  <a:cubicBezTo>
                    <a:pt x="22393" y="35662"/>
                    <a:pt x="22674" y="35589"/>
                    <a:pt x="22933" y="35398"/>
                  </a:cubicBezTo>
                  <a:cubicBezTo>
                    <a:pt x="23161" y="35203"/>
                    <a:pt x="23422" y="35007"/>
                    <a:pt x="23650" y="34779"/>
                  </a:cubicBezTo>
                  <a:lnTo>
                    <a:pt x="48604" y="9824"/>
                  </a:lnTo>
                  <a:cubicBezTo>
                    <a:pt x="51116" y="7280"/>
                    <a:pt x="51051" y="3137"/>
                    <a:pt x="48376" y="691"/>
                  </a:cubicBezTo>
                  <a:cubicBezTo>
                    <a:pt x="47843" y="206"/>
                    <a:pt x="47199" y="1"/>
                    <a:pt x="464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3"/>
            <p:cNvSpPr/>
            <p:nvPr/>
          </p:nvSpPr>
          <p:spPr>
            <a:xfrm>
              <a:off x="3505800" y="2159575"/>
              <a:ext cx="738050" cy="643500"/>
            </a:xfrm>
            <a:custGeom>
              <a:avLst/>
              <a:gdLst/>
              <a:ahLst/>
              <a:cxnLst/>
              <a:rect l="l" t="t" r="r" b="b"/>
              <a:pathLst>
                <a:path w="29522" h="25740" extrusionOk="0">
                  <a:moveTo>
                    <a:pt x="25320" y="0"/>
                  </a:moveTo>
                  <a:cubicBezTo>
                    <a:pt x="23634" y="0"/>
                    <a:pt x="21943" y="658"/>
                    <a:pt x="20682" y="1919"/>
                  </a:cubicBezTo>
                  <a:lnTo>
                    <a:pt x="1175" y="21426"/>
                  </a:lnTo>
                  <a:cubicBezTo>
                    <a:pt x="946" y="21654"/>
                    <a:pt x="619" y="21784"/>
                    <a:pt x="285" y="21784"/>
                  </a:cubicBezTo>
                  <a:cubicBezTo>
                    <a:pt x="190" y="21784"/>
                    <a:pt x="95" y="21774"/>
                    <a:pt x="1" y="21752"/>
                  </a:cubicBezTo>
                  <a:lnTo>
                    <a:pt x="1" y="21752"/>
                  </a:lnTo>
                  <a:lnTo>
                    <a:pt x="3622" y="25373"/>
                  </a:lnTo>
                  <a:cubicBezTo>
                    <a:pt x="3866" y="25617"/>
                    <a:pt x="4192" y="25740"/>
                    <a:pt x="4519" y="25740"/>
                  </a:cubicBezTo>
                  <a:cubicBezTo>
                    <a:pt x="4845" y="25740"/>
                    <a:pt x="5171" y="25617"/>
                    <a:pt x="5416" y="25373"/>
                  </a:cubicBezTo>
                  <a:lnTo>
                    <a:pt x="28641" y="2343"/>
                  </a:lnTo>
                  <a:cubicBezTo>
                    <a:pt x="28935" y="2082"/>
                    <a:pt x="29196" y="1854"/>
                    <a:pt x="29522" y="1625"/>
                  </a:cubicBezTo>
                  <a:cubicBezTo>
                    <a:pt x="29522" y="1625"/>
                    <a:pt x="29489" y="1593"/>
                    <a:pt x="29489" y="1593"/>
                  </a:cubicBezTo>
                  <a:cubicBezTo>
                    <a:pt x="28308" y="519"/>
                    <a:pt x="26816" y="0"/>
                    <a:pt x="25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3"/>
            <p:cNvSpPr/>
            <p:nvPr/>
          </p:nvSpPr>
          <p:spPr>
            <a:xfrm>
              <a:off x="2982250" y="2457900"/>
              <a:ext cx="624700" cy="639375"/>
            </a:xfrm>
            <a:custGeom>
              <a:avLst/>
              <a:gdLst/>
              <a:ahLst/>
              <a:cxnLst/>
              <a:rect l="l" t="t" r="r" b="b"/>
              <a:pathLst>
                <a:path w="24988" h="25575" extrusionOk="0">
                  <a:moveTo>
                    <a:pt x="3165" y="0"/>
                  </a:moveTo>
                  <a:cubicBezTo>
                    <a:pt x="3002" y="131"/>
                    <a:pt x="2871" y="229"/>
                    <a:pt x="2741" y="359"/>
                  </a:cubicBezTo>
                  <a:cubicBezTo>
                    <a:pt x="66" y="2806"/>
                    <a:pt x="1" y="6948"/>
                    <a:pt x="2513" y="9493"/>
                  </a:cubicBezTo>
                  <a:lnTo>
                    <a:pt x="16767" y="23748"/>
                  </a:lnTo>
                  <a:cubicBezTo>
                    <a:pt x="18007" y="24987"/>
                    <a:pt x="19638" y="25574"/>
                    <a:pt x="21236" y="25574"/>
                  </a:cubicBezTo>
                  <a:cubicBezTo>
                    <a:pt x="22541" y="25574"/>
                    <a:pt x="23879" y="25183"/>
                    <a:pt x="24988" y="24367"/>
                  </a:cubicBezTo>
                  <a:cubicBezTo>
                    <a:pt x="24890" y="24302"/>
                    <a:pt x="24825" y="24237"/>
                    <a:pt x="24759" y="24172"/>
                  </a:cubicBezTo>
                  <a:lnTo>
                    <a:pt x="4992" y="4665"/>
                  </a:lnTo>
                  <a:cubicBezTo>
                    <a:pt x="3720" y="3360"/>
                    <a:pt x="3100" y="1697"/>
                    <a:pt x="31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28" name="Google Shape;1228;p53"/>
          <p:cNvPicPr preferRelativeResize="0"/>
          <p:nvPr/>
        </p:nvPicPr>
        <p:blipFill>
          <a:blip r:embed="rId3">
            <a:alphaModFix/>
          </a:blip>
          <a:stretch>
            <a:fillRect/>
          </a:stretch>
        </p:blipFill>
        <p:spPr>
          <a:xfrm>
            <a:off x="826713" y="653850"/>
            <a:ext cx="474625" cy="542551"/>
          </a:xfrm>
          <a:prstGeom prst="rect">
            <a:avLst/>
          </a:prstGeom>
          <a:noFill/>
          <a:ln>
            <a:noFill/>
          </a:ln>
        </p:spPr>
      </p:pic>
      <p:pic>
        <p:nvPicPr>
          <p:cNvPr id="1229" name="Google Shape;1229;p53"/>
          <p:cNvPicPr preferRelativeResize="0"/>
          <p:nvPr/>
        </p:nvPicPr>
        <p:blipFill>
          <a:blip r:embed="rId4">
            <a:alphaModFix/>
          </a:blip>
          <a:stretch>
            <a:fillRect/>
          </a:stretch>
        </p:blipFill>
        <p:spPr>
          <a:xfrm>
            <a:off x="1261950" y="262625"/>
            <a:ext cx="419972" cy="431099"/>
          </a:xfrm>
          <a:prstGeom prst="rect">
            <a:avLst/>
          </a:prstGeom>
          <a:noFill/>
          <a:ln>
            <a:noFill/>
          </a:ln>
        </p:spPr>
      </p:pic>
      <p:pic>
        <p:nvPicPr>
          <p:cNvPr id="1230" name="Google Shape;1230;p53"/>
          <p:cNvPicPr preferRelativeResize="0"/>
          <p:nvPr/>
        </p:nvPicPr>
        <p:blipFill>
          <a:blip r:embed="rId4">
            <a:alphaModFix/>
          </a:blip>
          <a:stretch>
            <a:fillRect/>
          </a:stretch>
        </p:blipFill>
        <p:spPr>
          <a:xfrm rot="10800000">
            <a:off x="8006262" y="4608565"/>
            <a:ext cx="315401" cy="323754"/>
          </a:xfrm>
          <a:prstGeom prst="rect">
            <a:avLst/>
          </a:prstGeom>
          <a:noFill/>
          <a:ln>
            <a:noFill/>
          </a:ln>
        </p:spPr>
      </p:pic>
      <p:pic>
        <p:nvPicPr>
          <p:cNvPr id="1231" name="Google Shape;1231;p53"/>
          <p:cNvPicPr preferRelativeResize="0"/>
          <p:nvPr/>
        </p:nvPicPr>
        <p:blipFill>
          <a:blip r:embed="rId5">
            <a:alphaModFix/>
          </a:blip>
          <a:stretch>
            <a:fillRect/>
          </a:stretch>
        </p:blipFill>
        <p:spPr>
          <a:xfrm>
            <a:off x="8430737" y="4264284"/>
            <a:ext cx="474626" cy="502478"/>
          </a:xfrm>
          <a:prstGeom prst="rect">
            <a:avLst/>
          </a:prstGeom>
          <a:noFill/>
          <a:ln>
            <a:noFill/>
          </a:ln>
        </p:spPr>
      </p:pic>
      <p:pic>
        <p:nvPicPr>
          <p:cNvPr id="1232" name="Google Shape;1232;p53"/>
          <p:cNvPicPr preferRelativeResize="0"/>
          <p:nvPr/>
        </p:nvPicPr>
        <p:blipFill>
          <a:blip r:embed="rId6">
            <a:alphaModFix/>
          </a:blip>
          <a:stretch>
            <a:fillRect/>
          </a:stretch>
        </p:blipFill>
        <p:spPr>
          <a:xfrm>
            <a:off x="228225" y="262624"/>
            <a:ext cx="598501" cy="632675"/>
          </a:xfrm>
          <a:prstGeom prst="rect">
            <a:avLst/>
          </a:prstGeom>
          <a:noFill/>
          <a:ln>
            <a:noFill/>
          </a:ln>
        </p:spPr>
      </p:pic>
      <p:pic>
        <p:nvPicPr>
          <p:cNvPr id="1233" name="Google Shape;1233;p53"/>
          <p:cNvPicPr preferRelativeResize="0"/>
          <p:nvPr/>
        </p:nvPicPr>
        <p:blipFill>
          <a:blip r:embed="rId4">
            <a:alphaModFix/>
          </a:blip>
          <a:stretch>
            <a:fillRect/>
          </a:stretch>
        </p:blipFill>
        <p:spPr>
          <a:xfrm rot="10800000">
            <a:off x="228224" y="970065"/>
            <a:ext cx="315401" cy="32375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237"/>
        <p:cNvGrpSpPr/>
        <p:nvPr/>
      </p:nvGrpSpPr>
      <p:grpSpPr>
        <a:xfrm>
          <a:off x="0" y="0"/>
          <a:ext cx="0" cy="0"/>
          <a:chOff x="0" y="0"/>
          <a:chExt cx="0" cy="0"/>
        </a:xfrm>
      </p:grpSpPr>
      <p:sp>
        <p:nvSpPr>
          <p:cNvPr id="1238" name="Google Shape;1238;p54"/>
          <p:cNvSpPr txBox="1">
            <a:spLocks noGrp="1"/>
          </p:cNvSpPr>
          <p:nvPr>
            <p:ph type="subTitle" idx="1"/>
          </p:nvPr>
        </p:nvSpPr>
        <p:spPr>
          <a:xfrm>
            <a:off x="2272950" y="1523025"/>
            <a:ext cx="4598100" cy="23370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
              <a:t>Mercury is the closest planet to the Sun and the smallest one in the Solar System—it’s only a bit larger than the Moon</a:t>
            </a:r>
            <a:endParaRPr/>
          </a:p>
          <a:p>
            <a:pPr marL="457200" lvl="0" indent="-317500" algn="l" rtl="0">
              <a:spcBef>
                <a:spcPts val="1000"/>
              </a:spcBef>
              <a:spcAft>
                <a:spcPts val="0"/>
              </a:spcAft>
              <a:buSzPts val="1400"/>
              <a:buChar char="●"/>
            </a:pPr>
            <a:r>
              <a:rPr lang="en"/>
              <a:t>Venus has a beautiful name and is the second planet from the Sun. It’s hot and has a poisonous atmosphere</a:t>
            </a:r>
            <a:endParaRPr/>
          </a:p>
          <a:p>
            <a:pPr marL="457200" lvl="0" indent="-317500" algn="l" rtl="0">
              <a:spcBef>
                <a:spcPts val="1000"/>
              </a:spcBef>
              <a:spcAft>
                <a:spcPts val="1000"/>
              </a:spcAft>
              <a:buSzPts val="1400"/>
              <a:buChar char="●"/>
            </a:pPr>
            <a:r>
              <a:rPr lang="en"/>
              <a:t>Despite being red, Mars is actually a cold place. It's full of iron oxide dust, which gives the planet its reddish cast</a:t>
            </a:r>
            <a:endParaRPr/>
          </a:p>
        </p:txBody>
      </p:sp>
      <p:sp>
        <p:nvSpPr>
          <p:cNvPr id="1239" name="Google Shape;1239;p54"/>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SPECIAL REMINDERS · </a:t>
            </a:r>
            <a:endParaRPr b="1"/>
          </a:p>
        </p:txBody>
      </p:sp>
      <p:pic>
        <p:nvPicPr>
          <p:cNvPr id="1240" name="Google Shape;1240;p54"/>
          <p:cNvPicPr preferRelativeResize="0"/>
          <p:nvPr/>
        </p:nvPicPr>
        <p:blipFill>
          <a:blip r:embed="rId3">
            <a:alphaModFix/>
          </a:blip>
          <a:stretch>
            <a:fillRect/>
          </a:stretch>
        </p:blipFill>
        <p:spPr>
          <a:xfrm>
            <a:off x="560826" y="2724139"/>
            <a:ext cx="1249976" cy="2028472"/>
          </a:xfrm>
          <a:prstGeom prst="rect">
            <a:avLst/>
          </a:prstGeom>
          <a:noFill/>
          <a:ln>
            <a:noFill/>
          </a:ln>
        </p:spPr>
      </p:pic>
      <p:pic>
        <p:nvPicPr>
          <p:cNvPr id="1241" name="Google Shape;1241;p54"/>
          <p:cNvPicPr preferRelativeResize="0"/>
          <p:nvPr/>
        </p:nvPicPr>
        <p:blipFill>
          <a:blip r:embed="rId4">
            <a:alphaModFix/>
          </a:blip>
          <a:stretch>
            <a:fillRect/>
          </a:stretch>
        </p:blipFill>
        <p:spPr>
          <a:xfrm>
            <a:off x="489875" y="2331287"/>
            <a:ext cx="419972" cy="431099"/>
          </a:xfrm>
          <a:prstGeom prst="rect">
            <a:avLst/>
          </a:prstGeom>
          <a:noFill/>
          <a:ln>
            <a:noFill/>
          </a:ln>
        </p:spPr>
      </p:pic>
      <p:pic>
        <p:nvPicPr>
          <p:cNvPr id="1242" name="Google Shape;1242;p54"/>
          <p:cNvPicPr preferRelativeResize="0"/>
          <p:nvPr/>
        </p:nvPicPr>
        <p:blipFill>
          <a:blip r:embed="rId4">
            <a:alphaModFix/>
          </a:blip>
          <a:stretch>
            <a:fillRect/>
          </a:stretch>
        </p:blipFill>
        <p:spPr>
          <a:xfrm>
            <a:off x="1884163" y="3768407"/>
            <a:ext cx="315401" cy="323754"/>
          </a:xfrm>
          <a:prstGeom prst="rect">
            <a:avLst/>
          </a:prstGeom>
          <a:noFill/>
          <a:ln>
            <a:noFill/>
          </a:ln>
        </p:spPr>
      </p:pic>
      <p:pic>
        <p:nvPicPr>
          <p:cNvPr id="1243" name="Google Shape;1243;p54"/>
          <p:cNvPicPr preferRelativeResize="0"/>
          <p:nvPr/>
        </p:nvPicPr>
        <p:blipFill>
          <a:blip r:embed="rId5">
            <a:alphaModFix/>
          </a:blip>
          <a:stretch>
            <a:fillRect/>
          </a:stretch>
        </p:blipFill>
        <p:spPr>
          <a:xfrm rot="10800000">
            <a:off x="7652775" y="1157738"/>
            <a:ext cx="474625" cy="542551"/>
          </a:xfrm>
          <a:prstGeom prst="rect">
            <a:avLst/>
          </a:prstGeom>
          <a:noFill/>
          <a:ln>
            <a:noFill/>
          </a:ln>
        </p:spPr>
      </p:pic>
      <p:pic>
        <p:nvPicPr>
          <p:cNvPr id="1244" name="Google Shape;1244;p54"/>
          <p:cNvPicPr preferRelativeResize="0"/>
          <p:nvPr/>
        </p:nvPicPr>
        <p:blipFill>
          <a:blip r:embed="rId6">
            <a:alphaModFix/>
          </a:blip>
          <a:stretch>
            <a:fillRect/>
          </a:stretch>
        </p:blipFill>
        <p:spPr>
          <a:xfrm rot="10800000">
            <a:off x="8131535" y="387113"/>
            <a:ext cx="598500" cy="633586"/>
          </a:xfrm>
          <a:prstGeom prst="rect">
            <a:avLst/>
          </a:prstGeom>
          <a:noFill/>
          <a:ln>
            <a:noFill/>
          </a:ln>
        </p:spPr>
      </p:pic>
      <p:pic>
        <p:nvPicPr>
          <p:cNvPr id="1245" name="Google Shape;1245;p54"/>
          <p:cNvPicPr preferRelativeResize="0"/>
          <p:nvPr/>
        </p:nvPicPr>
        <p:blipFill>
          <a:blip r:embed="rId4">
            <a:alphaModFix/>
          </a:blip>
          <a:stretch>
            <a:fillRect/>
          </a:stretch>
        </p:blipFill>
        <p:spPr>
          <a:xfrm rot="10800000">
            <a:off x="8430728" y="1288552"/>
            <a:ext cx="419972" cy="431099"/>
          </a:xfrm>
          <a:prstGeom prst="rect">
            <a:avLst/>
          </a:prstGeom>
          <a:noFill/>
          <a:ln>
            <a:noFill/>
          </a:ln>
        </p:spPr>
      </p:pic>
      <p:pic>
        <p:nvPicPr>
          <p:cNvPr id="1246" name="Google Shape;1246;p54"/>
          <p:cNvPicPr preferRelativeResize="0"/>
          <p:nvPr/>
        </p:nvPicPr>
        <p:blipFill>
          <a:blip r:embed="rId4">
            <a:alphaModFix/>
          </a:blip>
          <a:stretch>
            <a:fillRect/>
          </a:stretch>
        </p:blipFill>
        <p:spPr>
          <a:xfrm rot="10800000">
            <a:off x="7538749" y="542015"/>
            <a:ext cx="315401" cy="323754"/>
          </a:xfrm>
          <a:prstGeom prst="rect">
            <a:avLst/>
          </a:prstGeom>
          <a:noFill/>
          <a:ln>
            <a:noFill/>
          </a:ln>
        </p:spPr>
      </p:pic>
      <p:pic>
        <p:nvPicPr>
          <p:cNvPr id="1247" name="Google Shape;1247;p54"/>
          <p:cNvPicPr preferRelativeResize="0"/>
          <p:nvPr/>
        </p:nvPicPr>
        <p:blipFill>
          <a:blip r:embed="rId4">
            <a:alphaModFix/>
          </a:blip>
          <a:stretch>
            <a:fillRect/>
          </a:stretch>
        </p:blipFill>
        <p:spPr>
          <a:xfrm rot="10800000">
            <a:off x="7967499" y="1992240"/>
            <a:ext cx="315401" cy="323754"/>
          </a:xfrm>
          <a:prstGeom prst="rect">
            <a:avLst/>
          </a:prstGeom>
          <a:noFill/>
          <a:ln>
            <a:noFill/>
          </a:ln>
        </p:spPr>
      </p:pic>
      <p:pic>
        <p:nvPicPr>
          <p:cNvPr id="1248" name="Google Shape;1248;p54"/>
          <p:cNvPicPr preferRelativeResize="0"/>
          <p:nvPr/>
        </p:nvPicPr>
        <p:blipFill>
          <a:blip r:embed="rId7">
            <a:alphaModFix/>
          </a:blip>
          <a:stretch>
            <a:fillRect/>
          </a:stretch>
        </p:blipFill>
        <p:spPr>
          <a:xfrm>
            <a:off x="1354087" y="1992238"/>
            <a:ext cx="474624" cy="50172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52"/>
        <p:cNvGrpSpPr/>
        <p:nvPr/>
      </p:nvGrpSpPr>
      <p:grpSpPr>
        <a:xfrm>
          <a:off x="0" y="0"/>
          <a:ext cx="0" cy="0"/>
          <a:chOff x="0" y="0"/>
          <a:chExt cx="0" cy="0"/>
        </a:xfrm>
      </p:grpSpPr>
      <p:sp>
        <p:nvSpPr>
          <p:cNvPr id="1253" name="Google Shape;1253;p55"/>
          <p:cNvSpPr txBox="1">
            <a:spLocks noGrp="1"/>
          </p:cNvSpPr>
          <p:nvPr>
            <p:ph type="title"/>
          </p:nvPr>
        </p:nvSpPr>
        <p:spPr>
          <a:xfrm>
            <a:off x="830375" y="1755600"/>
            <a:ext cx="3557700" cy="813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OUR WEBSITE ·</a:t>
            </a:r>
            <a:endParaRPr/>
          </a:p>
        </p:txBody>
      </p:sp>
      <p:sp>
        <p:nvSpPr>
          <p:cNvPr id="1254" name="Google Shape;1254;p55"/>
          <p:cNvSpPr txBox="1">
            <a:spLocks noGrp="1"/>
          </p:cNvSpPr>
          <p:nvPr>
            <p:ph type="subTitle" idx="1"/>
          </p:nvPr>
        </p:nvSpPr>
        <p:spPr>
          <a:xfrm>
            <a:off x="830375" y="2427300"/>
            <a:ext cx="3557700" cy="960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replace the image on the screen with your own work. Just right-click on it and select “Replace image”</a:t>
            </a:r>
            <a:endParaRPr/>
          </a:p>
        </p:txBody>
      </p:sp>
      <p:grpSp>
        <p:nvGrpSpPr>
          <p:cNvPr id="1255" name="Google Shape;1255;p55"/>
          <p:cNvGrpSpPr/>
          <p:nvPr/>
        </p:nvGrpSpPr>
        <p:grpSpPr>
          <a:xfrm>
            <a:off x="4806975" y="1175200"/>
            <a:ext cx="3506650" cy="2793100"/>
            <a:chOff x="4924125" y="1219450"/>
            <a:chExt cx="3506650" cy="2793100"/>
          </a:xfrm>
        </p:grpSpPr>
        <p:sp>
          <p:nvSpPr>
            <p:cNvPr id="1256" name="Google Shape;1256;p55"/>
            <p:cNvSpPr/>
            <p:nvPr/>
          </p:nvSpPr>
          <p:spPr>
            <a:xfrm>
              <a:off x="6230550" y="3482450"/>
              <a:ext cx="897075" cy="367000"/>
            </a:xfrm>
            <a:custGeom>
              <a:avLst/>
              <a:gdLst/>
              <a:ahLst/>
              <a:cxnLst/>
              <a:rect l="l" t="t" r="r" b="b"/>
              <a:pathLst>
                <a:path w="35883" h="14680" extrusionOk="0">
                  <a:moveTo>
                    <a:pt x="0" y="1"/>
                  </a:moveTo>
                  <a:lnTo>
                    <a:pt x="0" y="14680"/>
                  </a:lnTo>
                  <a:lnTo>
                    <a:pt x="35882" y="14680"/>
                  </a:lnTo>
                  <a:lnTo>
                    <a:pt x="358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5"/>
            <p:cNvSpPr/>
            <p:nvPr/>
          </p:nvSpPr>
          <p:spPr>
            <a:xfrm>
              <a:off x="4924125" y="1219450"/>
              <a:ext cx="3506650" cy="1909625"/>
            </a:xfrm>
            <a:custGeom>
              <a:avLst/>
              <a:gdLst/>
              <a:ahLst/>
              <a:cxnLst/>
              <a:rect l="l" t="t" r="r" b="b"/>
              <a:pathLst>
                <a:path w="140266" h="75027" extrusionOk="0">
                  <a:moveTo>
                    <a:pt x="3327" y="1"/>
                  </a:moveTo>
                  <a:cubicBezTo>
                    <a:pt x="1370" y="1"/>
                    <a:pt x="0" y="555"/>
                    <a:pt x="0" y="2610"/>
                  </a:cubicBezTo>
                  <a:lnTo>
                    <a:pt x="0" y="75026"/>
                  </a:lnTo>
                  <a:lnTo>
                    <a:pt x="140266" y="75026"/>
                  </a:lnTo>
                  <a:lnTo>
                    <a:pt x="140266" y="2610"/>
                  </a:lnTo>
                  <a:cubicBezTo>
                    <a:pt x="140266" y="555"/>
                    <a:pt x="139026" y="1"/>
                    <a:pt x="13706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5"/>
            <p:cNvSpPr/>
            <p:nvPr/>
          </p:nvSpPr>
          <p:spPr>
            <a:xfrm>
              <a:off x="4924125" y="3095100"/>
              <a:ext cx="3506650" cy="407775"/>
            </a:xfrm>
            <a:custGeom>
              <a:avLst/>
              <a:gdLst/>
              <a:ahLst/>
              <a:cxnLst/>
              <a:rect l="l" t="t" r="r" b="b"/>
              <a:pathLst>
                <a:path w="140266" h="16311" extrusionOk="0">
                  <a:moveTo>
                    <a:pt x="0" y="0"/>
                  </a:moveTo>
                  <a:lnTo>
                    <a:pt x="0" y="12233"/>
                  </a:lnTo>
                  <a:cubicBezTo>
                    <a:pt x="0" y="14190"/>
                    <a:pt x="1370" y="16310"/>
                    <a:pt x="3327" y="16310"/>
                  </a:cubicBezTo>
                  <a:lnTo>
                    <a:pt x="137069" y="16310"/>
                  </a:lnTo>
                  <a:cubicBezTo>
                    <a:pt x="139026" y="16310"/>
                    <a:pt x="140266" y="14190"/>
                    <a:pt x="140266" y="12233"/>
                  </a:cubicBezTo>
                  <a:lnTo>
                    <a:pt x="14026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5"/>
            <p:cNvSpPr/>
            <p:nvPr/>
          </p:nvSpPr>
          <p:spPr>
            <a:xfrm>
              <a:off x="5945125" y="3849425"/>
              <a:ext cx="1467925" cy="163125"/>
            </a:xfrm>
            <a:custGeom>
              <a:avLst/>
              <a:gdLst/>
              <a:ahLst/>
              <a:cxnLst/>
              <a:rect l="l" t="t" r="r" b="b"/>
              <a:pathLst>
                <a:path w="58717" h="6525" extrusionOk="0">
                  <a:moveTo>
                    <a:pt x="3262" y="1"/>
                  </a:moveTo>
                  <a:cubicBezTo>
                    <a:pt x="1468" y="1"/>
                    <a:pt x="0" y="1469"/>
                    <a:pt x="0" y="3263"/>
                  </a:cubicBezTo>
                  <a:cubicBezTo>
                    <a:pt x="0" y="5057"/>
                    <a:pt x="1468" y="6525"/>
                    <a:pt x="3262" y="6525"/>
                  </a:cubicBezTo>
                  <a:lnTo>
                    <a:pt x="55454" y="6525"/>
                  </a:lnTo>
                  <a:cubicBezTo>
                    <a:pt x="57248" y="6525"/>
                    <a:pt x="58716" y="5057"/>
                    <a:pt x="58716" y="3263"/>
                  </a:cubicBezTo>
                  <a:cubicBezTo>
                    <a:pt x="58716" y="1469"/>
                    <a:pt x="57248" y="1"/>
                    <a:pt x="554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5"/>
            <p:cNvSpPr/>
            <p:nvPr/>
          </p:nvSpPr>
          <p:spPr>
            <a:xfrm>
              <a:off x="6597525" y="3197025"/>
              <a:ext cx="163125" cy="163125"/>
            </a:xfrm>
            <a:custGeom>
              <a:avLst/>
              <a:gdLst/>
              <a:ahLst/>
              <a:cxnLst/>
              <a:rect l="l" t="t" r="r" b="b"/>
              <a:pathLst>
                <a:path w="6525" h="6525" extrusionOk="0">
                  <a:moveTo>
                    <a:pt x="3262" y="1"/>
                  </a:moveTo>
                  <a:cubicBezTo>
                    <a:pt x="1468" y="1"/>
                    <a:pt x="0" y="1469"/>
                    <a:pt x="0" y="3263"/>
                  </a:cubicBezTo>
                  <a:cubicBezTo>
                    <a:pt x="0" y="5057"/>
                    <a:pt x="1468" y="6525"/>
                    <a:pt x="3262" y="6525"/>
                  </a:cubicBezTo>
                  <a:cubicBezTo>
                    <a:pt x="5056" y="6525"/>
                    <a:pt x="6524" y="5057"/>
                    <a:pt x="6524" y="3263"/>
                  </a:cubicBezTo>
                  <a:cubicBezTo>
                    <a:pt x="6524" y="1469"/>
                    <a:pt x="5056" y="1"/>
                    <a:pt x="32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261" name="Google Shape;1261;p55"/>
          <p:cNvPicPr preferRelativeResize="0"/>
          <p:nvPr/>
        </p:nvPicPr>
        <p:blipFill rotWithShape="1">
          <a:blip r:embed="rId3">
            <a:alphaModFix/>
          </a:blip>
          <a:srcRect t="4660" b="4660"/>
          <a:stretch/>
        </p:blipFill>
        <p:spPr>
          <a:xfrm>
            <a:off x="4913325" y="1269050"/>
            <a:ext cx="3293952" cy="1677174"/>
          </a:xfrm>
          <a:prstGeom prst="rect">
            <a:avLst/>
          </a:prstGeom>
          <a:noFill/>
          <a:ln>
            <a:noFill/>
          </a:ln>
        </p:spPr>
      </p:pic>
      <p:pic>
        <p:nvPicPr>
          <p:cNvPr id="1262" name="Google Shape;1262;p55"/>
          <p:cNvPicPr preferRelativeResize="0"/>
          <p:nvPr/>
        </p:nvPicPr>
        <p:blipFill>
          <a:blip r:embed="rId4">
            <a:alphaModFix/>
          </a:blip>
          <a:stretch>
            <a:fillRect/>
          </a:stretch>
        </p:blipFill>
        <p:spPr>
          <a:xfrm>
            <a:off x="185975" y="165762"/>
            <a:ext cx="1567650" cy="1967252"/>
          </a:xfrm>
          <a:prstGeom prst="rect">
            <a:avLst/>
          </a:prstGeom>
          <a:noFill/>
          <a:ln>
            <a:noFill/>
          </a:ln>
        </p:spPr>
      </p:pic>
      <p:pic>
        <p:nvPicPr>
          <p:cNvPr id="1263" name="Google Shape;1263;p55"/>
          <p:cNvPicPr preferRelativeResize="0"/>
          <p:nvPr/>
        </p:nvPicPr>
        <p:blipFill>
          <a:blip r:embed="rId5">
            <a:alphaModFix/>
          </a:blip>
          <a:stretch>
            <a:fillRect/>
          </a:stretch>
        </p:blipFill>
        <p:spPr>
          <a:xfrm>
            <a:off x="1542387" y="1106675"/>
            <a:ext cx="419972" cy="431099"/>
          </a:xfrm>
          <a:prstGeom prst="rect">
            <a:avLst/>
          </a:prstGeom>
          <a:noFill/>
          <a:ln>
            <a:noFill/>
          </a:ln>
        </p:spPr>
      </p:pic>
      <p:pic>
        <p:nvPicPr>
          <p:cNvPr id="1264" name="Google Shape;1264;p55"/>
          <p:cNvPicPr preferRelativeResize="0"/>
          <p:nvPr/>
        </p:nvPicPr>
        <p:blipFill>
          <a:blip r:embed="rId5">
            <a:alphaModFix/>
          </a:blip>
          <a:stretch>
            <a:fillRect/>
          </a:stretch>
        </p:blipFill>
        <p:spPr>
          <a:xfrm>
            <a:off x="351900" y="1734307"/>
            <a:ext cx="315401" cy="323754"/>
          </a:xfrm>
          <a:prstGeom prst="rect">
            <a:avLst/>
          </a:prstGeom>
          <a:noFill/>
          <a:ln>
            <a:noFill/>
          </a:ln>
        </p:spPr>
      </p:pic>
      <p:pic>
        <p:nvPicPr>
          <p:cNvPr id="1265" name="Google Shape;1265;p55"/>
          <p:cNvPicPr preferRelativeResize="0"/>
          <p:nvPr/>
        </p:nvPicPr>
        <p:blipFill>
          <a:blip r:embed="rId6">
            <a:alphaModFix/>
          </a:blip>
          <a:stretch>
            <a:fillRect/>
          </a:stretch>
        </p:blipFill>
        <p:spPr>
          <a:xfrm>
            <a:off x="1897487" y="288259"/>
            <a:ext cx="474626" cy="502478"/>
          </a:xfrm>
          <a:prstGeom prst="rect">
            <a:avLst/>
          </a:prstGeom>
          <a:noFill/>
          <a:ln>
            <a:noFill/>
          </a:ln>
        </p:spPr>
      </p:pic>
      <p:pic>
        <p:nvPicPr>
          <p:cNvPr id="1266" name="Google Shape;1266;p55"/>
          <p:cNvPicPr preferRelativeResize="0"/>
          <p:nvPr/>
        </p:nvPicPr>
        <p:blipFill>
          <a:blip r:embed="rId5">
            <a:alphaModFix/>
          </a:blip>
          <a:stretch>
            <a:fillRect/>
          </a:stretch>
        </p:blipFill>
        <p:spPr>
          <a:xfrm rot="10800000">
            <a:off x="7775999" y="3891252"/>
            <a:ext cx="315401" cy="323754"/>
          </a:xfrm>
          <a:prstGeom prst="rect">
            <a:avLst/>
          </a:prstGeom>
          <a:noFill/>
          <a:ln>
            <a:noFill/>
          </a:ln>
        </p:spPr>
      </p:pic>
      <p:pic>
        <p:nvPicPr>
          <p:cNvPr id="1267" name="Google Shape;1267;p55"/>
          <p:cNvPicPr preferRelativeResize="0"/>
          <p:nvPr/>
        </p:nvPicPr>
        <p:blipFill>
          <a:blip r:embed="rId7">
            <a:alphaModFix/>
          </a:blip>
          <a:stretch>
            <a:fillRect/>
          </a:stretch>
        </p:blipFill>
        <p:spPr>
          <a:xfrm>
            <a:off x="8271562" y="3624313"/>
            <a:ext cx="474624" cy="501720"/>
          </a:xfrm>
          <a:prstGeom prst="rect">
            <a:avLst/>
          </a:prstGeom>
          <a:noFill/>
          <a:ln>
            <a:noFill/>
          </a:ln>
        </p:spPr>
      </p:pic>
      <p:pic>
        <p:nvPicPr>
          <p:cNvPr id="1268" name="Google Shape;1268;p55"/>
          <p:cNvPicPr preferRelativeResize="0"/>
          <p:nvPr/>
        </p:nvPicPr>
        <p:blipFill>
          <a:blip r:embed="rId5">
            <a:alphaModFix/>
          </a:blip>
          <a:stretch>
            <a:fillRect/>
          </a:stretch>
        </p:blipFill>
        <p:spPr>
          <a:xfrm rot="10800000">
            <a:off x="8430774" y="4446702"/>
            <a:ext cx="315401" cy="323754"/>
          </a:xfrm>
          <a:prstGeom prst="rect">
            <a:avLst/>
          </a:prstGeom>
          <a:noFill/>
          <a:ln>
            <a:noFill/>
          </a:ln>
        </p:spPr>
      </p:pic>
      <p:pic>
        <p:nvPicPr>
          <p:cNvPr id="1269" name="Google Shape;1269;p55"/>
          <p:cNvPicPr preferRelativeResize="0"/>
          <p:nvPr/>
        </p:nvPicPr>
        <p:blipFill>
          <a:blip r:embed="rId8">
            <a:alphaModFix/>
          </a:blip>
          <a:stretch>
            <a:fillRect/>
          </a:stretch>
        </p:blipFill>
        <p:spPr>
          <a:xfrm rot="10800000">
            <a:off x="7616788" y="4337288"/>
            <a:ext cx="474625" cy="54255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73"/>
        <p:cNvGrpSpPr/>
        <p:nvPr/>
      </p:nvGrpSpPr>
      <p:grpSpPr>
        <a:xfrm>
          <a:off x="0" y="0"/>
          <a:ext cx="0" cy="0"/>
          <a:chOff x="0" y="0"/>
          <a:chExt cx="0" cy="0"/>
        </a:xfrm>
      </p:grpSpPr>
      <p:pic>
        <p:nvPicPr>
          <p:cNvPr id="1274" name="Google Shape;1274;p56"/>
          <p:cNvPicPr preferRelativeResize="0"/>
          <p:nvPr/>
        </p:nvPicPr>
        <p:blipFill>
          <a:blip r:embed="rId3">
            <a:alphaModFix/>
          </a:blip>
          <a:stretch>
            <a:fillRect/>
          </a:stretch>
        </p:blipFill>
        <p:spPr>
          <a:xfrm>
            <a:off x="6755300" y="731512"/>
            <a:ext cx="1109401" cy="1085848"/>
          </a:xfrm>
          <a:prstGeom prst="rect">
            <a:avLst/>
          </a:prstGeom>
          <a:noFill/>
          <a:ln>
            <a:noFill/>
          </a:ln>
        </p:spPr>
      </p:pic>
      <p:pic>
        <p:nvPicPr>
          <p:cNvPr id="1275" name="Google Shape;1275;p56"/>
          <p:cNvPicPr preferRelativeResize="0"/>
          <p:nvPr/>
        </p:nvPicPr>
        <p:blipFill>
          <a:blip r:embed="rId4">
            <a:alphaModFix/>
          </a:blip>
          <a:stretch>
            <a:fillRect/>
          </a:stretch>
        </p:blipFill>
        <p:spPr>
          <a:xfrm>
            <a:off x="5404475" y="957001"/>
            <a:ext cx="2472202" cy="2425124"/>
          </a:xfrm>
          <a:prstGeom prst="rect">
            <a:avLst/>
          </a:prstGeom>
          <a:noFill/>
          <a:ln>
            <a:noFill/>
          </a:ln>
        </p:spPr>
      </p:pic>
      <p:sp>
        <p:nvSpPr>
          <p:cNvPr id="1276" name="Google Shape;1276;p56"/>
          <p:cNvSpPr txBox="1">
            <a:spLocks noGrp="1"/>
          </p:cNvSpPr>
          <p:nvPr>
            <p:ph type="title"/>
          </p:nvPr>
        </p:nvSpPr>
        <p:spPr>
          <a:xfrm>
            <a:off x="941825" y="539500"/>
            <a:ext cx="3990900" cy="12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accent6"/>
              </a:buClr>
              <a:buSzPts val="1100"/>
              <a:buFont typeface="Arial"/>
              <a:buNone/>
            </a:pPr>
            <a:r>
              <a:rPr lang="en"/>
              <a:t>· THANKS ·</a:t>
            </a:r>
            <a:endParaRPr/>
          </a:p>
        </p:txBody>
      </p:sp>
      <p:sp>
        <p:nvSpPr>
          <p:cNvPr id="1277" name="Google Shape;1277;p56"/>
          <p:cNvSpPr txBox="1">
            <a:spLocks noGrp="1"/>
          </p:cNvSpPr>
          <p:nvPr>
            <p:ph type="subTitle" idx="1"/>
          </p:nvPr>
        </p:nvSpPr>
        <p:spPr>
          <a:xfrm>
            <a:off x="941825" y="1580450"/>
            <a:ext cx="3990900" cy="114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100"/>
              <a:buFont typeface="Arial"/>
              <a:buNone/>
            </a:pPr>
            <a:r>
              <a:rPr lang="en"/>
              <a:t>Do you have any questions?</a:t>
            </a:r>
            <a:endParaRPr/>
          </a:p>
          <a:p>
            <a:pPr marL="0" lvl="0" indent="0" algn="ctr" rtl="0">
              <a:spcBef>
                <a:spcPts val="1000"/>
              </a:spcBef>
              <a:spcAft>
                <a:spcPts val="0"/>
              </a:spcAft>
              <a:buClr>
                <a:schemeClr val="lt1"/>
              </a:buClr>
              <a:buSzPts val="1100"/>
              <a:buFont typeface="Arial"/>
              <a:buNone/>
            </a:pPr>
            <a:r>
              <a:rPr lang="en"/>
              <a:t>youremail@freepik.com </a:t>
            </a:r>
            <a:endParaRPr/>
          </a:p>
          <a:p>
            <a:pPr marL="0" lvl="0" indent="0" algn="ctr" rtl="0">
              <a:spcBef>
                <a:spcPts val="0"/>
              </a:spcBef>
              <a:spcAft>
                <a:spcPts val="0"/>
              </a:spcAft>
              <a:buClr>
                <a:schemeClr val="lt1"/>
              </a:buClr>
              <a:buSzPts val="1100"/>
              <a:buFont typeface="Arial"/>
              <a:buNone/>
            </a:pPr>
            <a:r>
              <a:rPr lang="en"/>
              <a:t>+91  620 421 838 </a:t>
            </a:r>
            <a:endParaRPr/>
          </a:p>
          <a:p>
            <a:pPr marL="0" lvl="0" indent="0" algn="ctr" rtl="0">
              <a:spcBef>
                <a:spcPts val="0"/>
              </a:spcBef>
              <a:spcAft>
                <a:spcPts val="0"/>
              </a:spcAft>
              <a:buNone/>
            </a:pPr>
            <a:r>
              <a:rPr lang="en"/>
              <a:t>yourcompany.com</a:t>
            </a:r>
            <a:endParaRPr/>
          </a:p>
        </p:txBody>
      </p:sp>
      <p:pic>
        <p:nvPicPr>
          <p:cNvPr id="1278" name="Google Shape;1278;p56"/>
          <p:cNvPicPr preferRelativeResize="0"/>
          <p:nvPr/>
        </p:nvPicPr>
        <p:blipFill>
          <a:blip r:embed="rId5">
            <a:alphaModFix/>
          </a:blip>
          <a:stretch>
            <a:fillRect/>
          </a:stretch>
        </p:blipFill>
        <p:spPr>
          <a:xfrm>
            <a:off x="6527825" y="1396600"/>
            <a:ext cx="1847832" cy="3446574"/>
          </a:xfrm>
          <a:prstGeom prst="rect">
            <a:avLst/>
          </a:prstGeom>
          <a:noFill/>
          <a:ln>
            <a:noFill/>
          </a:ln>
        </p:spPr>
      </p:pic>
      <p:pic>
        <p:nvPicPr>
          <p:cNvPr id="1279" name="Google Shape;1279;p56"/>
          <p:cNvPicPr preferRelativeResize="0"/>
          <p:nvPr/>
        </p:nvPicPr>
        <p:blipFill>
          <a:blip r:embed="rId6">
            <a:alphaModFix/>
          </a:blip>
          <a:stretch>
            <a:fillRect/>
          </a:stretch>
        </p:blipFill>
        <p:spPr>
          <a:xfrm>
            <a:off x="5379175" y="2709913"/>
            <a:ext cx="1261098" cy="859551"/>
          </a:xfrm>
          <a:prstGeom prst="rect">
            <a:avLst/>
          </a:prstGeom>
          <a:noFill/>
          <a:ln>
            <a:noFill/>
          </a:ln>
        </p:spPr>
      </p:pic>
      <p:sp>
        <p:nvSpPr>
          <p:cNvPr id="1280" name="Google Shape;1280;p56"/>
          <p:cNvSpPr/>
          <p:nvPr/>
        </p:nvSpPr>
        <p:spPr>
          <a:xfrm>
            <a:off x="5972158" y="685617"/>
            <a:ext cx="783149" cy="1675450"/>
          </a:xfrm>
          <a:prstGeom prst="rect">
            <a:avLst/>
          </a:prstGeom>
        </p:spPr>
        <p:txBody>
          <a:bodyPr>
            <a:prstTxWarp prst="textPlain">
              <a:avLst/>
            </a:prstTxWarp>
          </a:bodyPr>
          <a:lstStyle/>
          <a:p>
            <a:pPr lvl="0" algn="ctr"/>
            <a:r>
              <a:rPr b="0" i="0">
                <a:ln>
                  <a:noFill/>
                </a:ln>
                <a:solidFill>
                  <a:schemeClr val="accent6"/>
                </a:solidFill>
                <a:latin typeface="Alice"/>
              </a:rPr>
              <a:t>日</a:t>
            </a:r>
            <a:br>
              <a:rPr b="0" i="0">
                <a:ln>
                  <a:noFill/>
                </a:ln>
                <a:solidFill>
                  <a:schemeClr val="accent6"/>
                </a:solidFill>
                <a:latin typeface="Alice"/>
              </a:rPr>
            </a:br>
            <a:r>
              <a:rPr b="0" i="0">
                <a:ln>
                  <a:noFill/>
                </a:ln>
                <a:solidFill>
                  <a:schemeClr val="accent6"/>
                </a:solidFill>
                <a:latin typeface="Alice"/>
              </a:rPr>
              <a:t>本</a:t>
            </a:r>
          </a:p>
        </p:txBody>
      </p:sp>
      <p:pic>
        <p:nvPicPr>
          <p:cNvPr id="1281" name="Google Shape;1281;p56"/>
          <p:cNvPicPr preferRelativeResize="0"/>
          <p:nvPr/>
        </p:nvPicPr>
        <p:blipFill>
          <a:blip r:embed="rId7">
            <a:alphaModFix/>
          </a:blip>
          <a:stretch>
            <a:fillRect/>
          </a:stretch>
        </p:blipFill>
        <p:spPr>
          <a:xfrm>
            <a:off x="5264137" y="1918334"/>
            <a:ext cx="474626" cy="502477"/>
          </a:xfrm>
          <a:prstGeom prst="rect">
            <a:avLst/>
          </a:prstGeom>
          <a:noFill/>
          <a:ln>
            <a:noFill/>
          </a:ln>
        </p:spPr>
      </p:pic>
      <p:pic>
        <p:nvPicPr>
          <p:cNvPr id="1282" name="Google Shape;1282;p56"/>
          <p:cNvPicPr preferRelativeResize="0"/>
          <p:nvPr/>
        </p:nvPicPr>
        <p:blipFill>
          <a:blip r:embed="rId8">
            <a:alphaModFix/>
          </a:blip>
          <a:stretch>
            <a:fillRect/>
          </a:stretch>
        </p:blipFill>
        <p:spPr>
          <a:xfrm>
            <a:off x="7815200" y="1452350"/>
            <a:ext cx="419972" cy="431099"/>
          </a:xfrm>
          <a:prstGeom prst="rect">
            <a:avLst/>
          </a:prstGeom>
          <a:noFill/>
          <a:ln>
            <a:noFill/>
          </a:ln>
        </p:spPr>
      </p:pic>
      <p:pic>
        <p:nvPicPr>
          <p:cNvPr id="1283" name="Google Shape;1283;p56"/>
          <p:cNvPicPr preferRelativeResize="0"/>
          <p:nvPr/>
        </p:nvPicPr>
        <p:blipFill>
          <a:blip r:embed="rId9">
            <a:alphaModFix/>
          </a:blip>
          <a:stretch>
            <a:fillRect/>
          </a:stretch>
        </p:blipFill>
        <p:spPr>
          <a:xfrm>
            <a:off x="5451413" y="1396612"/>
            <a:ext cx="474625" cy="542551"/>
          </a:xfrm>
          <a:prstGeom prst="rect">
            <a:avLst/>
          </a:prstGeom>
          <a:noFill/>
          <a:ln>
            <a:noFill/>
          </a:ln>
        </p:spPr>
      </p:pic>
      <p:pic>
        <p:nvPicPr>
          <p:cNvPr id="1284" name="Google Shape;1284;p56"/>
          <p:cNvPicPr preferRelativeResize="0"/>
          <p:nvPr/>
        </p:nvPicPr>
        <p:blipFill>
          <a:blip r:embed="rId8">
            <a:alphaModFix/>
          </a:blip>
          <a:stretch>
            <a:fillRect/>
          </a:stretch>
        </p:blipFill>
        <p:spPr>
          <a:xfrm>
            <a:off x="5531025" y="827882"/>
            <a:ext cx="315401" cy="323754"/>
          </a:xfrm>
          <a:prstGeom prst="rect">
            <a:avLst/>
          </a:prstGeom>
          <a:noFill/>
          <a:ln>
            <a:noFill/>
          </a:ln>
        </p:spPr>
      </p:pic>
      <p:pic>
        <p:nvPicPr>
          <p:cNvPr id="1285" name="Google Shape;1285;p56"/>
          <p:cNvPicPr preferRelativeResize="0"/>
          <p:nvPr/>
        </p:nvPicPr>
        <p:blipFill>
          <a:blip r:embed="rId8">
            <a:alphaModFix/>
          </a:blip>
          <a:stretch>
            <a:fillRect/>
          </a:stretch>
        </p:blipFill>
        <p:spPr>
          <a:xfrm>
            <a:off x="6755300" y="3387882"/>
            <a:ext cx="315401" cy="323754"/>
          </a:xfrm>
          <a:prstGeom prst="rect">
            <a:avLst/>
          </a:prstGeom>
          <a:noFill/>
          <a:ln>
            <a:noFill/>
          </a:ln>
        </p:spPr>
      </p:pic>
      <p:pic>
        <p:nvPicPr>
          <p:cNvPr id="1286" name="Google Shape;1286;p56"/>
          <p:cNvPicPr preferRelativeResize="0"/>
          <p:nvPr/>
        </p:nvPicPr>
        <p:blipFill>
          <a:blip r:embed="rId10">
            <a:alphaModFix/>
          </a:blip>
          <a:stretch>
            <a:fillRect/>
          </a:stretch>
        </p:blipFill>
        <p:spPr>
          <a:xfrm>
            <a:off x="7956162" y="612138"/>
            <a:ext cx="474624" cy="501720"/>
          </a:xfrm>
          <a:prstGeom prst="rect">
            <a:avLst/>
          </a:prstGeom>
          <a:noFill/>
          <a:ln>
            <a:noFill/>
          </a:ln>
        </p:spPr>
      </p:pic>
      <p:pic>
        <p:nvPicPr>
          <p:cNvPr id="1287" name="Google Shape;1287;p56"/>
          <p:cNvPicPr preferRelativeResize="0"/>
          <p:nvPr/>
        </p:nvPicPr>
        <p:blipFill>
          <a:blip r:embed="rId10">
            <a:alphaModFix/>
          </a:blip>
          <a:stretch>
            <a:fillRect/>
          </a:stretch>
        </p:blipFill>
        <p:spPr>
          <a:xfrm>
            <a:off x="5846425" y="3711624"/>
            <a:ext cx="598501" cy="632675"/>
          </a:xfrm>
          <a:prstGeom prst="rect">
            <a:avLst/>
          </a:prstGeom>
          <a:noFill/>
          <a:ln>
            <a:noFill/>
          </a:ln>
        </p:spPr>
      </p:pic>
      <p:pic>
        <p:nvPicPr>
          <p:cNvPr id="1288" name="Google Shape;1288;p56"/>
          <p:cNvPicPr preferRelativeResize="0"/>
          <p:nvPr/>
        </p:nvPicPr>
        <p:blipFill>
          <a:blip r:embed="rId8">
            <a:alphaModFix/>
          </a:blip>
          <a:stretch>
            <a:fillRect/>
          </a:stretch>
        </p:blipFill>
        <p:spPr>
          <a:xfrm>
            <a:off x="4835225" y="2709937"/>
            <a:ext cx="419972" cy="431099"/>
          </a:xfrm>
          <a:prstGeom prst="rect">
            <a:avLst/>
          </a:prstGeom>
          <a:noFill/>
          <a:ln>
            <a:noFill/>
          </a:ln>
        </p:spPr>
      </p:pic>
      <p:sp>
        <p:nvSpPr>
          <p:cNvPr id="1289" name="Google Shape;1289;p56"/>
          <p:cNvSpPr txBox="1"/>
          <p:nvPr/>
        </p:nvSpPr>
        <p:spPr>
          <a:xfrm>
            <a:off x="939250" y="4344300"/>
            <a:ext cx="3990900" cy="2643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100">
                <a:solidFill>
                  <a:schemeClr val="accent6"/>
                </a:solidFill>
                <a:latin typeface="Karla"/>
                <a:ea typeface="Karla"/>
                <a:cs typeface="Karla"/>
                <a:sym typeface="Karla"/>
              </a:rPr>
              <a:t>Please keep this slide for attribution</a:t>
            </a:r>
            <a:endParaRPr sz="1100">
              <a:solidFill>
                <a:schemeClr val="accent6"/>
              </a:solidFill>
              <a:latin typeface="Karla"/>
              <a:ea typeface="Karla"/>
              <a:cs typeface="Karla"/>
              <a:sym typeface="Karla"/>
            </a:endParaRPr>
          </a:p>
        </p:txBody>
      </p:sp>
      <p:sp>
        <p:nvSpPr>
          <p:cNvPr id="1290" name="Google Shape;1290;p56"/>
          <p:cNvSpPr/>
          <p:nvPr/>
        </p:nvSpPr>
        <p:spPr>
          <a:xfrm>
            <a:off x="2986962" y="3047313"/>
            <a:ext cx="428100" cy="42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D2D2D"/>
              </a:solidFill>
            </a:endParaRPr>
          </a:p>
        </p:txBody>
      </p:sp>
      <p:sp>
        <p:nvSpPr>
          <p:cNvPr id="1291" name="Google Shape;1291;p56"/>
          <p:cNvSpPr/>
          <p:nvPr/>
        </p:nvSpPr>
        <p:spPr>
          <a:xfrm>
            <a:off x="3535187" y="3047313"/>
            <a:ext cx="428100" cy="42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D2D2D"/>
              </a:solidFill>
            </a:endParaRPr>
          </a:p>
        </p:txBody>
      </p:sp>
      <p:sp>
        <p:nvSpPr>
          <p:cNvPr id="1292" name="Google Shape;1292;p56"/>
          <p:cNvSpPr/>
          <p:nvPr/>
        </p:nvSpPr>
        <p:spPr>
          <a:xfrm>
            <a:off x="1890512" y="3047313"/>
            <a:ext cx="428100" cy="42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D2D2D"/>
              </a:solidFill>
            </a:endParaRPr>
          </a:p>
        </p:txBody>
      </p:sp>
      <p:sp>
        <p:nvSpPr>
          <p:cNvPr id="1293" name="Google Shape;1293;p56"/>
          <p:cNvSpPr/>
          <p:nvPr/>
        </p:nvSpPr>
        <p:spPr>
          <a:xfrm>
            <a:off x="2438737" y="3047313"/>
            <a:ext cx="428100" cy="42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2D2D2D"/>
              </a:solidFill>
            </a:endParaRPr>
          </a:p>
        </p:txBody>
      </p:sp>
      <p:sp>
        <p:nvSpPr>
          <p:cNvPr id="1294" name="Google Shape;1294;p56"/>
          <p:cNvSpPr/>
          <p:nvPr/>
        </p:nvSpPr>
        <p:spPr>
          <a:xfrm>
            <a:off x="2055552" y="3155773"/>
            <a:ext cx="98015" cy="211180"/>
          </a:xfrm>
          <a:custGeom>
            <a:avLst/>
            <a:gdLst/>
            <a:ahLst/>
            <a:cxnLst/>
            <a:rect l="l" t="t" r="r" b="b"/>
            <a:pathLst>
              <a:path w="25116" h="54114" extrusionOk="0">
                <a:moveTo>
                  <a:pt x="5594" y="27285"/>
                </a:moveTo>
                <a:lnTo>
                  <a:pt x="5594" y="53428"/>
                </a:lnTo>
                <a:cubicBezTo>
                  <a:pt x="5594" y="53771"/>
                  <a:pt x="5936" y="54113"/>
                  <a:pt x="6279" y="54113"/>
                </a:cubicBezTo>
                <a:lnTo>
                  <a:pt x="15983" y="54113"/>
                </a:lnTo>
                <a:cubicBezTo>
                  <a:pt x="16325" y="53999"/>
                  <a:pt x="16554" y="53771"/>
                  <a:pt x="16554" y="53428"/>
                </a:cubicBezTo>
                <a:lnTo>
                  <a:pt x="16554" y="26829"/>
                </a:lnTo>
                <a:lnTo>
                  <a:pt x="23746" y="26829"/>
                </a:lnTo>
                <a:cubicBezTo>
                  <a:pt x="23974" y="26715"/>
                  <a:pt x="24317" y="26600"/>
                  <a:pt x="24431" y="26258"/>
                </a:cubicBezTo>
                <a:lnTo>
                  <a:pt x="25002" y="18267"/>
                </a:lnTo>
                <a:cubicBezTo>
                  <a:pt x="25116" y="17924"/>
                  <a:pt x="24773" y="17467"/>
                  <a:pt x="24431" y="17467"/>
                </a:cubicBezTo>
                <a:lnTo>
                  <a:pt x="16554" y="17467"/>
                </a:lnTo>
                <a:lnTo>
                  <a:pt x="16554" y="11874"/>
                </a:lnTo>
                <a:cubicBezTo>
                  <a:pt x="16554" y="10504"/>
                  <a:pt x="17695" y="9476"/>
                  <a:pt x="18951" y="9476"/>
                </a:cubicBezTo>
                <a:lnTo>
                  <a:pt x="24431" y="9476"/>
                </a:lnTo>
                <a:cubicBezTo>
                  <a:pt x="24773" y="9476"/>
                  <a:pt x="25116" y="9134"/>
                  <a:pt x="25116" y="8677"/>
                </a:cubicBezTo>
                <a:lnTo>
                  <a:pt x="25116" y="686"/>
                </a:lnTo>
                <a:cubicBezTo>
                  <a:pt x="25116" y="343"/>
                  <a:pt x="24773" y="1"/>
                  <a:pt x="24431" y="1"/>
                </a:cubicBezTo>
                <a:lnTo>
                  <a:pt x="15298" y="1"/>
                </a:lnTo>
                <a:cubicBezTo>
                  <a:pt x="9932" y="1"/>
                  <a:pt x="5594" y="4339"/>
                  <a:pt x="5594" y="9704"/>
                </a:cubicBezTo>
                <a:lnTo>
                  <a:pt x="5594" y="17467"/>
                </a:lnTo>
                <a:lnTo>
                  <a:pt x="685" y="17467"/>
                </a:lnTo>
                <a:cubicBezTo>
                  <a:pt x="342" y="17467"/>
                  <a:pt x="0" y="17696"/>
                  <a:pt x="0" y="18152"/>
                </a:cubicBezTo>
                <a:lnTo>
                  <a:pt x="0" y="26144"/>
                </a:lnTo>
                <a:cubicBezTo>
                  <a:pt x="0" y="26486"/>
                  <a:pt x="342" y="26829"/>
                  <a:pt x="685" y="26829"/>
                </a:cubicBezTo>
                <a:lnTo>
                  <a:pt x="5594" y="2682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554F0"/>
              </a:solidFill>
            </a:endParaRPr>
          </a:p>
        </p:txBody>
      </p:sp>
      <p:sp>
        <p:nvSpPr>
          <p:cNvPr id="1295" name="Google Shape;1295;p56"/>
          <p:cNvSpPr/>
          <p:nvPr/>
        </p:nvSpPr>
        <p:spPr>
          <a:xfrm>
            <a:off x="2546889" y="3155687"/>
            <a:ext cx="211794" cy="211350"/>
          </a:xfrm>
          <a:custGeom>
            <a:avLst/>
            <a:gdLst/>
            <a:ahLst/>
            <a:cxnLst/>
            <a:rect l="l" t="t" r="r" b="b"/>
            <a:pathLst>
              <a:path w="55371" h="55255" extrusionOk="0">
                <a:moveTo>
                  <a:pt x="42355" y="9704"/>
                </a:moveTo>
                <a:cubicBezTo>
                  <a:pt x="38131" y="9704"/>
                  <a:pt x="38131" y="15983"/>
                  <a:pt x="42355" y="15983"/>
                </a:cubicBezTo>
                <a:cubicBezTo>
                  <a:pt x="44068" y="15983"/>
                  <a:pt x="45552" y="14613"/>
                  <a:pt x="45552" y="12900"/>
                </a:cubicBezTo>
                <a:cubicBezTo>
                  <a:pt x="45552" y="11188"/>
                  <a:pt x="44068" y="9704"/>
                  <a:pt x="42355" y="9704"/>
                </a:cubicBezTo>
                <a:close/>
                <a:moveTo>
                  <a:pt x="26913" y="18532"/>
                </a:moveTo>
                <a:cubicBezTo>
                  <a:pt x="27299" y="18532"/>
                  <a:pt x="27690" y="18557"/>
                  <a:pt x="28085" y="18608"/>
                </a:cubicBezTo>
                <a:cubicBezTo>
                  <a:pt x="32880" y="18608"/>
                  <a:pt x="36761" y="22490"/>
                  <a:pt x="36647" y="27285"/>
                </a:cubicBezTo>
                <a:cubicBezTo>
                  <a:pt x="36647" y="31965"/>
                  <a:pt x="32766" y="35847"/>
                  <a:pt x="28085" y="35847"/>
                </a:cubicBezTo>
                <a:cubicBezTo>
                  <a:pt x="27699" y="35897"/>
                  <a:pt x="27317" y="35922"/>
                  <a:pt x="26940" y="35922"/>
                </a:cubicBezTo>
                <a:cubicBezTo>
                  <a:pt x="22187" y="35922"/>
                  <a:pt x="18267" y="32036"/>
                  <a:pt x="18267" y="27171"/>
                </a:cubicBezTo>
                <a:cubicBezTo>
                  <a:pt x="18267" y="22314"/>
                  <a:pt x="22172" y="18532"/>
                  <a:pt x="26913" y="18532"/>
                </a:cubicBezTo>
                <a:close/>
                <a:moveTo>
                  <a:pt x="28085" y="13699"/>
                </a:moveTo>
                <a:cubicBezTo>
                  <a:pt x="16212" y="13699"/>
                  <a:pt x="10161" y="28084"/>
                  <a:pt x="18495" y="36532"/>
                </a:cubicBezTo>
                <a:cubicBezTo>
                  <a:pt x="21256" y="39330"/>
                  <a:pt x="24651" y="40580"/>
                  <a:pt x="27979" y="40580"/>
                </a:cubicBezTo>
                <a:cubicBezTo>
                  <a:pt x="34834" y="40580"/>
                  <a:pt x="41403" y="35277"/>
                  <a:pt x="41556" y="27285"/>
                </a:cubicBezTo>
                <a:cubicBezTo>
                  <a:pt x="41556" y="19864"/>
                  <a:pt x="35506" y="13699"/>
                  <a:pt x="28085" y="13699"/>
                </a:cubicBezTo>
                <a:close/>
                <a:moveTo>
                  <a:pt x="38702" y="5480"/>
                </a:moveTo>
                <a:cubicBezTo>
                  <a:pt x="44867" y="5480"/>
                  <a:pt x="49890" y="10503"/>
                  <a:pt x="49890" y="16782"/>
                </a:cubicBezTo>
                <a:lnTo>
                  <a:pt x="49890" y="38587"/>
                </a:lnTo>
                <a:cubicBezTo>
                  <a:pt x="49890" y="44751"/>
                  <a:pt x="44867" y="49889"/>
                  <a:pt x="38702" y="49889"/>
                </a:cubicBezTo>
                <a:lnTo>
                  <a:pt x="16669" y="49889"/>
                </a:lnTo>
                <a:cubicBezTo>
                  <a:pt x="10390" y="49889"/>
                  <a:pt x="5367" y="44751"/>
                  <a:pt x="5367" y="38587"/>
                </a:cubicBezTo>
                <a:lnTo>
                  <a:pt x="5367" y="16782"/>
                </a:lnTo>
                <a:cubicBezTo>
                  <a:pt x="5367" y="10503"/>
                  <a:pt x="10390" y="5480"/>
                  <a:pt x="16669" y="5480"/>
                </a:cubicBezTo>
                <a:close/>
                <a:moveTo>
                  <a:pt x="16555" y="0"/>
                </a:moveTo>
                <a:cubicBezTo>
                  <a:pt x="7422" y="0"/>
                  <a:pt x="1" y="7306"/>
                  <a:pt x="115" y="16439"/>
                </a:cubicBezTo>
                <a:lnTo>
                  <a:pt x="115" y="38815"/>
                </a:lnTo>
                <a:cubicBezTo>
                  <a:pt x="115" y="47948"/>
                  <a:pt x="7422" y="55254"/>
                  <a:pt x="16555" y="55254"/>
                </a:cubicBezTo>
                <a:lnTo>
                  <a:pt x="38931" y="55254"/>
                </a:lnTo>
                <a:cubicBezTo>
                  <a:pt x="47949" y="55140"/>
                  <a:pt x="55256" y="47834"/>
                  <a:pt x="55370" y="38815"/>
                </a:cubicBezTo>
                <a:lnTo>
                  <a:pt x="55370" y="16439"/>
                </a:lnTo>
                <a:cubicBezTo>
                  <a:pt x="55370" y="7421"/>
                  <a:pt x="47949" y="0"/>
                  <a:pt x="38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554F0"/>
              </a:solidFill>
            </a:endParaRPr>
          </a:p>
        </p:txBody>
      </p:sp>
      <p:sp>
        <p:nvSpPr>
          <p:cNvPr id="1296" name="Google Shape;1296;p56"/>
          <p:cNvSpPr/>
          <p:nvPr/>
        </p:nvSpPr>
        <p:spPr>
          <a:xfrm>
            <a:off x="3102499" y="3163078"/>
            <a:ext cx="197029" cy="196570"/>
          </a:xfrm>
          <a:custGeom>
            <a:avLst/>
            <a:gdLst/>
            <a:ahLst/>
            <a:cxnLst/>
            <a:rect l="l" t="t" r="r" b="b"/>
            <a:pathLst>
              <a:path w="49319" h="49204" extrusionOk="0">
                <a:moveTo>
                  <a:pt x="5937" y="0"/>
                </a:moveTo>
                <a:cubicBezTo>
                  <a:pt x="2740" y="0"/>
                  <a:pt x="115" y="2626"/>
                  <a:pt x="115" y="5822"/>
                </a:cubicBezTo>
                <a:cubicBezTo>
                  <a:pt x="0" y="9133"/>
                  <a:pt x="2626" y="11873"/>
                  <a:pt x="5937" y="11873"/>
                </a:cubicBezTo>
                <a:cubicBezTo>
                  <a:pt x="9248" y="11873"/>
                  <a:pt x="11988" y="9133"/>
                  <a:pt x="11988" y="5822"/>
                </a:cubicBezTo>
                <a:cubicBezTo>
                  <a:pt x="11873" y="2626"/>
                  <a:pt x="9248" y="0"/>
                  <a:pt x="5937" y="0"/>
                </a:cubicBezTo>
                <a:close/>
                <a:moveTo>
                  <a:pt x="800" y="16325"/>
                </a:moveTo>
                <a:lnTo>
                  <a:pt x="800" y="49204"/>
                </a:lnTo>
                <a:lnTo>
                  <a:pt x="11074" y="49204"/>
                </a:lnTo>
                <a:lnTo>
                  <a:pt x="11074" y="16325"/>
                </a:lnTo>
                <a:close/>
                <a:moveTo>
                  <a:pt x="36787" y="15521"/>
                </a:moveTo>
                <a:cubicBezTo>
                  <a:pt x="32910" y="15521"/>
                  <a:pt x="29289" y="17557"/>
                  <a:pt x="27400" y="20892"/>
                </a:cubicBezTo>
                <a:lnTo>
                  <a:pt x="27171" y="20892"/>
                </a:lnTo>
                <a:lnTo>
                  <a:pt x="27171" y="16325"/>
                </a:lnTo>
                <a:lnTo>
                  <a:pt x="17467" y="16325"/>
                </a:lnTo>
                <a:lnTo>
                  <a:pt x="17467" y="49204"/>
                </a:lnTo>
                <a:lnTo>
                  <a:pt x="27628" y="49204"/>
                </a:lnTo>
                <a:lnTo>
                  <a:pt x="27628" y="32993"/>
                </a:lnTo>
                <a:cubicBezTo>
                  <a:pt x="27628" y="28655"/>
                  <a:pt x="28541" y="24545"/>
                  <a:pt x="33793" y="24545"/>
                </a:cubicBezTo>
                <a:cubicBezTo>
                  <a:pt x="39044" y="24545"/>
                  <a:pt x="39044" y="29454"/>
                  <a:pt x="39044" y="33221"/>
                </a:cubicBezTo>
                <a:lnTo>
                  <a:pt x="39044" y="49204"/>
                </a:lnTo>
                <a:lnTo>
                  <a:pt x="49319" y="49204"/>
                </a:lnTo>
                <a:lnTo>
                  <a:pt x="49319" y="31166"/>
                </a:lnTo>
                <a:cubicBezTo>
                  <a:pt x="49319" y="22262"/>
                  <a:pt x="47492" y="15526"/>
                  <a:pt x="37103" y="15526"/>
                </a:cubicBezTo>
                <a:cubicBezTo>
                  <a:pt x="36998" y="15523"/>
                  <a:pt x="36892" y="15521"/>
                  <a:pt x="36787" y="155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554F0"/>
              </a:solidFill>
            </a:endParaRPr>
          </a:p>
        </p:txBody>
      </p:sp>
      <p:sp>
        <p:nvSpPr>
          <p:cNvPr id="1297" name="Google Shape;1297;p56"/>
          <p:cNvSpPr/>
          <p:nvPr/>
        </p:nvSpPr>
        <p:spPr>
          <a:xfrm>
            <a:off x="3662447" y="3163134"/>
            <a:ext cx="173583" cy="196457"/>
          </a:xfrm>
          <a:custGeom>
            <a:avLst/>
            <a:gdLst/>
            <a:ahLst/>
            <a:cxnLst/>
            <a:rect l="l" t="t" r="r" b="b"/>
            <a:pathLst>
              <a:path w="184173" h="208442" extrusionOk="0">
                <a:moveTo>
                  <a:pt x="97338" y="0"/>
                </a:moveTo>
                <a:lnTo>
                  <a:pt x="97338" y="92999"/>
                </a:lnTo>
                <a:lnTo>
                  <a:pt x="97273" y="143952"/>
                </a:lnTo>
                <a:cubicBezTo>
                  <a:pt x="97273" y="157554"/>
                  <a:pt x="88401" y="169101"/>
                  <a:pt x="76136" y="173179"/>
                </a:cubicBezTo>
                <a:cubicBezTo>
                  <a:pt x="73079" y="174179"/>
                  <a:pt x="69833" y="174730"/>
                  <a:pt x="66458" y="174730"/>
                </a:cubicBezTo>
                <a:cubicBezTo>
                  <a:pt x="65871" y="174730"/>
                  <a:pt x="65280" y="174713"/>
                  <a:pt x="64686" y="174679"/>
                </a:cubicBezTo>
                <a:cubicBezTo>
                  <a:pt x="59565" y="174386"/>
                  <a:pt x="54770" y="172853"/>
                  <a:pt x="50594" y="170374"/>
                </a:cubicBezTo>
                <a:cubicBezTo>
                  <a:pt x="41722" y="165057"/>
                  <a:pt x="35687" y="155434"/>
                  <a:pt x="35524" y="144408"/>
                </a:cubicBezTo>
                <a:cubicBezTo>
                  <a:pt x="35295" y="127185"/>
                  <a:pt x="49192" y="113158"/>
                  <a:pt x="66415" y="113158"/>
                </a:cubicBezTo>
                <a:cubicBezTo>
                  <a:pt x="69807" y="113158"/>
                  <a:pt x="73069" y="113713"/>
                  <a:pt x="76136" y="114692"/>
                </a:cubicBezTo>
                <a:lnTo>
                  <a:pt x="76136" y="89281"/>
                </a:lnTo>
                <a:lnTo>
                  <a:pt x="76136" y="80147"/>
                </a:lnTo>
                <a:cubicBezTo>
                  <a:pt x="72906" y="79658"/>
                  <a:pt x="69612" y="79429"/>
                  <a:pt x="66317" y="79429"/>
                </a:cubicBezTo>
                <a:cubicBezTo>
                  <a:pt x="47463" y="79429"/>
                  <a:pt x="29848" y="87258"/>
                  <a:pt x="17257" y="101350"/>
                </a:cubicBezTo>
                <a:cubicBezTo>
                  <a:pt x="7764" y="112017"/>
                  <a:pt x="2056" y="125619"/>
                  <a:pt x="1175" y="139874"/>
                </a:cubicBezTo>
                <a:cubicBezTo>
                  <a:pt x="1" y="158598"/>
                  <a:pt x="6851" y="176408"/>
                  <a:pt x="20160" y="189554"/>
                </a:cubicBezTo>
                <a:cubicBezTo>
                  <a:pt x="22117" y="191479"/>
                  <a:pt x="24172" y="193273"/>
                  <a:pt x="26292" y="194904"/>
                </a:cubicBezTo>
                <a:cubicBezTo>
                  <a:pt x="37709" y="203679"/>
                  <a:pt x="51638" y="208441"/>
                  <a:pt x="66317" y="208441"/>
                </a:cubicBezTo>
                <a:cubicBezTo>
                  <a:pt x="69612" y="208441"/>
                  <a:pt x="72906" y="208180"/>
                  <a:pt x="76136" y="207723"/>
                </a:cubicBezTo>
                <a:cubicBezTo>
                  <a:pt x="89836" y="205701"/>
                  <a:pt x="102492" y="199405"/>
                  <a:pt x="112474" y="189554"/>
                </a:cubicBezTo>
                <a:cubicBezTo>
                  <a:pt x="124739" y="177420"/>
                  <a:pt x="131491" y="161338"/>
                  <a:pt x="131589" y="144213"/>
                </a:cubicBezTo>
                <a:lnTo>
                  <a:pt x="131394" y="68143"/>
                </a:lnTo>
                <a:lnTo>
                  <a:pt x="131394" y="68143"/>
                </a:lnTo>
                <a:cubicBezTo>
                  <a:pt x="137265" y="72645"/>
                  <a:pt x="143659" y="76396"/>
                  <a:pt x="150509" y="79266"/>
                </a:cubicBezTo>
                <a:cubicBezTo>
                  <a:pt x="161133" y="83769"/>
                  <a:pt x="172368" y="86052"/>
                  <a:pt x="183927" y="86052"/>
                </a:cubicBezTo>
                <a:cubicBezTo>
                  <a:pt x="184009" y="86052"/>
                  <a:pt x="184091" y="86052"/>
                  <a:pt x="184173" y="86051"/>
                </a:cubicBezTo>
                <a:lnTo>
                  <a:pt x="184173" y="61358"/>
                </a:lnTo>
                <a:lnTo>
                  <a:pt x="184173" y="52192"/>
                </a:lnTo>
                <a:lnTo>
                  <a:pt x="184075" y="52192"/>
                </a:lnTo>
                <a:cubicBezTo>
                  <a:pt x="172168" y="52192"/>
                  <a:pt x="161176" y="48245"/>
                  <a:pt x="152336" y="41590"/>
                </a:cubicBezTo>
                <a:cubicBezTo>
                  <a:pt x="142223" y="33957"/>
                  <a:pt x="134949" y="22736"/>
                  <a:pt x="132372" y="9851"/>
                </a:cubicBezTo>
                <a:cubicBezTo>
                  <a:pt x="131752" y="6655"/>
                  <a:pt x="131394" y="3360"/>
                  <a:pt x="1313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98" name="Google Shape;1298;p56"/>
          <p:cNvPicPr preferRelativeResize="0"/>
          <p:nvPr/>
        </p:nvPicPr>
        <p:blipFill>
          <a:blip r:embed="rId9">
            <a:alphaModFix/>
          </a:blip>
          <a:stretch>
            <a:fillRect/>
          </a:stretch>
        </p:blipFill>
        <p:spPr>
          <a:xfrm>
            <a:off x="396288" y="2748300"/>
            <a:ext cx="474625" cy="542551"/>
          </a:xfrm>
          <a:prstGeom prst="rect">
            <a:avLst/>
          </a:prstGeom>
          <a:noFill/>
          <a:ln>
            <a:noFill/>
          </a:ln>
        </p:spPr>
      </p:pic>
      <p:pic>
        <p:nvPicPr>
          <p:cNvPr id="1299" name="Google Shape;1299;p56"/>
          <p:cNvPicPr preferRelativeResize="0"/>
          <p:nvPr/>
        </p:nvPicPr>
        <p:blipFill>
          <a:blip r:embed="rId8">
            <a:alphaModFix/>
          </a:blip>
          <a:stretch>
            <a:fillRect/>
          </a:stretch>
        </p:blipFill>
        <p:spPr>
          <a:xfrm>
            <a:off x="555525" y="1817357"/>
            <a:ext cx="315401" cy="323754"/>
          </a:xfrm>
          <a:prstGeom prst="rect">
            <a:avLst/>
          </a:prstGeom>
          <a:noFill/>
          <a:ln>
            <a:noFill/>
          </a:ln>
        </p:spPr>
      </p:pic>
      <p:pic>
        <p:nvPicPr>
          <p:cNvPr id="1300" name="Google Shape;1300;p56"/>
          <p:cNvPicPr preferRelativeResize="0"/>
          <p:nvPr/>
        </p:nvPicPr>
        <p:blipFill>
          <a:blip r:embed="rId8">
            <a:alphaModFix/>
          </a:blip>
          <a:stretch>
            <a:fillRect/>
          </a:stretch>
        </p:blipFill>
        <p:spPr>
          <a:xfrm>
            <a:off x="935775" y="2356200"/>
            <a:ext cx="419972" cy="431099"/>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304"/>
        <p:cNvGrpSpPr/>
        <p:nvPr/>
      </p:nvGrpSpPr>
      <p:grpSpPr>
        <a:xfrm>
          <a:off x="0" y="0"/>
          <a:ext cx="0" cy="0"/>
          <a:chOff x="0" y="0"/>
          <a:chExt cx="0" cy="0"/>
        </a:xfrm>
      </p:grpSpPr>
      <p:sp>
        <p:nvSpPr>
          <p:cNvPr id="1305" name="Google Shape;1305;p57"/>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uFill>
                  <a:noFill/>
                </a:uFill>
                <a:hlinkClick r:id="rId3"/>
              </a:rPr>
              <a:t>· ICON PACK: LANGUAGE LEARNING · </a:t>
            </a:r>
            <a:endParaRPr/>
          </a:p>
        </p:txBody>
      </p:sp>
      <p:grpSp>
        <p:nvGrpSpPr>
          <p:cNvPr id="1306" name="Google Shape;1306;p57"/>
          <p:cNvGrpSpPr/>
          <p:nvPr/>
        </p:nvGrpSpPr>
        <p:grpSpPr>
          <a:xfrm>
            <a:off x="999900" y="3796225"/>
            <a:ext cx="356025" cy="268625"/>
            <a:chOff x="999900" y="3796225"/>
            <a:chExt cx="356025" cy="268625"/>
          </a:xfrm>
        </p:grpSpPr>
        <p:sp>
          <p:nvSpPr>
            <p:cNvPr id="1307" name="Google Shape;1307;p57"/>
            <p:cNvSpPr/>
            <p:nvPr/>
          </p:nvSpPr>
          <p:spPr>
            <a:xfrm>
              <a:off x="1002875" y="3817700"/>
              <a:ext cx="353050" cy="239650"/>
            </a:xfrm>
            <a:custGeom>
              <a:avLst/>
              <a:gdLst/>
              <a:ahLst/>
              <a:cxnLst/>
              <a:rect l="l" t="t" r="r" b="b"/>
              <a:pathLst>
                <a:path w="14122" h="9586" extrusionOk="0">
                  <a:moveTo>
                    <a:pt x="367" y="0"/>
                  </a:moveTo>
                  <a:lnTo>
                    <a:pt x="146" y="159"/>
                  </a:lnTo>
                  <a:cubicBezTo>
                    <a:pt x="67" y="159"/>
                    <a:pt x="0" y="221"/>
                    <a:pt x="0" y="301"/>
                  </a:cubicBezTo>
                  <a:lnTo>
                    <a:pt x="45" y="9444"/>
                  </a:lnTo>
                  <a:cubicBezTo>
                    <a:pt x="49" y="9523"/>
                    <a:pt x="111" y="9585"/>
                    <a:pt x="190" y="9585"/>
                  </a:cubicBezTo>
                  <a:lnTo>
                    <a:pt x="13759" y="9585"/>
                  </a:lnTo>
                  <a:cubicBezTo>
                    <a:pt x="13839" y="9585"/>
                    <a:pt x="13901" y="9523"/>
                    <a:pt x="13901" y="9444"/>
                  </a:cubicBezTo>
                  <a:lnTo>
                    <a:pt x="14122" y="9254"/>
                  </a:lnTo>
                  <a:lnTo>
                    <a:pt x="14122" y="141"/>
                  </a:lnTo>
                  <a:cubicBezTo>
                    <a:pt x="14122" y="62"/>
                    <a:pt x="14060" y="0"/>
                    <a:pt x="13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7"/>
            <p:cNvSpPr/>
            <p:nvPr/>
          </p:nvSpPr>
          <p:spPr>
            <a:xfrm>
              <a:off x="999900" y="3817700"/>
              <a:ext cx="356025" cy="243500"/>
            </a:xfrm>
            <a:custGeom>
              <a:avLst/>
              <a:gdLst/>
              <a:ahLst/>
              <a:cxnLst/>
              <a:rect l="l" t="t" r="r" b="b"/>
              <a:pathLst>
                <a:path w="14241" h="9740" extrusionOk="0">
                  <a:moveTo>
                    <a:pt x="146" y="0"/>
                  </a:moveTo>
                  <a:cubicBezTo>
                    <a:pt x="66" y="0"/>
                    <a:pt x="0" y="62"/>
                    <a:pt x="0" y="141"/>
                  </a:cubicBezTo>
                  <a:lnTo>
                    <a:pt x="0" y="9599"/>
                  </a:lnTo>
                  <a:cubicBezTo>
                    <a:pt x="0" y="9678"/>
                    <a:pt x="66" y="9740"/>
                    <a:pt x="146" y="9740"/>
                  </a:cubicBezTo>
                  <a:lnTo>
                    <a:pt x="14099" y="9740"/>
                  </a:lnTo>
                  <a:cubicBezTo>
                    <a:pt x="14179" y="9740"/>
                    <a:pt x="14241" y="9678"/>
                    <a:pt x="14241" y="9599"/>
                  </a:cubicBezTo>
                  <a:lnTo>
                    <a:pt x="14241" y="9254"/>
                  </a:lnTo>
                  <a:lnTo>
                    <a:pt x="632" y="9254"/>
                  </a:lnTo>
                  <a:cubicBezTo>
                    <a:pt x="553" y="9254"/>
                    <a:pt x="486" y="9192"/>
                    <a:pt x="486" y="9112"/>
                  </a:cubicBezTo>
                  <a:lnTo>
                    <a:pt x="48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7"/>
            <p:cNvSpPr/>
            <p:nvPr/>
          </p:nvSpPr>
          <p:spPr>
            <a:xfrm>
              <a:off x="1161700" y="4039850"/>
              <a:ext cx="32425" cy="25000"/>
            </a:xfrm>
            <a:custGeom>
              <a:avLst/>
              <a:gdLst/>
              <a:ahLst/>
              <a:cxnLst/>
              <a:rect l="l" t="t" r="r" b="b"/>
              <a:pathLst>
                <a:path w="1297" h="1000" extrusionOk="0">
                  <a:moveTo>
                    <a:pt x="5" y="1"/>
                  </a:moveTo>
                  <a:lnTo>
                    <a:pt x="5" y="854"/>
                  </a:lnTo>
                  <a:cubicBezTo>
                    <a:pt x="1" y="934"/>
                    <a:pt x="67" y="1000"/>
                    <a:pt x="151" y="1000"/>
                  </a:cubicBezTo>
                  <a:lnTo>
                    <a:pt x="1150" y="1000"/>
                  </a:lnTo>
                  <a:cubicBezTo>
                    <a:pt x="1230" y="1000"/>
                    <a:pt x="1296" y="934"/>
                    <a:pt x="1292" y="854"/>
                  </a:cubicBezTo>
                  <a:lnTo>
                    <a:pt x="129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7"/>
            <p:cNvSpPr/>
            <p:nvPr/>
          </p:nvSpPr>
          <p:spPr>
            <a:xfrm>
              <a:off x="1166350" y="3796225"/>
              <a:ext cx="168150" cy="240125"/>
            </a:xfrm>
            <a:custGeom>
              <a:avLst/>
              <a:gdLst/>
              <a:ahLst/>
              <a:cxnLst/>
              <a:rect l="l" t="t" r="r" b="b"/>
              <a:pathLst>
                <a:path w="6726" h="9605" extrusionOk="0">
                  <a:moveTo>
                    <a:pt x="1298" y="1"/>
                  </a:moveTo>
                  <a:cubicBezTo>
                    <a:pt x="1178" y="1"/>
                    <a:pt x="1059" y="31"/>
                    <a:pt x="951" y="81"/>
                  </a:cubicBezTo>
                  <a:cubicBezTo>
                    <a:pt x="664" y="222"/>
                    <a:pt x="522" y="744"/>
                    <a:pt x="522" y="1089"/>
                  </a:cubicBezTo>
                  <a:lnTo>
                    <a:pt x="0" y="5948"/>
                  </a:lnTo>
                  <a:lnTo>
                    <a:pt x="465" y="9604"/>
                  </a:lnTo>
                  <a:lnTo>
                    <a:pt x="6323" y="9573"/>
                  </a:lnTo>
                  <a:cubicBezTo>
                    <a:pt x="6402" y="9573"/>
                    <a:pt x="6469" y="9507"/>
                    <a:pt x="6469" y="9427"/>
                  </a:cubicBezTo>
                  <a:lnTo>
                    <a:pt x="6721" y="9255"/>
                  </a:lnTo>
                  <a:lnTo>
                    <a:pt x="6721" y="143"/>
                  </a:lnTo>
                  <a:cubicBezTo>
                    <a:pt x="6725" y="68"/>
                    <a:pt x="6663" y="1"/>
                    <a:pt x="6584" y="1"/>
                  </a:cubicBezTo>
                  <a:lnTo>
                    <a:pt x="1322" y="1"/>
                  </a:lnTo>
                  <a:cubicBezTo>
                    <a:pt x="1314" y="1"/>
                    <a:pt x="1306" y="1"/>
                    <a:pt x="12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7"/>
            <p:cNvSpPr/>
            <p:nvPr/>
          </p:nvSpPr>
          <p:spPr>
            <a:xfrm>
              <a:off x="1166350" y="3798350"/>
              <a:ext cx="168025" cy="241525"/>
            </a:xfrm>
            <a:custGeom>
              <a:avLst/>
              <a:gdLst/>
              <a:ahLst/>
              <a:cxnLst/>
              <a:rect l="l" t="t" r="r" b="b"/>
              <a:pathLst>
                <a:path w="6721" h="9661" extrusionOk="0">
                  <a:moveTo>
                    <a:pt x="951" y="0"/>
                  </a:moveTo>
                  <a:cubicBezTo>
                    <a:pt x="655" y="142"/>
                    <a:pt x="465" y="442"/>
                    <a:pt x="465" y="774"/>
                  </a:cubicBezTo>
                  <a:lnTo>
                    <a:pt x="0" y="5377"/>
                  </a:lnTo>
                  <a:lnTo>
                    <a:pt x="465" y="9661"/>
                  </a:lnTo>
                  <a:lnTo>
                    <a:pt x="6584" y="9661"/>
                  </a:lnTo>
                  <a:cubicBezTo>
                    <a:pt x="6659" y="9656"/>
                    <a:pt x="6721" y="9590"/>
                    <a:pt x="6721" y="9515"/>
                  </a:cubicBezTo>
                  <a:lnTo>
                    <a:pt x="6721" y="9174"/>
                  </a:lnTo>
                  <a:lnTo>
                    <a:pt x="1062" y="9174"/>
                  </a:lnTo>
                  <a:cubicBezTo>
                    <a:pt x="1000" y="9170"/>
                    <a:pt x="951" y="9117"/>
                    <a:pt x="951" y="9055"/>
                  </a:cubicBezTo>
                  <a:lnTo>
                    <a:pt x="9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7"/>
            <p:cNvSpPr/>
            <p:nvPr/>
          </p:nvSpPr>
          <p:spPr>
            <a:xfrm>
              <a:off x="1023425" y="3796250"/>
              <a:ext cx="154550" cy="241075"/>
            </a:xfrm>
            <a:custGeom>
              <a:avLst/>
              <a:gdLst/>
              <a:ahLst/>
              <a:cxnLst/>
              <a:rect l="l" t="t" r="r" b="b"/>
              <a:pathLst>
                <a:path w="6182" h="9643" extrusionOk="0">
                  <a:moveTo>
                    <a:pt x="5328" y="0"/>
                  </a:moveTo>
                  <a:cubicBezTo>
                    <a:pt x="5325" y="0"/>
                    <a:pt x="5322" y="0"/>
                    <a:pt x="5319" y="0"/>
                  </a:cubicBezTo>
                  <a:lnTo>
                    <a:pt x="407" y="0"/>
                  </a:lnTo>
                  <a:lnTo>
                    <a:pt x="142" y="133"/>
                  </a:lnTo>
                  <a:cubicBezTo>
                    <a:pt x="63" y="133"/>
                    <a:pt x="1" y="195"/>
                    <a:pt x="1" y="274"/>
                  </a:cubicBezTo>
                  <a:lnTo>
                    <a:pt x="45" y="9502"/>
                  </a:lnTo>
                  <a:cubicBezTo>
                    <a:pt x="45" y="9577"/>
                    <a:pt x="107" y="9643"/>
                    <a:pt x="186" y="9643"/>
                  </a:cubicBezTo>
                  <a:lnTo>
                    <a:pt x="6182" y="9603"/>
                  </a:lnTo>
                  <a:lnTo>
                    <a:pt x="6182" y="858"/>
                  </a:lnTo>
                  <a:cubicBezTo>
                    <a:pt x="6182" y="383"/>
                    <a:pt x="5801" y="0"/>
                    <a:pt x="5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7"/>
            <p:cNvSpPr/>
            <p:nvPr/>
          </p:nvSpPr>
          <p:spPr>
            <a:xfrm>
              <a:off x="1021325" y="3796250"/>
              <a:ext cx="168800" cy="243625"/>
            </a:xfrm>
            <a:custGeom>
              <a:avLst/>
              <a:gdLst/>
              <a:ahLst/>
              <a:cxnLst/>
              <a:rect l="l" t="t" r="r" b="b"/>
              <a:pathLst>
                <a:path w="6752" h="9745" extrusionOk="0">
                  <a:moveTo>
                    <a:pt x="142" y="0"/>
                  </a:moveTo>
                  <a:cubicBezTo>
                    <a:pt x="63" y="0"/>
                    <a:pt x="1" y="67"/>
                    <a:pt x="5" y="142"/>
                  </a:cubicBezTo>
                  <a:lnTo>
                    <a:pt x="5" y="9599"/>
                  </a:lnTo>
                  <a:cubicBezTo>
                    <a:pt x="5" y="9674"/>
                    <a:pt x="67" y="9740"/>
                    <a:pt x="142" y="9745"/>
                  </a:cubicBezTo>
                  <a:lnTo>
                    <a:pt x="6752" y="9745"/>
                  </a:lnTo>
                  <a:lnTo>
                    <a:pt x="6752" y="9258"/>
                  </a:lnTo>
                  <a:lnTo>
                    <a:pt x="602" y="9258"/>
                  </a:lnTo>
                  <a:cubicBezTo>
                    <a:pt x="540" y="9254"/>
                    <a:pt x="491" y="9201"/>
                    <a:pt x="491" y="9139"/>
                  </a:cubicBezTo>
                  <a:lnTo>
                    <a:pt x="4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7"/>
            <p:cNvSpPr/>
            <p:nvPr/>
          </p:nvSpPr>
          <p:spPr>
            <a:xfrm>
              <a:off x="1200600" y="3921800"/>
              <a:ext cx="10875" cy="48675"/>
            </a:xfrm>
            <a:custGeom>
              <a:avLst/>
              <a:gdLst/>
              <a:ahLst/>
              <a:cxnLst/>
              <a:rect l="l" t="t" r="r" b="b"/>
              <a:pathLst>
                <a:path w="435" h="1947" extrusionOk="0">
                  <a:moveTo>
                    <a:pt x="210" y="1"/>
                  </a:moveTo>
                  <a:cubicBezTo>
                    <a:pt x="94" y="1"/>
                    <a:pt x="1" y="96"/>
                    <a:pt x="1" y="213"/>
                  </a:cubicBezTo>
                  <a:lnTo>
                    <a:pt x="1" y="1730"/>
                  </a:lnTo>
                  <a:cubicBezTo>
                    <a:pt x="1" y="1846"/>
                    <a:pt x="94" y="1946"/>
                    <a:pt x="210" y="1946"/>
                  </a:cubicBezTo>
                  <a:cubicBezTo>
                    <a:pt x="213" y="1946"/>
                    <a:pt x="215" y="1946"/>
                    <a:pt x="218" y="1946"/>
                  </a:cubicBezTo>
                  <a:cubicBezTo>
                    <a:pt x="337" y="1946"/>
                    <a:pt x="434" y="1849"/>
                    <a:pt x="434" y="1730"/>
                  </a:cubicBezTo>
                  <a:lnTo>
                    <a:pt x="434" y="213"/>
                  </a:lnTo>
                  <a:cubicBezTo>
                    <a:pt x="430" y="94"/>
                    <a:pt x="333" y="1"/>
                    <a:pt x="218" y="1"/>
                  </a:cubicBezTo>
                  <a:cubicBezTo>
                    <a:pt x="215" y="1"/>
                    <a:pt x="212" y="1"/>
                    <a:pt x="210" y="1"/>
                  </a:cubicBez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7"/>
            <p:cNvSpPr/>
            <p:nvPr/>
          </p:nvSpPr>
          <p:spPr>
            <a:xfrm>
              <a:off x="1040350" y="3815700"/>
              <a:ext cx="43675" cy="50475"/>
            </a:xfrm>
            <a:custGeom>
              <a:avLst/>
              <a:gdLst/>
              <a:ahLst/>
              <a:cxnLst/>
              <a:rect l="l" t="t" r="r" b="b"/>
              <a:pathLst>
                <a:path w="1747" h="2019" extrusionOk="0">
                  <a:moveTo>
                    <a:pt x="880" y="752"/>
                  </a:moveTo>
                  <a:lnTo>
                    <a:pt x="1048" y="1194"/>
                  </a:lnTo>
                  <a:lnTo>
                    <a:pt x="708" y="1194"/>
                  </a:lnTo>
                  <a:lnTo>
                    <a:pt x="880" y="752"/>
                  </a:lnTo>
                  <a:close/>
                  <a:moveTo>
                    <a:pt x="880" y="0"/>
                  </a:moveTo>
                  <a:cubicBezTo>
                    <a:pt x="778" y="0"/>
                    <a:pt x="685" y="62"/>
                    <a:pt x="646" y="155"/>
                  </a:cubicBezTo>
                  <a:lnTo>
                    <a:pt x="641" y="155"/>
                  </a:lnTo>
                  <a:lnTo>
                    <a:pt x="44" y="1725"/>
                  </a:lnTo>
                  <a:cubicBezTo>
                    <a:pt x="0" y="1835"/>
                    <a:pt x="58" y="1963"/>
                    <a:pt x="173" y="2003"/>
                  </a:cubicBezTo>
                  <a:cubicBezTo>
                    <a:pt x="195" y="2012"/>
                    <a:pt x="221" y="2017"/>
                    <a:pt x="243" y="2017"/>
                  </a:cubicBezTo>
                  <a:cubicBezTo>
                    <a:pt x="336" y="2017"/>
                    <a:pt x="416" y="1963"/>
                    <a:pt x="447" y="1879"/>
                  </a:cubicBezTo>
                  <a:lnTo>
                    <a:pt x="544" y="1627"/>
                  </a:lnTo>
                  <a:lnTo>
                    <a:pt x="1207" y="1627"/>
                  </a:lnTo>
                  <a:lnTo>
                    <a:pt x="1300" y="1879"/>
                  </a:lnTo>
                  <a:cubicBezTo>
                    <a:pt x="1334" y="1965"/>
                    <a:pt x="1418" y="2018"/>
                    <a:pt x="1505" y="2018"/>
                  </a:cubicBezTo>
                  <a:cubicBezTo>
                    <a:pt x="1531" y="2018"/>
                    <a:pt x="1558" y="2013"/>
                    <a:pt x="1583" y="2003"/>
                  </a:cubicBezTo>
                  <a:cubicBezTo>
                    <a:pt x="1694" y="1959"/>
                    <a:pt x="1747" y="1835"/>
                    <a:pt x="1702" y="1725"/>
                  </a:cubicBezTo>
                  <a:lnTo>
                    <a:pt x="1114" y="155"/>
                  </a:lnTo>
                  <a:cubicBezTo>
                    <a:pt x="1075" y="62"/>
                    <a:pt x="982" y="0"/>
                    <a:pt x="88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7"/>
            <p:cNvSpPr/>
            <p:nvPr/>
          </p:nvSpPr>
          <p:spPr>
            <a:xfrm>
              <a:off x="1200600" y="3921700"/>
              <a:ext cx="37400" cy="49425"/>
            </a:xfrm>
            <a:custGeom>
              <a:avLst/>
              <a:gdLst/>
              <a:ahLst/>
              <a:cxnLst/>
              <a:rect l="l" t="t" r="r" b="b"/>
              <a:pathLst>
                <a:path w="1496" h="1977" extrusionOk="0">
                  <a:moveTo>
                    <a:pt x="655" y="425"/>
                  </a:moveTo>
                  <a:cubicBezTo>
                    <a:pt x="1036" y="425"/>
                    <a:pt x="1062" y="849"/>
                    <a:pt x="1062" y="982"/>
                  </a:cubicBezTo>
                  <a:cubicBezTo>
                    <a:pt x="1062" y="1260"/>
                    <a:pt x="943" y="1535"/>
                    <a:pt x="664" y="1543"/>
                  </a:cubicBezTo>
                  <a:lnTo>
                    <a:pt x="434" y="1543"/>
                  </a:lnTo>
                  <a:lnTo>
                    <a:pt x="434" y="425"/>
                  </a:lnTo>
                  <a:close/>
                  <a:moveTo>
                    <a:pt x="218" y="0"/>
                  </a:moveTo>
                  <a:cubicBezTo>
                    <a:pt x="160" y="0"/>
                    <a:pt x="103" y="22"/>
                    <a:pt x="63" y="67"/>
                  </a:cubicBezTo>
                  <a:cubicBezTo>
                    <a:pt x="23" y="107"/>
                    <a:pt x="1" y="160"/>
                    <a:pt x="1" y="217"/>
                  </a:cubicBezTo>
                  <a:lnTo>
                    <a:pt x="1" y="1764"/>
                  </a:lnTo>
                  <a:cubicBezTo>
                    <a:pt x="5" y="1818"/>
                    <a:pt x="32" y="1871"/>
                    <a:pt x="67" y="1910"/>
                  </a:cubicBezTo>
                  <a:cubicBezTo>
                    <a:pt x="107" y="1955"/>
                    <a:pt x="160" y="1977"/>
                    <a:pt x="218" y="1977"/>
                  </a:cubicBezTo>
                  <a:lnTo>
                    <a:pt x="669" y="1977"/>
                  </a:lnTo>
                  <a:cubicBezTo>
                    <a:pt x="1146" y="1968"/>
                    <a:pt x="1495" y="1557"/>
                    <a:pt x="1495" y="995"/>
                  </a:cubicBezTo>
                  <a:cubicBezTo>
                    <a:pt x="1495" y="429"/>
                    <a:pt x="1155" y="5"/>
                    <a:pt x="655" y="5"/>
                  </a:cubicBezTo>
                  <a:lnTo>
                    <a:pt x="65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7"/>
            <p:cNvSpPr/>
            <p:nvPr/>
          </p:nvSpPr>
          <p:spPr>
            <a:xfrm>
              <a:off x="1044650" y="3921150"/>
              <a:ext cx="35450" cy="50525"/>
            </a:xfrm>
            <a:custGeom>
              <a:avLst/>
              <a:gdLst/>
              <a:ahLst/>
              <a:cxnLst/>
              <a:rect l="l" t="t" r="r" b="b"/>
              <a:pathLst>
                <a:path w="1418" h="2021" extrusionOk="0">
                  <a:moveTo>
                    <a:pt x="681" y="429"/>
                  </a:moveTo>
                  <a:cubicBezTo>
                    <a:pt x="761" y="429"/>
                    <a:pt x="832" y="495"/>
                    <a:pt x="832" y="579"/>
                  </a:cubicBezTo>
                  <a:cubicBezTo>
                    <a:pt x="832" y="663"/>
                    <a:pt x="765" y="730"/>
                    <a:pt x="681" y="734"/>
                  </a:cubicBezTo>
                  <a:lnTo>
                    <a:pt x="434" y="734"/>
                  </a:lnTo>
                  <a:lnTo>
                    <a:pt x="434" y="429"/>
                  </a:lnTo>
                  <a:close/>
                  <a:moveTo>
                    <a:pt x="765" y="1167"/>
                  </a:moveTo>
                  <a:cubicBezTo>
                    <a:pt x="1048" y="1167"/>
                    <a:pt x="1048" y="1596"/>
                    <a:pt x="765" y="1596"/>
                  </a:cubicBezTo>
                  <a:lnTo>
                    <a:pt x="765" y="1592"/>
                  </a:lnTo>
                  <a:lnTo>
                    <a:pt x="434" y="1592"/>
                  </a:lnTo>
                  <a:lnTo>
                    <a:pt x="434" y="1167"/>
                  </a:lnTo>
                  <a:close/>
                  <a:moveTo>
                    <a:pt x="693" y="0"/>
                  </a:moveTo>
                  <a:cubicBezTo>
                    <a:pt x="689" y="0"/>
                    <a:pt x="685" y="0"/>
                    <a:pt x="681" y="0"/>
                  </a:cubicBezTo>
                  <a:lnTo>
                    <a:pt x="217" y="0"/>
                  </a:lnTo>
                  <a:cubicBezTo>
                    <a:pt x="98" y="0"/>
                    <a:pt x="1" y="98"/>
                    <a:pt x="1" y="217"/>
                  </a:cubicBezTo>
                  <a:lnTo>
                    <a:pt x="1" y="951"/>
                  </a:lnTo>
                  <a:lnTo>
                    <a:pt x="1" y="1809"/>
                  </a:lnTo>
                  <a:cubicBezTo>
                    <a:pt x="1" y="1866"/>
                    <a:pt x="23" y="1919"/>
                    <a:pt x="67" y="1963"/>
                  </a:cubicBezTo>
                  <a:cubicBezTo>
                    <a:pt x="107" y="1999"/>
                    <a:pt x="160" y="2021"/>
                    <a:pt x="217" y="2021"/>
                  </a:cubicBezTo>
                  <a:lnTo>
                    <a:pt x="765" y="2021"/>
                  </a:lnTo>
                  <a:cubicBezTo>
                    <a:pt x="1119" y="2021"/>
                    <a:pt x="1407" y="1729"/>
                    <a:pt x="1407" y="1375"/>
                  </a:cubicBezTo>
                  <a:cubicBezTo>
                    <a:pt x="1407" y="1185"/>
                    <a:pt x="1323" y="1004"/>
                    <a:pt x="1172" y="885"/>
                  </a:cubicBezTo>
                  <a:cubicBezTo>
                    <a:pt x="1418" y="503"/>
                    <a:pt x="1142" y="0"/>
                    <a:pt x="69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7"/>
            <p:cNvSpPr/>
            <p:nvPr/>
          </p:nvSpPr>
          <p:spPr>
            <a:xfrm>
              <a:off x="1197625" y="3815600"/>
              <a:ext cx="44400" cy="50525"/>
            </a:xfrm>
            <a:custGeom>
              <a:avLst/>
              <a:gdLst/>
              <a:ahLst/>
              <a:cxnLst/>
              <a:rect l="l" t="t" r="r" b="b"/>
              <a:pathLst>
                <a:path w="1776" h="2021" extrusionOk="0">
                  <a:moveTo>
                    <a:pt x="1013" y="0"/>
                  </a:moveTo>
                  <a:cubicBezTo>
                    <a:pt x="452" y="0"/>
                    <a:pt x="1" y="451"/>
                    <a:pt x="1" y="1012"/>
                  </a:cubicBezTo>
                  <a:cubicBezTo>
                    <a:pt x="1" y="1570"/>
                    <a:pt x="452" y="2021"/>
                    <a:pt x="1013" y="2021"/>
                  </a:cubicBezTo>
                  <a:cubicBezTo>
                    <a:pt x="1019" y="2021"/>
                    <a:pt x="1025" y="2021"/>
                    <a:pt x="1031" y="2021"/>
                  </a:cubicBezTo>
                  <a:cubicBezTo>
                    <a:pt x="1237" y="2021"/>
                    <a:pt x="1438" y="1946"/>
                    <a:pt x="1592" y="1808"/>
                  </a:cubicBezTo>
                  <a:lnTo>
                    <a:pt x="1681" y="1720"/>
                  </a:lnTo>
                  <a:cubicBezTo>
                    <a:pt x="1756" y="1627"/>
                    <a:pt x="1743" y="1490"/>
                    <a:pt x="1654" y="1415"/>
                  </a:cubicBezTo>
                  <a:cubicBezTo>
                    <a:pt x="1613" y="1382"/>
                    <a:pt x="1564" y="1366"/>
                    <a:pt x="1515" y="1366"/>
                  </a:cubicBezTo>
                  <a:cubicBezTo>
                    <a:pt x="1453" y="1366"/>
                    <a:pt x="1391" y="1392"/>
                    <a:pt x="1349" y="1441"/>
                  </a:cubicBezTo>
                  <a:lnTo>
                    <a:pt x="1309" y="1486"/>
                  </a:lnTo>
                  <a:cubicBezTo>
                    <a:pt x="1230" y="1553"/>
                    <a:pt x="1130" y="1592"/>
                    <a:pt x="1029" y="1592"/>
                  </a:cubicBezTo>
                  <a:cubicBezTo>
                    <a:pt x="1024" y="1592"/>
                    <a:pt x="1018" y="1592"/>
                    <a:pt x="1013" y="1592"/>
                  </a:cubicBezTo>
                  <a:cubicBezTo>
                    <a:pt x="690" y="1592"/>
                    <a:pt x="429" y="1331"/>
                    <a:pt x="429" y="1012"/>
                  </a:cubicBezTo>
                  <a:cubicBezTo>
                    <a:pt x="429" y="690"/>
                    <a:pt x="690" y="429"/>
                    <a:pt x="1013" y="429"/>
                  </a:cubicBezTo>
                  <a:cubicBezTo>
                    <a:pt x="1128" y="429"/>
                    <a:pt x="1243" y="464"/>
                    <a:pt x="1336" y="531"/>
                  </a:cubicBezTo>
                  <a:cubicBezTo>
                    <a:pt x="1378" y="558"/>
                    <a:pt x="1420" y="570"/>
                    <a:pt x="1459" y="570"/>
                  </a:cubicBezTo>
                  <a:cubicBezTo>
                    <a:pt x="1645" y="570"/>
                    <a:pt x="1776" y="304"/>
                    <a:pt x="1579" y="172"/>
                  </a:cubicBezTo>
                  <a:cubicBezTo>
                    <a:pt x="1411" y="57"/>
                    <a:pt x="1212" y="0"/>
                    <a:pt x="10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7"/>
            <p:cNvSpPr/>
            <p:nvPr/>
          </p:nvSpPr>
          <p:spPr>
            <a:xfrm>
              <a:off x="1097600" y="3835475"/>
              <a:ext cx="61025" cy="10750"/>
            </a:xfrm>
            <a:custGeom>
              <a:avLst/>
              <a:gdLst/>
              <a:ahLst/>
              <a:cxnLst/>
              <a:rect l="l" t="t" r="r" b="b"/>
              <a:pathLst>
                <a:path w="2441" h="430" extrusionOk="0">
                  <a:moveTo>
                    <a:pt x="214" y="1"/>
                  </a:moveTo>
                  <a:cubicBezTo>
                    <a:pt x="98" y="1"/>
                    <a:pt x="0" y="96"/>
                    <a:pt x="5" y="217"/>
                  </a:cubicBezTo>
                  <a:cubicBezTo>
                    <a:pt x="5" y="332"/>
                    <a:pt x="102" y="430"/>
                    <a:pt x="221" y="430"/>
                  </a:cubicBezTo>
                  <a:lnTo>
                    <a:pt x="2229" y="430"/>
                  </a:lnTo>
                  <a:cubicBezTo>
                    <a:pt x="2344" y="430"/>
                    <a:pt x="2441" y="332"/>
                    <a:pt x="2441" y="217"/>
                  </a:cubicBezTo>
                  <a:cubicBezTo>
                    <a:pt x="2441" y="98"/>
                    <a:pt x="2344" y="1"/>
                    <a:pt x="2229" y="1"/>
                  </a:cubicBezTo>
                  <a:lnTo>
                    <a:pt x="221" y="1"/>
                  </a:lnTo>
                  <a:cubicBezTo>
                    <a:pt x="219" y="1"/>
                    <a:pt x="216" y="1"/>
                    <a:pt x="214"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7"/>
            <p:cNvSpPr/>
            <p:nvPr/>
          </p:nvSpPr>
          <p:spPr>
            <a:xfrm>
              <a:off x="1096825" y="3856950"/>
              <a:ext cx="33950" cy="10800"/>
            </a:xfrm>
            <a:custGeom>
              <a:avLst/>
              <a:gdLst/>
              <a:ahLst/>
              <a:cxnLst/>
              <a:rect l="l" t="t" r="r" b="b"/>
              <a:pathLst>
                <a:path w="1358" h="432" extrusionOk="0">
                  <a:moveTo>
                    <a:pt x="216" y="1"/>
                  </a:moveTo>
                  <a:cubicBezTo>
                    <a:pt x="99" y="1"/>
                    <a:pt x="0" y="96"/>
                    <a:pt x="0" y="216"/>
                  </a:cubicBezTo>
                  <a:cubicBezTo>
                    <a:pt x="0" y="337"/>
                    <a:pt x="99" y="431"/>
                    <a:pt x="216" y="431"/>
                  </a:cubicBezTo>
                  <a:cubicBezTo>
                    <a:pt x="228" y="431"/>
                    <a:pt x="240" y="430"/>
                    <a:pt x="252" y="428"/>
                  </a:cubicBezTo>
                  <a:lnTo>
                    <a:pt x="1110" y="428"/>
                  </a:lnTo>
                  <a:cubicBezTo>
                    <a:pt x="1122" y="430"/>
                    <a:pt x="1134" y="431"/>
                    <a:pt x="1145" y="431"/>
                  </a:cubicBezTo>
                  <a:cubicBezTo>
                    <a:pt x="1259" y="431"/>
                    <a:pt x="1358" y="337"/>
                    <a:pt x="1358" y="216"/>
                  </a:cubicBezTo>
                  <a:cubicBezTo>
                    <a:pt x="1358" y="96"/>
                    <a:pt x="1259" y="1"/>
                    <a:pt x="1145" y="1"/>
                  </a:cubicBezTo>
                  <a:cubicBezTo>
                    <a:pt x="1134" y="1"/>
                    <a:pt x="1122" y="2"/>
                    <a:pt x="1110" y="4"/>
                  </a:cubicBezTo>
                  <a:lnTo>
                    <a:pt x="252" y="4"/>
                  </a:lnTo>
                  <a:cubicBezTo>
                    <a:pt x="240" y="2"/>
                    <a:pt x="228" y="1"/>
                    <a:pt x="216"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7"/>
            <p:cNvSpPr/>
            <p:nvPr/>
          </p:nvSpPr>
          <p:spPr>
            <a:xfrm>
              <a:off x="1095950" y="3878475"/>
              <a:ext cx="50075" cy="10750"/>
            </a:xfrm>
            <a:custGeom>
              <a:avLst/>
              <a:gdLst/>
              <a:ahLst/>
              <a:cxnLst/>
              <a:rect l="l" t="t" r="r" b="b"/>
              <a:pathLst>
                <a:path w="2003" h="430" extrusionOk="0">
                  <a:moveTo>
                    <a:pt x="287" y="1"/>
                  </a:moveTo>
                  <a:cubicBezTo>
                    <a:pt x="0" y="1"/>
                    <a:pt x="0" y="430"/>
                    <a:pt x="287" y="430"/>
                  </a:cubicBezTo>
                  <a:lnTo>
                    <a:pt x="1720" y="430"/>
                  </a:lnTo>
                  <a:cubicBezTo>
                    <a:pt x="2003" y="430"/>
                    <a:pt x="2003" y="1"/>
                    <a:pt x="1720"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7"/>
            <p:cNvSpPr/>
            <p:nvPr/>
          </p:nvSpPr>
          <p:spPr>
            <a:xfrm>
              <a:off x="1096825" y="3899950"/>
              <a:ext cx="62700" cy="10800"/>
            </a:xfrm>
            <a:custGeom>
              <a:avLst/>
              <a:gdLst/>
              <a:ahLst/>
              <a:cxnLst/>
              <a:rect l="l" t="t" r="r" b="b"/>
              <a:pathLst>
                <a:path w="2508" h="432" extrusionOk="0">
                  <a:moveTo>
                    <a:pt x="216" y="1"/>
                  </a:moveTo>
                  <a:cubicBezTo>
                    <a:pt x="99" y="1"/>
                    <a:pt x="0" y="96"/>
                    <a:pt x="0" y="216"/>
                  </a:cubicBezTo>
                  <a:cubicBezTo>
                    <a:pt x="0" y="336"/>
                    <a:pt x="99" y="431"/>
                    <a:pt x="216" y="431"/>
                  </a:cubicBezTo>
                  <a:cubicBezTo>
                    <a:pt x="228" y="431"/>
                    <a:pt x="240" y="430"/>
                    <a:pt x="252" y="428"/>
                  </a:cubicBezTo>
                  <a:lnTo>
                    <a:pt x="2260" y="428"/>
                  </a:lnTo>
                  <a:cubicBezTo>
                    <a:pt x="2272" y="430"/>
                    <a:pt x="2283" y="431"/>
                    <a:pt x="2295" y="431"/>
                  </a:cubicBezTo>
                  <a:cubicBezTo>
                    <a:pt x="2409" y="431"/>
                    <a:pt x="2507" y="336"/>
                    <a:pt x="2507" y="216"/>
                  </a:cubicBezTo>
                  <a:cubicBezTo>
                    <a:pt x="2507" y="96"/>
                    <a:pt x="2409" y="1"/>
                    <a:pt x="2295" y="1"/>
                  </a:cubicBezTo>
                  <a:cubicBezTo>
                    <a:pt x="2283" y="1"/>
                    <a:pt x="2272" y="2"/>
                    <a:pt x="2260" y="4"/>
                  </a:cubicBezTo>
                  <a:lnTo>
                    <a:pt x="252" y="4"/>
                  </a:lnTo>
                  <a:cubicBezTo>
                    <a:pt x="240" y="2"/>
                    <a:pt x="228" y="1"/>
                    <a:pt x="216"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7"/>
            <p:cNvSpPr/>
            <p:nvPr/>
          </p:nvSpPr>
          <p:spPr>
            <a:xfrm>
              <a:off x="1097600" y="3939050"/>
              <a:ext cx="61025" cy="10850"/>
            </a:xfrm>
            <a:custGeom>
              <a:avLst/>
              <a:gdLst/>
              <a:ahLst/>
              <a:cxnLst/>
              <a:rect l="l" t="t" r="r" b="b"/>
              <a:pathLst>
                <a:path w="2441" h="434" extrusionOk="0">
                  <a:moveTo>
                    <a:pt x="221" y="1"/>
                  </a:moveTo>
                  <a:cubicBezTo>
                    <a:pt x="102" y="1"/>
                    <a:pt x="5" y="98"/>
                    <a:pt x="5" y="217"/>
                  </a:cubicBezTo>
                  <a:cubicBezTo>
                    <a:pt x="0" y="337"/>
                    <a:pt x="102" y="434"/>
                    <a:pt x="221" y="434"/>
                  </a:cubicBezTo>
                  <a:lnTo>
                    <a:pt x="2229" y="434"/>
                  </a:lnTo>
                  <a:cubicBezTo>
                    <a:pt x="2344" y="434"/>
                    <a:pt x="2441" y="337"/>
                    <a:pt x="2441" y="217"/>
                  </a:cubicBezTo>
                  <a:cubicBezTo>
                    <a:pt x="2441" y="98"/>
                    <a:pt x="2344" y="5"/>
                    <a:pt x="2229"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7"/>
            <p:cNvSpPr/>
            <p:nvPr/>
          </p:nvSpPr>
          <p:spPr>
            <a:xfrm>
              <a:off x="1097600" y="3960600"/>
              <a:ext cx="46675" cy="10850"/>
            </a:xfrm>
            <a:custGeom>
              <a:avLst/>
              <a:gdLst/>
              <a:ahLst/>
              <a:cxnLst/>
              <a:rect l="l" t="t" r="r" b="b"/>
              <a:pathLst>
                <a:path w="1867" h="434" extrusionOk="0">
                  <a:moveTo>
                    <a:pt x="221" y="1"/>
                  </a:moveTo>
                  <a:cubicBezTo>
                    <a:pt x="102" y="1"/>
                    <a:pt x="0" y="98"/>
                    <a:pt x="5" y="217"/>
                  </a:cubicBezTo>
                  <a:cubicBezTo>
                    <a:pt x="5" y="337"/>
                    <a:pt x="102" y="434"/>
                    <a:pt x="221" y="434"/>
                  </a:cubicBezTo>
                  <a:lnTo>
                    <a:pt x="1654" y="434"/>
                  </a:lnTo>
                  <a:cubicBezTo>
                    <a:pt x="1769" y="430"/>
                    <a:pt x="1866" y="337"/>
                    <a:pt x="1866" y="217"/>
                  </a:cubicBezTo>
                  <a:cubicBezTo>
                    <a:pt x="1866" y="98"/>
                    <a:pt x="1769" y="1"/>
                    <a:pt x="1654"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7"/>
            <p:cNvSpPr/>
            <p:nvPr/>
          </p:nvSpPr>
          <p:spPr>
            <a:xfrm>
              <a:off x="1097600" y="3982050"/>
              <a:ext cx="61025" cy="10850"/>
            </a:xfrm>
            <a:custGeom>
              <a:avLst/>
              <a:gdLst/>
              <a:ahLst/>
              <a:cxnLst/>
              <a:rect l="l" t="t" r="r" b="b"/>
              <a:pathLst>
                <a:path w="2441" h="434" extrusionOk="0">
                  <a:moveTo>
                    <a:pt x="221" y="0"/>
                  </a:moveTo>
                  <a:cubicBezTo>
                    <a:pt x="102" y="0"/>
                    <a:pt x="5" y="98"/>
                    <a:pt x="5" y="217"/>
                  </a:cubicBezTo>
                  <a:cubicBezTo>
                    <a:pt x="0" y="336"/>
                    <a:pt x="102" y="434"/>
                    <a:pt x="221" y="434"/>
                  </a:cubicBezTo>
                  <a:lnTo>
                    <a:pt x="2229" y="434"/>
                  </a:lnTo>
                  <a:cubicBezTo>
                    <a:pt x="2344" y="434"/>
                    <a:pt x="2441" y="336"/>
                    <a:pt x="2441" y="217"/>
                  </a:cubicBezTo>
                  <a:cubicBezTo>
                    <a:pt x="2441" y="98"/>
                    <a:pt x="2344" y="5"/>
                    <a:pt x="2229"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7"/>
            <p:cNvSpPr/>
            <p:nvPr/>
          </p:nvSpPr>
          <p:spPr>
            <a:xfrm>
              <a:off x="1097600" y="4003600"/>
              <a:ext cx="32400" cy="10850"/>
            </a:xfrm>
            <a:custGeom>
              <a:avLst/>
              <a:gdLst/>
              <a:ahLst/>
              <a:cxnLst/>
              <a:rect l="l" t="t" r="r" b="b"/>
              <a:pathLst>
                <a:path w="1296" h="434" extrusionOk="0">
                  <a:moveTo>
                    <a:pt x="214" y="0"/>
                  </a:moveTo>
                  <a:cubicBezTo>
                    <a:pt x="98" y="0"/>
                    <a:pt x="0" y="100"/>
                    <a:pt x="5" y="217"/>
                  </a:cubicBezTo>
                  <a:cubicBezTo>
                    <a:pt x="5" y="337"/>
                    <a:pt x="102" y="434"/>
                    <a:pt x="221" y="434"/>
                  </a:cubicBezTo>
                  <a:lnTo>
                    <a:pt x="1079" y="434"/>
                  </a:lnTo>
                  <a:cubicBezTo>
                    <a:pt x="1194" y="434"/>
                    <a:pt x="1291" y="337"/>
                    <a:pt x="1291" y="217"/>
                  </a:cubicBezTo>
                  <a:cubicBezTo>
                    <a:pt x="1296" y="100"/>
                    <a:pt x="1203" y="0"/>
                    <a:pt x="1087" y="0"/>
                  </a:cubicBezTo>
                  <a:cubicBezTo>
                    <a:pt x="1084" y="0"/>
                    <a:pt x="1082" y="0"/>
                    <a:pt x="1079" y="1"/>
                  </a:cubicBezTo>
                  <a:lnTo>
                    <a:pt x="221" y="1"/>
                  </a:lnTo>
                  <a:cubicBezTo>
                    <a:pt x="219" y="0"/>
                    <a:pt x="216" y="0"/>
                    <a:pt x="214"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7"/>
            <p:cNvSpPr/>
            <p:nvPr/>
          </p:nvSpPr>
          <p:spPr>
            <a:xfrm>
              <a:off x="1255325" y="3835475"/>
              <a:ext cx="32300" cy="10750"/>
            </a:xfrm>
            <a:custGeom>
              <a:avLst/>
              <a:gdLst/>
              <a:ahLst/>
              <a:cxnLst/>
              <a:rect l="l" t="t" r="r" b="b"/>
              <a:pathLst>
                <a:path w="1292" h="430" extrusionOk="0">
                  <a:moveTo>
                    <a:pt x="213" y="1"/>
                  </a:moveTo>
                  <a:cubicBezTo>
                    <a:pt x="93" y="1"/>
                    <a:pt x="1" y="98"/>
                    <a:pt x="1" y="217"/>
                  </a:cubicBezTo>
                  <a:cubicBezTo>
                    <a:pt x="1" y="332"/>
                    <a:pt x="93" y="430"/>
                    <a:pt x="213" y="430"/>
                  </a:cubicBezTo>
                  <a:lnTo>
                    <a:pt x="1075" y="430"/>
                  </a:lnTo>
                  <a:cubicBezTo>
                    <a:pt x="1190" y="430"/>
                    <a:pt x="1287" y="332"/>
                    <a:pt x="1292" y="217"/>
                  </a:cubicBezTo>
                  <a:cubicBezTo>
                    <a:pt x="1292" y="98"/>
                    <a:pt x="1194" y="1"/>
                    <a:pt x="1075"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7"/>
            <p:cNvSpPr/>
            <p:nvPr/>
          </p:nvSpPr>
          <p:spPr>
            <a:xfrm>
              <a:off x="1254550" y="3856950"/>
              <a:ext cx="62475" cy="10800"/>
            </a:xfrm>
            <a:custGeom>
              <a:avLst/>
              <a:gdLst/>
              <a:ahLst/>
              <a:cxnLst/>
              <a:rect l="l" t="t" r="r" b="b"/>
              <a:pathLst>
                <a:path w="2499" h="432" extrusionOk="0">
                  <a:moveTo>
                    <a:pt x="2286" y="1"/>
                  </a:moveTo>
                  <a:cubicBezTo>
                    <a:pt x="2275" y="1"/>
                    <a:pt x="2263" y="2"/>
                    <a:pt x="2251" y="4"/>
                  </a:cubicBezTo>
                  <a:lnTo>
                    <a:pt x="244" y="4"/>
                  </a:lnTo>
                  <a:cubicBezTo>
                    <a:pt x="1" y="44"/>
                    <a:pt x="1" y="389"/>
                    <a:pt x="244" y="428"/>
                  </a:cubicBezTo>
                  <a:lnTo>
                    <a:pt x="2251" y="428"/>
                  </a:lnTo>
                  <a:cubicBezTo>
                    <a:pt x="2263" y="430"/>
                    <a:pt x="2275" y="431"/>
                    <a:pt x="2286" y="431"/>
                  </a:cubicBezTo>
                  <a:cubicBezTo>
                    <a:pt x="2400" y="431"/>
                    <a:pt x="2499" y="337"/>
                    <a:pt x="2499" y="216"/>
                  </a:cubicBezTo>
                  <a:cubicBezTo>
                    <a:pt x="2499" y="96"/>
                    <a:pt x="2400" y="1"/>
                    <a:pt x="2286"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7"/>
            <p:cNvSpPr/>
            <p:nvPr/>
          </p:nvSpPr>
          <p:spPr>
            <a:xfrm>
              <a:off x="1253450" y="3878475"/>
              <a:ext cx="57500" cy="10750"/>
            </a:xfrm>
            <a:custGeom>
              <a:avLst/>
              <a:gdLst/>
              <a:ahLst/>
              <a:cxnLst/>
              <a:rect l="l" t="t" r="r" b="b"/>
              <a:pathLst>
                <a:path w="2300" h="430" extrusionOk="0">
                  <a:moveTo>
                    <a:pt x="288" y="1"/>
                  </a:moveTo>
                  <a:cubicBezTo>
                    <a:pt x="0" y="1"/>
                    <a:pt x="0" y="430"/>
                    <a:pt x="288" y="430"/>
                  </a:cubicBezTo>
                  <a:lnTo>
                    <a:pt x="2012" y="430"/>
                  </a:lnTo>
                  <a:cubicBezTo>
                    <a:pt x="2299" y="430"/>
                    <a:pt x="2299" y="1"/>
                    <a:pt x="2012"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7"/>
            <p:cNvSpPr/>
            <p:nvPr/>
          </p:nvSpPr>
          <p:spPr>
            <a:xfrm>
              <a:off x="1254550" y="3899950"/>
              <a:ext cx="41025" cy="10800"/>
            </a:xfrm>
            <a:custGeom>
              <a:avLst/>
              <a:gdLst/>
              <a:ahLst/>
              <a:cxnLst/>
              <a:rect l="l" t="t" r="r" b="b"/>
              <a:pathLst>
                <a:path w="1641" h="432" extrusionOk="0">
                  <a:moveTo>
                    <a:pt x="1429" y="1"/>
                  </a:moveTo>
                  <a:cubicBezTo>
                    <a:pt x="1417" y="1"/>
                    <a:pt x="1405" y="2"/>
                    <a:pt x="1393" y="4"/>
                  </a:cubicBezTo>
                  <a:lnTo>
                    <a:pt x="244" y="4"/>
                  </a:lnTo>
                  <a:cubicBezTo>
                    <a:pt x="1" y="39"/>
                    <a:pt x="1" y="388"/>
                    <a:pt x="244" y="428"/>
                  </a:cubicBezTo>
                  <a:lnTo>
                    <a:pt x="1393" y="428"/>
                  </a:lnTo>
                  <a:cubicBezTo>
                    <a:pt x="1405" y="430"/>
                    <a:pt x="1417" y="431"/>
                    <a:pt x="1429" y="431"/>
                  </a:cubicBezTo>
                  <a:cubicBezTo>
                    <a:pt x="1543" y="431"/>
                    <a:pt x="1641" y="336"/>
                    <a:pt x="1641" y="216"/>
                  </a:cubicBezTo>
                  <a:cubicBezTo>
                    <a:pt x="1641" y="96"/>
                    <a:pt x="1543" y="1"/>
                    <a:pt x="1429"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7"/>
            <p:cNvSpPr/>
            <p:nvPr/>
          </p:nvSpPr>
          <p:spPr>
            <a:xfrm>
              <a:off x="1255325" y="3939050"/>
              <a:ext cx="46675" cy="10850"/>
            </a:xfrm>
            <a:custGeom>
              <a:avLst/>
              <a:gdLst/>
              <a:ahLst/>
              <a:cxnLst/>
              <a:rect l="l" t="t" r="r" b="b"/>
              <a:pathLst>
                <a:path w="1867" h="434" extrusionOk="0">
                  <a:moveTo>
                    <a:pt x="213" y="1"/>
                  </a:moveTo>
                  <a:cubicBezTo>
                    <a:pt x="93" y="5"/>
                    <a:pt x="1" y="102"/>
                    <a:pt x="1" y="217"/>
                  </a:cubicBezTo>
                  <a:cubicBezTo>
                    <a:pt x="1" y="337"/>
                    <a:pt x="93" y="434"/>
                    <a:pt x="213" y="434"/>
                  </a:cubicBezTo>
                  <a:lnTo>
                    <a:pt x="1650" y="434"/>
                  </a:lnTo>
                  <a:cubicBezTo>
                    <a:pt x="1769" y="434"/>
                    <a:pt x="1866" y="337"/>
                    <a:pt x="1866" y="217"/>
                  </a:cubicBezTo>
                  <a:cubicBezTo>
                    <a:pt x="1862" y="98"/>
                    <a:pt x="1765" y="5"/>
                    <a:pt x="1650"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7"/>
            <p:cNvSpPr/>
            <p:nvPr/>
          </p:nvSpPr>
          <p:spPr>
            <a:xfrm>
              <a:off x="1255325" y="3960600"/>
              <a:ext cx="60925" cy="10850"/>
            </a:xfrm>
            <a:custGeom>
              <a:avLst/>
              <a:gdLst/>
              <a:ahLst/>
              <a:cxnLst/>
              <a:rect l="l" t="t" r="r" b="b"/>
              <a:pathLst>
                <a:path w="2437" h="434" extrusionOk="0">
                  <a:moveTo>
                    <a:pt x="213" y="1"/>
                  </a:moveTo>
                  <a:cubicBezTo>
                    <a:pt x="93" y="1"/>
                    <a:pt x="1" y="98"/>
                    <a:pt x="1" y="217"/>
                  </a:cubicBezTo>
                  <a:cubicBezTo>
                    <a:pt x="1" y="332"/>
                    <a:pt x="93" y="430"/>
                    <a:pt x="213" y="434"/>
                  </a:cubicBezTo>
                  <a:lnTo>
                    <a:pt x="2220" y="434"/>
                  </a:lnTo>
                  <a:cubicBezTo>
                    <a:pt x="2335" y="434"/>
                    <a:pt x="2432" y="337"/>
                    <a:pt x="2432" y="217"/>
                  </a:cubicBezTo>
                  <a:cubicBezTo>
                    <a:pt x="2437" y="98"/>
                    <a:pt x="2339" y="1"/>
                    <a:pt x="2220"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7"/>
            <p:cNvSpPr/>
            <p:nvPr/>
          </p:nvSpPr>
          <p:spPr>
            <a:xfrm>
              <a:off x="1255325" y="3982050"/>
              <a:ext cx="32300" cy="10850"/>
            </a:xfrm>
            <a:custGeom>
              <a:avLst/>
              <a:gdLst/>
              <a:ahLst/>
              <a:cxnLst/>
              <a:rect l="l" t="t" r="r" b="b"/>
              <a:pathLst>
                <a:path w="1292" h="434" extrusionOk="0">
                  <a:moveTo>
                    <a:pt x="213" y="0"/>
                  </a:moveTo>
                  <a:cubicBezTo>
                    <a:pt x="93" y="5"/>
                    <a:pt x="1" y="98"/>
                    <a:pt x="1" y="217"/>
                  </a:cubicBezTo>
                  <a:cubicBezTo>
                    <a:pt x="1" y="332"/>
                    <a:pt x="93" y="434"/>
                    <a:pt x="213" y="434"/>
                  </a:cubicBezTo>
                  <a:lnTo>
                    <a:pt x="1075" y="434"/>
                  </a:lnTo>
                  <a:cubicBezTo>
                    <a:pt x="1194" y="434"/>
                    <a:pt x="1292" y="336"/>
                    <a:pt x="1292" y="217"/>
                  </a:cubicBezTo>
                  <a:cubicBezTo>
                    <a:pt x="1287" y="98"/>
                    <a:pt x="1190" y="5"/>
                    <a:pt x="1075"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7"/>
            <p:cNvSpPr/>
            <p:nvPr/>
          </p:nvSpPr>
          <p:spPr>
            <a:xfrm>
              <a:off x="1255325" y="4003600"/>
              <a:ext cx="53750" cy="10850"/>
            </a:xfrm>
            <a:custGeom>
              <a:avLst/>
              <a:gdLst/>
              <a:ahLst/>
              <a:cxnLst/>
              <a:rect l="l" t="t" r="r" b="b"/>
              <a:pathLst>
                <a:path w="2150" h="434" extrusionOk="0">
                  <a:moveTo>
                    <a:pt x="213" y="1"/>
                  </a:moveTo>
                  <a:cubicBezTo>
                    <a:pt x="93" y="1"/>
                    <a:pt x="1" y="98"/>
                    <a:pt x="1" y="217"/>
                  </a:cubicBezTo>
                  <a:cubicBezTo>
                    <a:pt x="1" y="332"/>
                    <a:pt x="93" y="429"/>
                    <a:pt x="213" y="434"/>
                  </a:cubicBezTo>
                  <a:lnTo>
                    <a:pt x="1937" y="434"/>
                  </a:lnTo>
                  <a:cubicBezTo>
                    <a:pt x="2052" y="429"/>
                    <a:pt x="2145" y="332"/>
                    <a:pt x="2145" y="217"/>
                  </a:cubicBezTo>
                  <a:cubicBezTo>
                    <a:pt x="2149" y="98"/>
                    <a:pt x="2052" y="1"/>
                    <a:pt x="1937"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 name="Google Shape;1335;p57"/>
          <p:cNvGrpSpPr/>
          <p:nvPr/>
        </p:nvGrpSpPr>
        <p:grpSpPr>
          <a:xfrm>
            <a:off x="7783975" y="3752475"/>
            <a:ext cx="356150" cy="356150"/>
            <a:chOff x="7783975" y="3752475"/>
            <a:chExt cx="356150" cy="356150"/>
          </a:xfrm>
        </p:grpSpPr>
        <p:sp>
          <p:nvSpPr>
            <p:cNvPr id="1336" name="Google Shape;1336;p57"/>
            <p:cNvSpPr/>
            <p:nvPr/>
          </p:nvSpPr>
          <p:spPr>
            <a:xfrm>
              <a:off x="7789375" y="4039850"/>
              <a:ext cx="165175" cy="63375"/>
            </a:xfrm>
            <a:custGeom>
              <a:avLst/>
              <a:gdLst/>
              <a:ahLst/>
              <a:cxnLst/>
              <a:rect l="l" t="t" r="r" b="b"/>
              <a:pathLst>
                <a:path w="6607" h="2535" extrusionOk="0">
                  <a:moveTo>
                    <a:pt x="837" y="1"/>
                  </a:moveTo>
                  <a:cubicBezTo>
                    <a:pt x="377" y="1"/>
                    <a:pt x="1" y="379"/>
                    <a:pt x="1" y="845"/>
                  </a:cubicBezTo>
                  <a:lnTo>
                    <a:pt x="1" y="1690"/>
                  </a:lnTo>
                  <a:cubicBezTo>
                    <a:pt x="1" y="2156"/>
                    <a:pt x="377" y="2534"/>
                    <a:pt x="837" y="2534"/>
                  </a:cubicBezTo>
                  <a:cubicBezTo>
                    <a:pt x="840" y="2534"/>
                    <a:pt x="843" y="2534"/>
                    <a:pt x="845" y="2534"/>
                  </a:cubicBezTo>
                  <a:lnTo>
                    <a:pt x="6606" y="2534"/>
                  </a:lnTo>
                  <a:lnTo>
                    <a:pt x="6606" y="1"/>
                  </a:lnTo>
                  <a:lnTo>
                    <a:pt x="845" y="1"/>
                  </a:lnTo>
                  <a:cubicBezTo>
                    <a:pt x="843" y="1"/>
                    <a:pt x="840" y="1"/>
                    <a:pt x="837" y="1"/>
                  </a:cubicBezTo>
                  <a:close/>
                </a:path>
              </a:pathLst>
            </a:custGeom>
            <a:solidFill>
              <a:srgbClr val="FA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7"/>
            <p:cNvSpPr/>
            <p:nvPr/>
          </p:nvSpPr>
          <p:spPr>
            <a:xfrm>
              <a:off x="7789375" y="4040625"/>
              <a:ext cx="165175" cy="62600"/>
            </a:xfrm>
            <a:custGeom>
              <a:avLst/>
              <a:gdLst/>
              <a:ahLst/>
              <a:cxnLst/>
              <a:rect l="l" t="t" r="r" b="b"/>
              <a:pathLst>
                <a:path w="6607" h="2504" extrusionOk="0">
                  <a:moveTo>
                    <a:pt x="598" y="1"/>
                  </a:moveTo>
                  <a:lnTo>
                    <a:pt x="598" y="1"/>
                  </a:lnTo>
                  <a:cubicBezTo>
                    <a:pt x="244" y="111"/>
                    <a:pt x="1" y="438"/>
                    <a:pt x="1" y="814"/>
                  </a:cubicBezTo>
                  <a:lnTo>
                    <a:pt x="1" y="1659"/>
                  </a:lnTo>
                  <a:cubicBezTo>
                    <a:pt x="1" y="2125"/>
                    <a:pt x="377" y="2503"/>
                    <a:pt x="837" y="2503"/>
                  </a:cubicBezTo>
                  <a:cubicBezTo>
                    <a:pt x="840" y="2503"/>
                    <a:pt x="843" y="2503"/>
                    <a:pt x="845" y="2503"/>
                  </a:cubicBezTo>
                  <a:lnTo>
                    <a:pt x="6606" y="2503"/>
                  </a:lnTo>
                  <a:lnTo>
                    <a:pt x="6606" y="1942"/>
                  </a:lnTo>
                  <a:lnTo>
                    <a:pt x="1128" y="1942"/>
                  </a:lnTo>
                  <a:cubicBezTo>
                    <a:pt x="819" y="1942"/>
                    <a:pt x="567" y="1690"/>
                    <a:pt x="567" y="1376"/>
                  </a:cubicBezTo>
                  <a:lnTo>
                    <a:pt x="567" y="248"/>
                  </a:lnTo>
                  <a:cubicBezTo>
                    <a:pt x="567" y="164"/>
                    <a:pt x="576" y="80"/>
                    <a:pt x="598"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7"/>
            <p:cNvSpPr/>
            <p:nvPr/>
          </p:nvSpPr>
          <p:spPr>
            <a:xfrm>
              <a:off x="7784075" y="4027375"/>
              <a:ext cx="175775" cy="81250"/>
            </a:xfrm>
            <a:custGeom>
              <a:avLst/>
              <a:gdLst/>
              <a:ahLst/>
              <a:cxnLst/>
              <a:rect l="l" t="t" r="r" b="b"/>
              <a:pathLst>
                <a:path w="7031" h="3250" extrusionOk="0">
                  <a:moveTo>
                    <a:pt x="6610" y="707"/>
                  </a:moveTo>
                  <a:lnTo>
                    <a:pt x="6610" y="2825"/>
                  </a:lnTo>
                  <a:lnTo>
                    <a:pt x="1062" y="2825"/>
                  </a:lnTo>
                  <a:cubicBezTo>
                    <a:pt x="708" y="2821"/>
                    <a:pt x="425" y="2538"/>
                    <a:pt x="425" y="2189"/>
                  </a:cubicBezTo>
                  <a:lnTo>
                    <a:pt x="425" y="1344"/>
                  </a:lnTo>
                  <a:cubicBezTo>
                    <a:pt x="425" y="990"/>
                    <a:pt x="708" y="707"/>
                    <a:pt x="1062" y="707"/>
                  </a:cubicBezTo>
                  <a:close/>
                  <a:moveTo>
                    <a:pt x="2879" y="0"/>
                  </a:moveTo>
                  <a:lnTo>
                    <a:pt x="1062" y="283"/>
                  </a:lnTo>
                  <a:cubicBezTo>
                    <a:pt x="474" y="283"/>
                    <a:pt x="1" y="756"/>
                    <a:pt x="1" y="1344"/>
                  </a:cubicBezTo>
                  <a:lnTo>
                    <a:pt x="1" y="2189"/>
                  </a:lnTo>
                  <a:cubicBezTo>
                    <a:pt x="1" y="2777"/>
                    <a:pt x="474" y="3250"/>
                    <a:pt x="1062" y="3250"/>
                  </a:cubicBezTo>
                  <a:lnTo>
                    <a:pt x="5492" y="3250"/>
                  </a:lnTo>
                  <a:lnTo>
                    <a:pt x="5925" y="3108"/>
                  </a:lnTo>
                  <a:lnTo>
                    <a:pt x="6818" y="3250"/>
                  </a:lnTo>
                  <a:cubicBezTo>
                    <a:pt x="6933" y="3245"/>
                    <a:pt x="7030" y="3152"/>
                    <a:pt x="7030" y="3033"/>
                  </a:cubicBezTo>
                  <a:lnTo>
                    <a:pt x="7030" y="500"/>
                  </a:lnTo>
                  <a:cubicBezTo>
                    <a:pt x="7030" y="380"/>
                    <a:pt x="6938" y="283"/>
                    <a:pt x="6818" y="283"/>
                  </a:cubicBezTo>
                  <a:lnTo>
                    <a:pt x="28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7"/>
            <p:cNvSpPr/>
            <p:nvPr/>
          </p:nvSpPr>
          <p:spPr>
            <a:xfrm>
              <a:off x="7783975" y="4034650"/>
              <a:ext cx="175775" cy="73975"/>
            </a:xfrm>
            <a:custGeom>
              <a:avLst/>
              <a:gdLst/>
              <a:ahLst/>
              <a:cxnLst/>
              <a:rect l="l" t="t" r="r" b="b"/>
              <a:pathLst>
                <a:path w="7031" h="2959" extrusionOk="0">
                  <a:moveTo>
                    <a:pt x="938" y="1"/>
                  </a:moveTo>
                  <a:lnTo>
                    <a:pt x="938" y="1"/>
                  </a:lnTo>
                  <a:cubicBezTo>
                    <a:pt x="403" y="63"/>
                    <a:pt x="0" y="514"/>
                    <a:pt x="0" y="1053"/>
                  </a:cubicBezTo>
                  <a:lnTo>
                    <a:pt x="0" y="1898"/>
                  </a:lnTo>
                  <a:cubicBezTo>
                    <a:pt x="0" y="2486"/>
                    <a:pt x="478" y="2959"/>
                    <a:pt x="1061" y="2959"/>
                  </a:cubicBezTo>
                  <a:lnTo>
                    <a:pt x="5461" y="2959"/>
                  </a:lnTo>
                  <a:lnTo>
                    <a:pt x="6685" y="2627"/>
                  </a:lnTo>
                  <a:cubicBezTo>
                    <a:pt x="6777" y="2627"/>
                    <a:pt x="6941" y="2776"/>
                    <a:pt x="7005" y="2776"/>
                  </a:cubicBezTo>
                  <a:cubicBezTo>
                    <a:pt x="7021" y="2776"/>
                    <a:pt x="7030" y="2766"/>
                    <a:pt x="7030" y="2742"/>
                  </a:cubicBezTo>
                  <a:lnTo>
                    <a:pt x="7030" y="2181"/>
                  </a:lnTo>
                  <a:lnTo>
                    <a:pt x="6610" y="2181"/>
                  </a:lnTo>
                  <a:lnTo>
                    <a:pt x="6610" y="2534"/>
                  </a:lnTo>
                  <a:lnTo>
                    <a:pt x="1061" y="2534"/>
                  </a:lnTo>
                  <a:cubicBezTo>
                    <a:pt x="712" y="2530"/>
                    <a:pt x="429" y="2247"/>
                    <a:pt x="429" y="1898"/>
                  </a:cubicBezTo>
                  <a:lnTo>
                    <a:pt x="429" y="1053"/>
                  </a:lnTo>
                  <a:cubicBezTo>
                    <a:pt x="429" y="810"/>
                    <a:pt x="566" y="589"/>
                    <a:pt x="783" y="483"/>
                  </a:cubicBezTo>
                  <a:cubicBezTo>
                    <a:pt x="778" y="310"/>
                    <a:pt x="836" y="142"/>
                    <a:pt x="9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7"/>
            <p:cNvSpPr/>
            <p:nvPr/>
          </p:nvSpPr>
          <p:spPr>
            <a:xfrm>
              <a:off x="7789375" y="3965575"/>
              <a:ext cx="165175" cy="63575"/>
            </a:xfrm>
            <a:custGeom>
              <a:avLst/>
              <a:gdLst/>
              <a:ahLst/>
              <a:cxnLst/>
              <a:rect l="l" t="t" r="r" b="b"/>
              <a:pathLst>
                <a:path w="6607" h="2543" extrusionOk="0">
                  <a:moveTo>
                    <a:pt x="845" y="1"/>
                  </a:moveTo>
                  <a:cubicBezTo>
                    <a:pt x="381" y="1"/>
                    <a:pt x="1" y="381"/>
                    <a:pt x="1" y="849"/>
                  </a:cubicBezTo>
                  <a:lnTo>
                    <a:pt x="1" y="1698"/>
                  </a:lnTo>
                  <a:cubicBezTo>
                    <a:pt x="1" y="2167"/>
                    <a:pt x="381" y="2543"/>
                    <a:pt x="845" y="2543"/>
                  </a:cubicBezTo>
                  <a:lnTo>
                    <a:pt x="6606" y="2543"/>
                  </a:lnTo>
                  <a:lnTo>
                    <a:pt x="66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7"/>
            <p:cNvSpPr/>
            <p:nvPr/>
          </p:nvSpPr>
          <p:spPr>
            <a:xfrm>
              <a:off x="7789375" y="3966575"/>
              <a:ext cx="165175" cy="62575"/>
            </a:xfrm>
            <a:custGeom>
              <a:avLst/>
              <a:gdLst/>
              <a:ahLst/>
              <a:cxnLst/>
              <a:rect l="l" t="t" r="r" b="b"/>
              <a:pathLst>
                <a:path w="6607" h="2503" extrusionOk="0">
                  <a:moveTo>
                    <a:pt x="598" y="0"/>
                  </a:moveTo>
                  <a:cubicBezTo>
                    <a:pt x="244" y="107"/>
                    <a:pt x="1" y="438"/>
                    <a:pt x="1" y="809"/>
                  </a:cubicBezTo>
                  <a:lnTo>
                    <a:pt x="1" y="1658"/>
                  </a:lnTo>
                  <a:cubicBezTo>
                    <a:pt x="1" y="2127"/>
                    <a:pt x="381" y="2503"/>
                    <a:pt x="845" y="2503"/>
                  </a:cubicBezTo>
                  <a:lnTo>
                    <a:pt x="6606" y="2503"/>
                  </a:lnTo>
                  <a:lnTo>
                    <a:pt x="6606" y="1941"/>
                  </a:lnTo>
                  <a:lnTo>
                    <a:pt x="1128" y="1941"/>
                  </a:lnTo>
                  <a:cubicBezTo>
                    <a:pt x="819" y="1941"/>
                    <a:pt x="567" y="1689"/>
                    <a:pt x="567" y="1375"/>
                  </a:cubicBezTo>
                  <a:lnTo>
                    <a:pt x="567" y="244"/>
                  </a:lnTo>
                  <a:cubicBezTo>
                    <a:pt x="567" y="160"/>
                    <a:pt x="576" y="80"/>
                    <a:pt x="598"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7"/>
            <p:cNvSpPr/>
            <p:nvPr/>
          </p:nvSpPr>
          <p:spPr>
            <a:xfrm>
              <a:off x="7784075" y="3950550"/>
              <a:ext cx="175775" cy="83925"/>
            </a:xfrm>
            <a:custGeom>
              <a:avLst/>
              <a:gdLst/>
              <a:ahLst/>
              <a:cxnLst/>
              <a:rect l="l" t="t" r="r" b="b"/>
              <a:pathLst>
                <a:path w="7031" h="3357" extrusionOk="0">
                  <a:moveTo>
                    <a:pt x="6610" y="814"/>
                  </a:moveTo>
                  <a:lnTo>
                    <a:pt x="6610" y="2936"/>
                  </a:lnTo>
                  <a:lnTo>
                    <a:pt x="1062" y="2936"/>
                  </a:lnTo>
                  <a:cubicBezTo>
                    <a:pt x="708" y="2932"/>
                    <a:pt x="425" y="2649"/>
                    <a:pt x="425" y="2299"/>
                  </a:cubicBezTo>
                  <a:lnTo>
                    <a:pt x="425" y="1450"/>
                  </a:lnTo>
                  <a:cubicBezTo>
                    <a:pt x="425" y="1097"/>
                    <a:pt x="708" y="814"/>
                    <a:pt x="1062" y="814"/>
                  </a:cubicBezTo>
                  <a:close/>
                  <a:moveTo>
                    <a:pt x="3834" y="0"/>
                  </a:moveTo>
                  <a:lnTo>
                    <a:pt x="1057" y="394"/>
                  </a:lnTo>
                  <a:cubicBezTo>
                    <a:pt x="474" y="394"/>
                    <a:pt x="1" y="862"/>
                    <a:pt x="1" y="1450"/>
                  </a:cubicBezTo>
                  <a:lnTo>
                    <a:pt x="1" y="2299"/>
                  </a:lnTo>
                  <a:cubicBezTo>
                    <a:pt x="1" y="2883"/>
                    <a:pt x="474" y="3356"/>
                    <a:pt x="1057" y="3356"/>
                  </a:cubicBezTo>
                  <a:lnTo>
                    <a:pt x="6818" y="3356"/>
                  </a:lnTo>
                  <a:cubicBezTo>
                    <a:pt x="6933" y="3356"/>
                    <a:pt x="7026" y="3259"/>
                    <a:pt x="7026" y="3144"/>
                  </a:cubicBezTo>
                  <a:lnTo>
                    <a:pt x="7026" y="602"/>
                  </a:lnTo>
                  <a:cubicBezTo>
                    <a:pt x="7030" y="487"/>
                    <a:pt x="6933" y="394"/>
                    <a:pt x="6818" y="394"/>
                  </a:cubicBezTo>
                  <a:lnTo>
                    <a:pt x="38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7"/>
            <p:cNvSpPr/>
            <p:nvPr/>
          </p:nvSpPr>
          <p:spPr>
            <a:xfrm>
              <a:off x="7784075" y="3960500"/>
              <a:ext cx="175675" cy="73975"/>
            </a:xfrm>
            <a:custGeom>
              <a:avLst/>
              <a:gdLst/>
              <a:ahLst/>
              <a:cxnLst/>
              <a:rect l="l" t="t" r="r" b="b"/>
              <a:pathLst>
                <a:path w="7027" h="2959" extrusionOk="0">
                  <a:moveTo>
                    <a:pt x="934" y="0"/>
                  </a:moveTo>
                  <a:cubicBezTo>
                    <a:pt x="403" y="67"/>
                    <a:pt x="1" y="518"/>
                    <a:pt x="1" y="1052"/>
                  </a:cubicBezTo>
                  <a:lnTo>
                    <a:pt x="1" y="1901"/>
                  </a:lnTo>
                  <a:cubicBezTo>
                    <a:pt x="1" y="2485"/>
                    <a:pt x="474" y="2958"/>
                    <a:pt x="1057" y="2958"/>
                  </a:cubicBezTo>
                  <a:lnTo>
                    <a:pt x="6818" y="2958"/>
                  </a:lnTo>
                  <a:cubicBezTo>
                    <a:pt x="6933" y="2958"/>
                    <a:pt x="7026" y="2861"/>
                    <a:pt x="7026" y="2746"/>
                  </a:cubicBezTo>
                  <a:lnTo>
                    <a:pt x="7026" y="2184"/>
                  </a:lnTo>
                  <a:lnTo>
                    <a:pt x="6606" y="2184"/>
                  </a:lnTo>
                  <a:lnTo>
                    <a:pt x="6606" y="2538"/>
                  </a:lnTo>
                  <a:lnTo>
                    <a:pt x="1057" y="2538"/>
                  </a:lnTo>
                  <a:cubicBezTo>
                    <a:pt x="708" y="2534"/>
                    <a:pt x="425" y="2251"/>
                    <a:pt x="425" y="1901"/>
                  </a:cubicBezTo>
                  <a:lnTo>
                    <a:pt x="425" y="1052"/>
                  </a:lnTo>
                  <a:cubicBezTo>
                    <a:pt x="425" y="809"/>
                    <a:pt x="562" y="588"/>
                    <a:pt x="779" y="482"/>
                  </a:cubicBezTo>
                  <a:cubicBezTo>
                    <a:pt x="779" y="310"/>
                    <a:pt x="832" y="142"/>
                    <a:pt x="93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7"/>
            <p:cNvSpPr/>
            <p:nvPr/>
          </p:nvSpPr>
          <p:spPr>
            <a:xfrm>
              <a:off x="7789375" y="3891525"/>
              <a:ext cx="165175" cy="63575"/>
            </a:xfrm>
            <a:custGeom>
              <a:avLst/>
              <a:gdLst/>
              <a:ahLst/>
              <a:cxnLst/>
              <a:rect l="l" t="t" r="r" b="b"/>
              <a:pathLst>
                <a:path w="6607" h="2543" extrusionOk="0">
                  <a:moveTo>
                    <a:pt x="845" y="0"/>
                  </a:moveTo>
                  <a:cubicBezTo>
                    <a:pt x="381" y="0"/>
                    <a:pt x="1" y="381"/>
                    <a:pt x="1" y="849"/>
                  </a:cubicBezTo>
                  <a:lnTo>
                    <a:pt x="1" y="1694"/>
                  </a:lnTo>
                  <a:cubicBezTo>
                    <a:pt x="1" y="2162"/>
                    <a:pt x="377" y="2543"/>
                    <a:pt x="845" y="2543"/>
                  </a:cubicBezTo>
                  <a:lnTo>
                    <a:pt x="6606" y="2543"/>
                  </a:lnTo>
                  <a:lnTo>
                    <a:pt x="660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7"/>
            <p:cNvSpPr/>
            <p:nvPr/>
          </p:nvSpPr>
          <p:spPr>
            <a:xfrm>
              <a:off x="7789375" y="3892400"/>
              <a:ext cx="165175" cy="62700"/>
            </a:xfrm>
            <a:custGeom>
              <a:avLst/>
              <a:gdLst/>
              <a:ahLst/>
              <a:cxnLst/>
              <a:rect l="l" t="t" r="r" b="b"/>
              <a:pathLst>
                <a:path w="6607" h="2508" extrusionOk="0">
                  <a:moveTo>
                    <a:pt x="598" y="1"/>
                  </a:moveTo>
                  <a:lnTo>
                    <a:pt x="598" y="1"/>
                  </a:lnTo>
                  <a:cubicBezTo>
                    <a:pt x="244" y="111"/>
                    <a:pt x="1" y="438"/>
                    <a:pt x="1" y="814"/>
                  </a:cubicBezTo>
                  <a:lnTo>
                    <a:pt x="1" y="1659"/>
                  </a:lnTo>
                  <a:cubicBezTo>
                    <a:pt x="1" y="2127"/>
                    <a:pt x="377" y="2508"/>
                    <a:pt x="845" y="2508"/>
                  </a:cubicBezTo>
                  <a:lnTo>
                    <a:pt x="6606" y="2508"/>
                  </a:lnTo>
                  <a:lnTo>
                    <a:pt x="6606" y="1942"/>
                  </a:lnTo>
                  <a:lnTo>
                    <a:pt x="1128" y="1942"/>
                  </a:lnTo>
                  <a:cubicBezTo>
                    <a:pt x="819" y="1937"/>
                    <a:pt x="567" y="1685"/>
                    <a:pt x="567" y="1376"/>
                  </a:cubicBezTo>
                  <a:lnTo>
                    <a:pt x="567" y="248"/>
                  </a:lnTo>
                  <a:cubicBezTo>
                    <a:pt x="567" y="164"/>
                    <a:pt x="576" y="80"/>
                    <a:pt x="598"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7"/>
            <p:cNvSpPr/>
            <p:nvPr/>
          </p:nvSpPr>
          <p:spPr>
            <a:xfrm>
              <a:off x="7784075" y="3886225"/>
              <a:ext cx="175775" cy="74175"/>
            </a:xfrm>
            <a:custGeom>
              <a:avLst/>
              <a:gdLst/>
              <a:ahLst/>
              <a:cxnLst/>
              <a:rect l="l" t="t" r="r" b="b"/>
              <a:pathLst>
                <a:path w="7031" h="2967" extrusionOk="0">
                  <a:moveTo>
                    <a:pt x="6610" y="425"/>
                  </a:moveTo>
                  <a:lnTo>
                    <a:pt x="6610" y="2542"/>
                  </a:lnTo>
                  <a:lnTo>
                    <a:pt x="1062" y="2542"/>
                  </a:lnTo>
                  <a:cubicBezTo>
                    <a:pt x="708" y="2542"/>
                    <a:pt x="425" y="2255"/>
                    <a:pt x="425" y="1906"/>
                  </a:cubicBezTo>
                  <a:lnTo>
                    <a:pt x="425" y="1061"/>
                  </a:lnTo>
                  <a:cubicBezTo>
                    <a:pt x="425" y="708"/>
                    <a:pt x="708" y="425"/>
                    <a:pt x="1062" y="425"/>
                  </a:cubicBezTo>
                  <a:close/>
                  <a:moveTo>
                    <a:pt x="1057" y="0"/>
                  </a:moveTo>
                  <a:cubicBezTo>
                    <a:pt x="474" y="0"/>
                    <a:pt x="1" y="473"/>
                    <a:pt x="1" y="1061"/>
                  </a:cubicBezTo>
                  <a:lnTo>
                    <a:pt x="1" y="1906"/>
                  </a:lnTo>
                  <a:cubicBezTo>
                    <a:pt x="1" y="2489"/>
                    <a:pt x="474" y="2967"/>
                    <a:pt x="1057" y="2967"/>
                  </a:cubicBezTo>
                  <a:lnTo>
                    <a:pt x="6818" y="2967"/>
                  </a:lnTo>
                  <a:cubicBezTo>
                    <a:pt x="6933" y="2967"/>
                    <a:pt x="7026" y="2870"/>
                    <a:pt x="7026" y="2755"/>
                  </a:cubicBezTo>
                  <a:lnTo>
                    <a:pt x="7026" y="212"/>
                  </a:lnTo>
                  <a:cubicBezTo>
                    <a:pt x="7030" y="97"/>
                    <a:pt x="6933" y="0"/>
                    <a:pt x="68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7"/>
            <p:cNvSpPr/>
            <p:nvPr/>
          </p:nvSpPr>
          <p:spPr>
            <a:xfrm>
              <a:off x="7783975" y="3886450"/>
              <a:ext cx="175775" cy="73950"/>
            </a:xfrm>
            <a:custGeom>
              <a:avLst/>
              <a:gdLst/>
              <a:ahLst/>
              <a:cxnLst/>
              <a:rect l="l" t="t" r="r" b="b"/>
              <a:pathLst>
                <a:path w="7031" h="2958" extrusionOk="0">
                  <a:moveTo>
                    <a:pt x="938" y="0"/>
                  </a:moveTo>
                  <a:lnTo>
                    <a:pt x="938" y="0"/>
                  </a:lnTo>
                  <a:cubicBezTo>
                    <a:pt x="403" y="62"/>
                    <a:pt x="0" y="513"/>
                    <a:pt x="5" y="1052"/>
                  </a:cubicBezTo>
                  <a:lnTo>
                    <a:pt x="5" y="1897"/>
                  </a:lnTo>
                  <a:cubicBezTo>
                    <a:pt x="5" y="2480"/>
                    <a:pt x="478" y="2958"/>
                    <a:pt x="1061" y="2958"/>
                  </a:cubicBezTo>
                  <a:lnTo>
                    <a:pt x="6822" y="2958"/>
                  </a:lnTo>
                  <a:cubicBezTo>
                    <a:pt x="6937" y="2958"/>
                    <a:pt x="7030" y="2861"/>
                    <a:pt x="7030" y="2746"/>
                  </a:cubicBezTo>
                  <a:lnTo>
                    <a:pt x="7030" y="2180"/>
                  </a:lnTo>
                  <a:lnTo>
                    <a:pt x="6610" y="2175"/>
                  </a:lnTo>
                  <a:lnTo>
                    <a:pt x="6610" y="2529"/>
                  </a:lnTo>
                  <a:lnTo>
                    <a:pt x="1061" y="2529"/>
                  </a:lnTo>
                  <a:cubicBezTo>
                    <a:pt x="712" y="2529"/>
                    <a:pt x="429" y="2246"/>
                    <a:pt x="429" y="1897"/>
                  </a:cubicBezTo>
                  <a:lnTo>
                    <a:pt x="429" y="1052"/>
                  </a:lnTo>
                  <a:cubicBezTo>
                    <a:pt x="429" y="809"/>
                    <a:pt x="566" y="588"/>
                    <a:pt x="783" y="482"/>
                  </a:cubicBezTo>
                  <a:cubicBezTo>
                    <a:pt x="783" y="310"/>
                    <a:pt x="836" y="141"/>
                    <a:pt x="9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7"/>
            <p:cNvSpPr/>
            <p:nvPr/>
          </p:nvSpPr>
          <p:spPr>
            <a:xfrm>
              <a:off x="7954525" y="3752475"/>
              <a:ext cx="185600" cy="352275"/>
            </a:xfrm>
            <a:custGeom>
              <a:avLst/>
              <a:gdLst/>
              <a:ahLst/>
              <a:cxnLst/>
              <a:rect l="l" t="t" r="r" b="b"/>
              <a:pathLst>
                <a:path w="7424" h="14091" extrusionOk="0">
                  <a:moveTo>
                    <a:pt x="6866" y="0"/>
                  </a:moveTo>
                  <a:cubicBezTo>
                    <a:pt x="6863" y="0"/>
                    <a:pt x="6860" y="0"/>
                    <a:pt x="6858" y="0"/>
                  </a:cubicBezTo>
                  <a:lnTo>
                    <a:pt x="6097" y="0"/>
                  </a:lnTo>
                  <a:lnTo>
                    <a:pt x="5018" y="297"/>
                  </a:lnTo>
                  <a:lnTo>
                    <a:pt x="4262" y="0"/>
                  </a:lnTo>
                  <a:lnTo>
                    <a:pt x="566" y="0"/>
                  </a:lnTo>
                  <a:lnTo>
                    <a:pt x="111" y="253"/>
                  </a:lnTo>
                  <a:lnTo>
                    <a:pt x="0" y="14029"/>
                  </a:lnTo>
                  <a:lnTo>
                    <a:pt x="6628" y="14091"/>
                  </a:lnTo>
                  <a:cubicBezTo>
                    <a:pt x="6937" y="14091"/>
                    <a:pt x="7424" y="13994"/>
                    <a:pt x="7424" y="13675"/>
                  </a:cubicBezTo>
                  <a:lnTo>
                    <a:pt x="7424" y="12875"/>
                  </a:lnTo>
                  <a:lnTo>
                    <a:pt x="6959" y="11102"/>
                  </a:lnTo>
                  <a:lnTo>
                    <a:pt x="7424" y="9263"/>
                  </a:lnTo>
                  <a:lnTo>
                    <a:pt x="7424" y="566"/>
                  </a:lnTo>
                  <a:cubicBezTo>
                    <a:pt x="7424" y="255"/>
                    <a:pt x="7176" y="0"/>
                    <a:pt x="68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7"/>
            <p:cNvSpPr/>
            <p:nvPr/>
          </p:nvSpPr>
          <p:spPr>
            <a:xfrm>
              <a:off x="7945775" y="3752475"/>
              <a:ext cx="194350" cy="356150"/>
            </a:xfrm>
            <a:custGeom>
              <a:avLst/>
              <a:gdLst/>
              <a:ahLst/>
              <a:cxnLst/>
              <a:rect l="l" t="t" r="r" b="b"/>
              <a:pathLst>
                <a:path w="7774" h="14246" extrusionOk="0">
                  <a:moveTo>
                    <a:pt x="350" y="0"/>
                  </a:moveTo>
                  <a:lnTo>
                    <a:pt x="1" y="4554"/>
                  </a:lnTo>
                  <a:lnTo>
                    <a:pt x="350" y="14246"/>
                  </a:lnTo>
                  <a:lnTo>
                    <a:pt x="7208" y="14246"/>
                  </a:lnTo>
                  <a:cubicBezTo>
                    <a:pt x="7522" y="14246"/>
                    <a:pt x="7774" y="13989"/>
                    <a:pt x="7774" y="13675"/>
                  </a:cubicBezTo>
                  <a:lnTo>
                    <a:pt x="1252" y="13675"/>
                  </a:lnTo>
                  <a:cubicBezTo>
                    <a:pt x="1066" y="13675"/>
                    <a:pt x="916" y="13525"/>
                    <a:pt x="916" y="13339"/>
                  </a:cubicBezTo>
                  <a:lnTo>
                    <a:pt x="9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7"/>
            <p:cNvSpPr/>
            <p:nvPr/>
          </p:nvSpPr>
          <p:spPr>
            <a:xfrm>
              <a:off x="8065150" y="3752475"/>
              <a:ext cx="41975" cy="102625"/>
            </a:xfrm>
            <a:custGeom>
              <a:avLst/>
              <a:gdLst/>
              <a:ahLst/>
              <a:cxnLst/>
              <a:rect l="l" t="t" r="r" b="b"/>
              <a:pathLst>
                <a:path w="1679" h="4105" extrusionOk="0">
                  <a:moveTo>
                    <a:pt x="399" y="0"/>
                  </a:moveTo>
                  <a:lnTo>
                    <a:pt x="76" y="257"/>
                  </a:lnTo>
                  <a:lnTo>
                    <a:pt x="1" y="3016"/>
                  </a:lnTo>
                  <a:cubicBezTo>
                    <a:pt x="5" y="3047"/>
                    <a:pt x="23" y="3078"/>
                    <a:pt x="54" y="3095"/>
                  </a:cubicBezTo>
                  <a:lnTo>
                    <a:pt x="399" y="3564"/>
                  </a:lnTo>
                  <a:lnTo>
                    <a:pt x="1557" y="4095"/>
                  </a:lnTo>
                  <a:cubicBezTo>
                    <a:pt x="1569" y="4101"/>
                    <a:pt x="1582" y="4105"/>
                    <a:pt x="1594" y="4105"/>
                  </a:cubicBezTo>
                  <a:cubicBezTo>
                    <a:pt x="1638" y="4105"/>
                    <a:pt x="1679" y="4066"/>
                    <a:pt x="1672" y="4015"/>
                  </a:cubicBezTo>
                  <a:lnTo>
                    <a:pt x="16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7"/>
            <p:cNvSpPr/>
            <p:nvPr/>
          </p:nvSpPr>
          <p:spPr>
            <a:xfrm>
              <a:off x="8061075" y="3752475"/>
              <a:ext cx="14050" cy="89100"/>
            </a:xfrm>
            <a:custGeom>
              <a:avLst/>
              <a:gdLst/>
              <a:ahLst/>
              <a:cxnLst/>
              <a:rect l="l" t="t" r="r" b="b"/>
              <a:pathLst>
                <a:path w="562" h="3564" extrusionOk="0">
                  <a:moveTo>
                    <a:pt x="0" y="0"/>
                  </a:moveTo>
                  <a:lnTo>
                    <a:pt x="0" y="3250"/>
                  </a:lnTo>
                  <a:cubicBezTo>
                    <a:pt x="0" y="3281"/>
                    <a:pt x="18" y="3312"/>
                    <a:pt x="49" y="3325"/>
                  </a:cubicBezTo>
                  <a:lnTo>
                    <a:pt x="562" y="3564"/>
                  </a:lnTo>
                  <a:lnTo>
                    <a:pt x="5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7"/>
            <p:cNvSpPr/>
            <p:nvPr/>
          </p:nvSpPr>
          <p:spPr>
            <a:xfrm>
              <a:off x="8110475" y="4002275"/>
              <a:ext cx="29650" cy="32200"/>
            </a:xfrm>
            <a:custGeom>
              <a:avLst/>
              <a:gdLst/>
              <a:ahLst/>
              <a:cxnLst/>
              <a:rect l="l" t="t" r="r" b="b"/>
              <a:pathLst>
                <a:path w="1186" h="1288" extrusionOk="0">
                  <a:moveTo>
                    <a:pt x="593" y="0"/>
                  </a:moveTo>
                  <a:lnTo>
                    <a:pt x="1" y="168"/>
                  </a:lnTo>
                  <a:lnTo>
                    <a:pt x="200" y="646"/>
                  </a:lnTo>
                  <a:lnTo>
                    <a:pt x="1" y="1075"/>
                  </a:lnTo>
                  <a:lnTo>
                    <a:pt x="593" y="1287"/>
                  </a:lnTo>
                  <a:lnTo>
                    <a:pt x="1186" y="1075"/>
                  </a:lnTo>
                  <a:lnTo>
                    <a:pt x="1186" y="168"/>
                  </a:lnTo>
                  <a:lnTo>
                    <a:pt x="59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7"/>
            <p:cNvSpPr/>
            <p:nvPr/>
          </p:nvSpPr>
          <p:spPr>
            <a:xfrm>
              <a:off x="8110475" y="4045500"/>
              <a:ext cx="29650" cy="26550"/>
            </a:xfrm>
            <a:custGeom>
              <a:avLst/>
              <a:gdLst/>
              <a:ahLst/>
              <a:cxnLst/>
              <a:rect l="l" t="t" r="r" b="b"/>
              <a:pathLst>
                <a:path w="1186" h="1062" extrusionOk="0">
                  <a:moveTo>
                    <a:pt x="677" y="0"/>
                  </a:moveTo>
                  <a:lnTo>
                    <a:pt x="1" y="248"/>
                  </a:lnTo>
                  <a:lnTo>
                    <a:pt x="129" y="929"/>
                  </a:lnTo>
                  <a:cubicBezTo>
                    <a:pt x="129" y="991"/>
                    <a:pt x="177" y="1039"/>
                    <a:pt x="239" y="1039"/>
                  </a:cubicBezTo>
                  <a:lnTo>
                    <a:pt x="1102" y="1061"/>
                  </a:lnTo>
                  <a:lnTo>
                    <a:pt x="1186" y="672"/>
                  </a:lnTo>
                  <a:lnTo>
                    <a:pt x="1186" y="248"/>
                  </a:lnTo>
                  <a:lnTo>
                    <a:pt x="67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7"/>
            <p:cNvSpPr/>
            <p:nvPr/>
          </p:nvSpPr>
          <p:spPr>
            <a:xfrm>
              <a:off x="8110475" y="4029125"/>
              <a:ext cx="29650" cy="22575"/>
            </a:xfrm>
            <a:custGeom>
              <a:avLst/>
              <a:gdLst/>
              <a:ahLst/>
              <a:cxnLst/>
              <a:rect l="l" t="t" r="r" b="b"/>
              <a:pathLst>
                <a:path w="1186" h="903" extrusionOk="0">
                  <a:moveTo>
                    <a:pt x="1" y="1"/>
                  </a:moveTo>
                  <a:lnTo>
                    <a:pt x="98" y="461"/>
                  </a:lnTo>
                  <a:lnTo>
                    <a:pt x="1" y="903"/>
                  </a:lnTo>
                  <a:lnTo>
                    <a:pt x="1186" y="903"/>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7"/>
            <p:cNvSpPr/>
            <p:nvPr/>
          </p:nvSpPr>
          <p:spPr>
            <a:xfrm>
              <a:off x="8006700" y="3877050"/>
              <a:ext cx="81250" cy="10625"/>
            </a:xfrm>
            <a:custGeom>
              <a:avLst/>
              <a:gdLst/>
              <a:ahLst/>
              <a:cxnLst/>
              <a:rect l="l" t="t" r="r" b="b"/>
              <a:pathLst>
                <a:path w="3250" h="425" extrusionOk="0">
                  <a:moveTo>
                    <a:pt x="239" y="0"/>
                  </a:moveTo>
                  <a:cubicBezTo>
                    <a:pt x="0" y="40"/>
                    <a:pt x="0" y="385"/>
                    <a:pt x="239" y="425"/>
                  </a:cubicBezTo>
                  <a:lnTo>
                    <a:pt x="3011" y="425"/>
                  </a:lnTo>
                  <a:cubicBezTo>
                    <a:pt x="3250" y="385"/>
                    <a:pt x="3250" y="40"/>
                    <a:pt x="30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7"/>
            <p:cNvSpPr/>
            <p:nvPr/>
          </p:nvSpPr>
          <p:spPr>
            <a:xfrm>
              <a:off x="8005700" y="3901800"/>
              <a:ext cx="83250" cy="10525"/>
            </a:xfrm>
            <a:custGeom>
              <a:avLst/>
              <a:gdLst/>
              <a:ahLst/>
              <a:cxnLst/>
              <a:rect l="l" t="t" r="r" b="b"/>
              <a:pathLst>
                <a:path w="3330" h="421" extrusionOk="0">
                  <a:moveTo>
                    <a:pt x="279" y="1"/>
                  </a:moveTo>
                  <a:cubicBezTo>
                    <a:pt x="0" y="1"/>
                    <a:pt x="0" y="421"/>
                    <a:pt x="279" y="421"/>
                  </a:cubicBezTo>
                  <a:lnTo>
                    <a:pt x="3051" y="421"/>
                  </a:lnTo>
                  <a:cubicBezTo>
                    <a:pt x="3329" y="421"/>
                    <a:pt x="3329" y="1"/>
                    <a:pt x="305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7"/>
            <p:cNvSpPr/>
            <p:nvPr/>
          </p:nvSpPr>
          <p:spPr>
            <a:xfrm>
              <a:off x="8005700" y="3926550"/>
              <a:ext cx="83250" cy="10525"/>
            </a:xfrm>
            <a:custGeom>
              <a:avLst/>
              <a:gdLst/>
              <a:ahLst/>
              <a:cxnLst/>
              <a:rect l="l" t="t" r="r" b="b"/>
              <a:pathLst>
                <a:path w="3330" h="421" extrusionOk="0">
                  <a:moveTo>
                    <a:pt x="274" y="1"/>
                  </a:moveTo>
                  <a:cubicBezTo>
                    <a:pt x="0" y="1"/>
                    <a:pt x="2" y="417"/>
                    <a:pt x="279" y="421"/>
                  </a:cubicBezTo>
                  <a:lnTo>
                    <a:pt x="3051" y="421"/>
                  </a:lnTo>
                  <a:cubicBezTo>
                    <a:pt x="3328" y="417"/>
                    <a:pt x="3329" y="1"/>
                    <a:pt x="3055" y="1"/>
                  </a:cubicBezTo>
                  <a:cubicBezTo>
                    <a:pt x="3054" y="1"/>
                    <a:pt x="3052" y="1"/>
                    <a:pt x="3051" y="1"/>
                  </a:cubicBezTo>
                  <a:lnTo>
                    <a:pt x="279" y="1"/>
                  </a:lnTo>
                  <a:cubicBezTo>
                    <a:pt x="277" y="1"/>
                    <a:pt x="276" y="1"/>
                    <a:pt x="2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7"/>
            <p:cNvSpPr/>
            <p:nvPr/>
          </p:nvSpPr>
          <p:spPr>
            <a:xfrm>
              <a:off x="8029125" y="3956525"/>
              <a:ext cx="39700" cy="40900"/>
            </a:xfrm>
            <a:custGeom>
              <a:avLst/>
              <a:gdLst/>
              <a:ahLst/>
              <a:cxnLst/>
              <a:rect l="l" t="t" r="r" b="b"/>
              <a:pathLst>
                <a:path w="1588" h="1636" extrusionOk="0">
                  <a:moveTo>
                    <a:pt x="376" y="0"/>
                  </a:moveTo>
                  <a:lnTo>
                    <a:pt x="284" y="226"/>
                  </a:lnTo>
                  <a:cubicBezTo>
                    <a:pt x="129" y="226"/>
                    <a:pt x="1" y="354"/>
                    <a:pt x="1" y="509"/>
                  </a:cubicBezTo>
                  <a:lnTo>
                    <a:pt x="1" y="1353"/>
                  </a:lnTo>
                  <a:cubicBezTo>
                    <a:pt x="1" y="1508"/>
                    <a:pt x="129" y="1636"/>
                    <a:pt x="284" y="1636"/>
                  </a:cubicBezTo>
                  <a:lnTo>
                    <a:pt x="1221" y="1636"/>
                  </a:lnTo>
                  <a:cubicBezTo>
                    <a:pt x="1376" y="1636"/>
                    <a:pt x="1504" y="1508"/>
                    <a:pt x="1504" y="1353"/>
                  </a:cubicBezTo>
                  <a:lnTo>
                    <a:pt x="1588" y="1211"/>
                  </a:lnTo>
                  <a:lnTo>
                    <a:pt x="1588" y="283"/>
                  </a:lnTo>
                  <a:cubicBezTo>
                    <a:pt x="1588" y="124"/>
                    <a:pt x="1460" y="0"/>
                    <a:pt x="13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7"/>
            <p:cNvSpPr/>
            <p:nvPr/>
          </p:nvSpPr>
          <p:spPr>
            <a:xfrm>
              <a:off x="8026475" y="3956525"/>
              <a:ext cx="42350" cy="42225"/>
            </a:xfrm>
            <a:custGeom>
              <a:avLst/>
              <a:gdLst/>
              <a:ahLst/>
              <a:cxnLst/>
              <a:rect l="l" t="t" r="r" b="b"/>
              <a:pathLst>
                <a:path w="1694" h="1689" extrusionOk="0">
                  <a:moveTo>
                    <a:pt x="283" y="0"/>
                  </a:moveTo>
                  <a:cubicBezTo>
                    <a:pt x="129" y="0"/>
                    <a:pt x="0" y="124"/>
                    <a:pt x="0" y="279"/>
                  </a:cubicBezTo>
                  <a:lnTo>
                    <a:pt x="0" y="1410"/>
                  </a:lnTo>
                  <a:cubicBezTo>
                    <a:pt x="0" y="1565"/>
                    <a:pt x="129" y="1689"/>
                    <a:pt x="283" y="1689"/>
                  </a:cubicBezTo>
                  <a:lnTo>
                    <a:pt x="1411" y="1689"/>
                  </a:lnTo>
                  <a:cubicBezTo>
                    <a:pt x="1566" y="1689"/>
                    <a:pt x="1694" y="1565"/>
                    <a:pt x="1694" y="1410"/>
                  </a:cubicBezTo>
                  <a:lnTo>
                    <a:pt x="1694" y="1211"/>
                  </a:lnTo>
                  <a:lnTo>
                    <a:pt x="650" y="1211"/>
                  </a:lnTo>
                  <a:cubicBezTo>
                    <a:pt x="558" y="1211"/>
                    <a:pt x="482" y="1136"/>
                    <a:pt x="482" y="1043"/>
                  </a:cubicBezTo>
                  <a:lnTo>
                    <a:pt x="48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7"/>
            <p:cNvSpPr/>
            <p:nvPr/>
          </p:nvSpPr>
          <p:spPr>
            <a:xfrm>
              <a:off x="7909875" y="3752475"/>
              <a:ext cx="44675" cy="353725"/>
            </a:xfrm>
            <a:custGeom>
              <a:avLst/>
              <a:gdLst/>
              <a:ahLst/>
              <a:cxnLst/>
              <a:rect l="l" t="t" r="r" b="b"/>
              <a:pathLst>
                <a:path w="1787" h="14149" extrusionOk="0">
                  <a:moveTo>
                    <a:pt x="460" y="0"/>
                  </a:moveTo>
                  <a:cubicBezTo>
                    <a:pt x="146" y="0"/>
                    <a:pt x="243" y="425"/>
                    <a:pt x="243" y="734"/>
                  </a:cubicBezTo>
                  <a:lnTo>
                    <a:pt x="0" y="13583"/>
                  </a:lnTo>
                  <a:cubicBezTo>
                    <a:pt x="0" y="13892"/>
                    <a:pt x="252" y="14148"/>
                    <a:pt x="566" y="14148"/>
                  </a:cubicBezTo>
                  <a:lnTo>
                    <a:pt x="1437" y="13874"/>
                  </a:lnTo>
                  <a:lnTo>
                    <a:pt x="1786" y="13675"/>
                  </a:lnTo>
                  <a:lnTo>
                    <a:pt x="17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7"/>
            <p:cNvSpPr/>
            <p:nvPr/>
          </p:nvSpPr>
          <p:spPr>
            <a:xfrm>
              <a:off x="7907200" y="3752475"/>
              <a:ext cx="47350" cy="356150"/>
            </a:xfrm>
            <a:custGeom>
              <a:avLst/>
              <a:gdLst/>
              <a:ahLst/>
              <a:cxnLst/>
              <a:rect l="l" t="t" r="r" b="b"/>
              <a:pathLst>
                <a:path w="1894" h="14246" extrusionOk="0">
                  <a:moveTo>
                    <a:pt x="559" y="0"/>
                  </a:moveTo>
                  <a:cubicBezTo>
                    <a:pt x="249" y="0"/>
                    <a:pt x="1" y="255"/>
                    <a:pt x="5" y="566"/>
                  </a:cubicBezTo>
                  <a:lnTo>
                    <a:pt x="5" y="13675"/>
                  </a:lnTo>
                  <a:cubicBezTo>
                    <a:pt x="1" y="13989"/>
                    <a:pt x="253" y="14246"/>
                    <a:pt x="567" y="14246"/>
                  </a:cubicBezTo>
                  <a:lnTo>
                    <a:pt x="1893" y="14246"/>
                  </a:lnTo>
                  <a:lnTo>
                    <a:pt x="1893" y="13675"/>
                  </a:lnTo>
                  <a:lnTo>
                    <a:pt x="903" y="13675"/>
                  </a:lnTo>
                  <a:cubicBezTo>
                    <a:pt x="717" y="13675"/>
                    <a:pt x="567" y="13525"/>
                    <a:pt x="567" y="13339"/>
                  </a:cubicBezTo>
                  <a:lnTo>
                    <a:pt x="567" y="0"/>
                  </a:lnTo>
                  <a:cubicBezTo>
                    <a:pt x="564" y="0"/>
                    <a:pt x="562" y="0"/>
                    <a:pt x="5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7"/>
            <p:cNvSpPr/>
            <p:nvPr/>
          </p:nvSpPr>
          <p:spPr>
            <a:xfrm>
              <a:off x="8112900" y="3983925"/>
              <a:ext cx="27225" cy="22575"/>
            </a:xfrm>
            <a:custGeom>
              <a:avLst/>
              <a:gdLst/>
              <a:ahLst/>
              <a:cxnLst/>
              <a:rect l="l" t="t" r="r" b="b"/>
              <a:pathLst>
                <a:path w="1089" h="903" extrusionOk="0">
                  <a:moveTo>
                    <a:pt x="386" y="1"/>
                  </a:moveTo>
                  <a:lnTo>
                    <a:pt x="142" y="151"/>
                  </a:lnTo>
                  <a:cubicBezTo>
                    <a:pt x="80" y="151"/>
                    <a:pt x="32" y="199"/>
                    <a:pt x="32" y="261"/>
                  </a:cubicBezTo>
                  <a:lnTo>
                    <a:pt x="1" y="810"/>
                  </a:lnTo>
                  <a:lnTo>
                    <a:pt x="386" y="902"/>
                  </a:lnTo>
                  <a:lnTo>
                    <a:pt x="1089" y="902"/>
                  </a:lnTo>
                  <a:lnTo>
                    <a:pt x="1089" y="5"/>
                  </a:lnTo>
                  <a:lnTo>
                    <a:pt x="3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7"/>
            <p:cNvSpPr/>
            <p:nvPr/>
          </p:nvSpPr>
          <p:spPr>
            <a:xfrm>
              <a:off x="8110475" y="4000275"/>
              <a:ext cx="12075" cy="32750"/>
            </a:xfrm>
            <a:custGeom>
              <a:avLst/>
              <a:gdLst/>
              <a:ahLst/>
              <a:cxnLst/>
              <a:rect l="l" t="t" r="r" b="b"/>
              <a:pathLst>
                <a:path w="483" h="1310" extrusionOk="0">
                  <a:moveTo>
                    <a:pt x="204" y="1"/>
                  </a:moveTo>
                  <a:lnTo>
                    <a:pt x="1" y="248"/>
                  </a:lnTo>
                  <a:lnTo>
                    <a:pt x="1" y="1155"/>
                  </a:lnTo>
                  <a:lnTo>
                    <a:pt x="200" y="1310"/>
                  </a:lnTo>
                  <a:lnTo>
                    <a:pt x="483" y="1155"/>
                  </a:lnTo>
                  <a:lnTo>
                    <a:pt x="483" y="248"/>
                  </a:lnTo>
                  <a:lnTo>
                    <a:pt x="2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7"/>
            <p:cNvSpPr/>
            <p:nvPr/>
          </p:nvSpPr>
          <p:spPr>
            <a:xfrm>
              <a:off x="8110475" y="3984025"/>
              <a:ext cx="12075" cy="22475"/>
            </a:xfrm>
            <a:custGeom>
              <a:avLst/>
              <a:gdLst/>
              <a:ahLst/>
              <a:cxnLst/>
              <a:rect l="l" t="t" r="r" b="b"/>
              <a:pathLst>
                <a:path w="483" h="899" extrusionOk="0">
                  <a:moveTo>
                    <a:pt x="111" y="1"/>
                  </a:moveTo>
                  <a:cubicBezTo>
                    <a:pt x="49" y="1"/>
                    <a:pt x="1" y="50"/>
                    <a:pt x="1" y="111"/>
                  </a:cubicBezTo>
                  <a:lnTo>
                    <a:pt x="1" y="898"/>
                  </a:lnTo>
                  <a:lnTo>
                    <a:pt x="483" y="898"/>
                  </a:lnTo>
                  <a:lnTo>
                    <a:pt x="48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7"/>
            <p:cNvSpPr/>
            <p:nvPr/>
          </p:nvSpPr>
          <p:spPr>
            <a:xfrm>
              <a:off x="8110475" y="4043825"/>
              <a:ext cx="29650" cy="30550"/>
            </a:xfrm>
            <a:custGeom>
              <a:avLst/>
              <a:gdLst/>
              <a:ahLst/>
              <a:cxnLst/>
              <a:rect l="l" t="t" r="r" b="b"/>
              <a:pathLst>
                <a:path w="1186" h="1222" extrusionOk="0">
                  <a:moveTo>
                    <a:pt x="239" y="1"/>
                  </a:moveTo>
                  <a:lnTo>
                    <a:pt x="1" y="315"/>
                  </a:lnTo>
                  <a:lnTo>
                    <a:pt x="1" y="1106"/>
                  </a:lnTo>
                  <a:cubicBezTo>
                    <a:pt x="1" y="1168"/>
                    <a:pt x="49" y="1221"/>
                    <a:pt x="111" y="1221"/>
                  </a:cubicBezTo>
                  <a:lnTo>
                    <a:pt x="1186" y="1221"/>
                  </a:lnTo>
                  <a:lnTo>
                    <a:pt x="1186" y="739"/>
                  </a:lnTo>
                  <a:lnTo>
                    <a:pt x="540" y="739"/>
                  </a:lnTo>
                  <a:cubicBezTo>
                    <a:pt x="509" y="739"/>
                    <a:pt x="483" y="717"/>
                    <a:pt x="483" y="686"/>
                  </a:cubicBezTo>
                  <a:lnTo>
                    <a:pt x="483" y="315"/>
                  </a:lnTo>
                  <a:lnTo>
                    <a:pt x="2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7"/>
            <p:cNvSpPr/>
            <p:nvPr/>
          </p:nvSpPr>
          <p:spPr>
            <a:xfrm>
              <a:off x="8110475" y="4029125"/>
              <a:ext cx="12075" cy="22575"/>
            </a:xfrm>
            <a:custGeom>
              <a:avLst/>
              <a:gdLst/>
              <a:ahLst/>
              <a:cxnLst/>
              <a:rect l="l" t="t" r="r" b="b"/>
              <a:pathLst>
                <a:path w="483" h="903" extrusionOk="0">
                  <a:moveTo>
                    <a:pt x="1" y="1"/>
                  </a:moveTo>
                  <a:lnTo>
                    <a:pt x="1" y="903"/>
                  </a:lnTo>
                  <a:lnTo>
                    <a:pt x="483" y="903"/>
                  </a:lnTo>
                  <a:lnTo>
                    <a:pt x="48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7"/>
            <p:cNvSpPr/>
            <p:nvPr/>
          </p:nvSpPr>
          <p:spPr>
            <a:xfrm>
              <a:off x="7810825" y="3917950"/>
              <a:ext cx="77725" cy="10625"/>
            </a:xfrm>
            <a:custGeom>
              <a:avLst/>
              <a:gdLst/>
              <a:ahLst/>
              <a:cxnLst/>
              <a:rect l="l" t="t" r="r" b="b"/>
              <a:pathLst>
                <a:path w="3109" h="425" extrusionOk="0">
                  <a:moveTo>
                    <a:pt x="244" y="0"/>
                  </a:moveTo>
                  <a:cubicBezTo>
                    <a:pt x="1" y="40"/>
                    <a:pt x="1" y="385"/>
                    <a:pt x="244" y="425"/>
                  </a:cubicBezTo>
                  <a:lnTo>
                    <a:pt x="2870" y="425"/>
                  </a:lnTo>
                  <a:cubicBezTo>
                    <a:pt x="3109" y="385"/>
                    <a:pt x="3109" y="40"/>
                    <a:pt x="2870"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7"/>
            <p:cNvSpPr/>
            <p:nvPr/>
          </p:nvSpPr>
          <p:spPr>
            <a:xfrm>
              <a:off x="7829425" y="3923350"/>
              <a:ext cx="42525" cy="68875"/>
            </a:xfrm>
            <a:custGeom>
              <a:avLst/>
              <a:gdLst/>
              <a:ahLst/>
              <a:cxnLst/>
              <a:rect l="l" t="t" r="r" b="b"/>
              <a:pathLst>
                <a:path w="1701" h="2755" extrusionOk="0">
                  <a:moveTo>
                    <a:pt x="459" y="1"/>
                  </a:moveTo>
                  <a:lnTo>
                    <a:pt x="176" y="164"/>
                  </a:lnTo>
                  <a:cubicBezTo>
                    <a:pt x="97" y="169"/>
                    <a:pt x="35" y="231"/>
                    <a:pt x="35" y="310"/>
                  </a:cubicBezTo>
                  <a:lnTo>
                    <a:pt x="4" y="2454"/>
                  </a:lnTo>
                  <a:cubicBezTo>
                    <a:pt x="1" y="2504"/>
                    <a:pt x="41" y="2538"/>
                    <a:pt x="84" y="2538"/>
                  </a:cubicBezTo>
                  <a:cubicBezTo>
                    <a:pt x="99" y="2538"/>
                    <a:pt x="114" y="2534"/>
                    <a:pt x="128" y="2525"/>
                  </a:cubicBezTo>
                  <a:lnTo>
                    <a:pt x="459" y="2472"/>
                  </a:lnTo>
                  <a:lnTo>
                    <a:pt x="755" y="2282"/>
                  </a:lnTo>
                  <a:cubicBezTo>
                    <a:pt x="769" y="2273"/>
                    <a:pt x="784" y="2269"/>
                    <a:pt x="800" y="2269"/>
                  </a:cubicBezTo>
                  <a:cubicBezTo>
                    <a:pt x="815" y="2269"/>
                    <a:pt x="831" y="2273"/>
                    <a:pt x="844" y="2282"/>
                  </a:cubicBezTo>
                  <a:lnTo>
                    <a:pt x="1573" y="2742"/>
                  </a:lnTo>
                  <a:cubicBezTo>
                    <a:pt x="1586" y="2751"/>
                    <a:pt x="1601" y="2754"/>
                    <a:pt x="1615" y="2754"/>
                  </a:cubicBezTo>
                  <a:cubicBezTo>
                    <a:pt x="1659" y="2754"/>
                    <a:pt x="1700" y="2718"/>
                    <a:pt x="1697" y="2671"/>
                  </a:cubicBezTo>
                  <a:lnTo>
                    <a:pt x="1697" y="138"/>
                  </a:lnTo>
                  <a:cubicBezTo>
                    <a:pt x="1697" y="63"/>
                    <a:pt x="1640" y="1"/>
                    <a:pt x="156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7"/>
            <p:cNvSpPr/>
            <p:nvPr/>
          </p:nvSpPr>
          <p:spPr>
            <a:xfrm>
              <a:off x="7826750" y="3923350"/>
              <a:ext cx="14175" cy="68825"/>
            </a:xfrm>
            <a:custGeom>
              <a:avLst/>
              <a:gdLst/>
              <a:ahLst/>
              <a:cxnLst/>
              <a:rect l="l" t="t" r="r" b="b"/>
              <a:pathLst>
                <a:path w="567" h="2753" extrusionOk="0">
                  <a:moveTo>
                    <a:pt x="142" y="1"/>
                  </a:moveTo>
                  <a:cubicBezTo>
                    <a:pt x="67" y="1"/>
                    <a:pt x="0" y="63"/>
                    <a:pt x="0" y="138"/>
                  </a:cubicBezTo>
                  <a:lnTo>
                    <a:pt x="0" y="2671"/>
                  </a:lnTo>
                  <a:cubicBezTo>
                    <a:pt x="4" y="2718"/>
                    <a:pt x="45" y="2753"/>
                    <a:pt x="91" y="2753"/>
                  </a:cubicBezTo>
                  <a:cubicBezTo>
                    <a:pt x="105" y="2753"/>
                    <a:pt x="119" y="2749"/>
                    <a:pt x="133" y="2742"/>
                  </a:cubicBezTo>
                  <a:lnTo>
                    <a:pt x="566" y="2472"/>
                  </a:lnTo>
                  <a:lnTo>
                    <a:pt x="56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 name="Google Shape;1370;p57"/>
          <p:cNvGrpSpPr/>
          <p:nvPr/>
        </p:nvGrpSpPr>
        <p:grpSpPr>
          <a:xfrm>
            <a:off x="7024950" y="3767400"/>
            <a:ext cx="356275" cy="326300"/>
            <a:chOff x="7024950" y="3767400"/>
            <a:chExt cx="356275" cy="326300"/>
          </a:xfrm>
        </p:grpSpPr>
        <p:sp>
          <p:nvSpPr>
            <p:cNvPr id="1371" name="Google Shape;1371;p57"/>
            <p:cNvSpPr/>
            <p:nvPr/>
          </p:nvSpPr>
          <p:spPr>
            <a:xfrm>
              <a:off x="7043300" y="3888975"/>
              <a:ext cx="22025" cy="24675"/>
            </a:xfrm>
            <a:custGeom>
              <a:avLst/>
              <a:gdLst/>
              <a:ahLst/>
              <a:cxnLst/>
              <a:rect l="l" t="t" r="r" b="b"/>
              <a:pathLst>
                <a:path w="881" h="987" extrusionOk="0">
                  <a:moveTo>
                    <a:pt x="474" y="1"/>
                  </a:moveTo>
                  <a:lnTo>
                    <a:pt x="0" y="89"/>
                  </a:lnTo>
                  <a:lnTo>
                    <a:pt x="142" y="430"/>
                  </a:lnTo>
                  <a:lnTo>
                    <a:pt x="0" y="876"/>
                  </a:lnTo>
                  <a:lnTo>
                    <a:pt x="438" y="987"/>
                  </a:lnTo>
                  <a:lnTo>
                    <a:pt x="880" y="876"/>
                  </a:lnTo>
                  <a:lnTo>
                    <a:pt x="880" y="89"/>
                  </a:lnTo>
                  <a:lnTo>
                    <a:pt x="4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7"/>
            <p:cNvSpPr/>
            <p:nvPr/>
          </p:nvSpPr>
          <p:spPr>
            <a:xfrm>
              <a:off x="7209525" y="3992650"/>
              <a:ext cx="53100" cy="45675"/>
            </a:xfrm>
            <a:custGeom>
              <a:avLst/>
              <a:gdLst/>
              <a:ahLst/>
              <a:cxnLst/>
              <a:rect l="l" t="t" r="r" b="b"/>
              <a:pathLst>
                <a:path w="2124" h="1827" extrusionOk="0">
                  <a:moveTo>
                    <a:pt x="1036" y="1"/>
                  </a:moveTo>
                  <a:lnTo>
                    <a:pt x="372" y="673"/>
                  </a:lnTo>
                  <a:lnTo>
                    <a:pt x="1" y="1827"/>
                  </a:lnTo>
                  <a:lnTo>
                    <a:pt x="2123" y="1827"/>
                  </a:lnTo>
                  <a:lnTo>
                    <a:pt x="1871" y="1035"/>
                  </a:lnTo>
                  <a:lnTo>
                    <a:pt x="1752" y="673"/>
                  </a:lnTo>
                  <a:lnTo>
                    <a:pt x="10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7"/>
            <p:cNvSpPr/>
            <p:nvPr/>
          </p:nvSpPr>
          <p:spPr>
            <a:xfrm>
              <a:off x="7182575" y="4035200"/>
              <a:ext cx="110325" cy="26000"/>
            </a:xfrm>
            <a:custGeom>
              <a:avLst/>
              <a:gdLst/>
              <a:ahLst/>
              <a:cxnLst/>
              <a:rect l="l" t="t" r="r" b="b"/>
              <a:pathLst>
                <a:path w="4413" h="1040" extrusionOk="0">
                  <a:moveTo>
                    <a:pt x="1004" y="1"/>
                  </a:moveTo>
                  <a:lnTo>
                    <a:pt x="681" y="116"/>
                  </a:lnTo>
                  <a:cubicBezTo>
                    <a:pt x="637" y="116"/>
                    <a:pt x="0" y="364"/>
                    <a:pt x="0" y="757"/>
                  </a:cubicBezTo>
                  <a:cubicBezTo>
                    <a:pt x="0" y="916"/>
                    <a:pt x="128" y="1040"/>
                    <a:pt x="283" y="1040"/>
                  </a:cubicBezTo>
                  <a:lnTo>
                    <a:pt x="4037" y="1009"/>
                  </a:lnTo>
                  <a:cubicBezTo>
                    <a:pt x="4192" y="1009"/>
                    <a:pt x="4320" y="881"/>
                    <a:pt x="4320" y="726"/>
                  </a:cubicBezTo>
                  <a:cubicBezTo>
                    <a:pt x="4320" y="669"/>
                    <a:pt x="4413" y="677"/>
                    <a:pt x="4399" y="620"/>
                  </a:cubicBezTo>
                  <a:cubicBezTo>
                    <a:pt x="4386" y="562"/>
                    <a:pt x="4368" y="509"/>
                    <a:pt x="4337" y="456"/>
                  </a:cubicBezTo>
                  <a:cubicBezTo>
                    <a:pt x="4214" y="178"/>
                    <a:pt x="3931" y="1"/>
                    <a:pt x="36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7"/>
            <p:cNvSpPr/>
            <p:nvPr/>
          </p:nvSpPr>
          <p:spPr>
            <a:xfrm>
              <a:off x="7179025" y="4035325"/>
              <a:ext cx="114000" cy="32400"/>
            </a:xfrm>
            <a:custGeom>
              <a:avLst/>
              <a:gdLst/>
              <a:ahLst/>
              <a:cxnLst/>
              <a:rect l="l" t="t" r="r" b="b"/>
              <a:pathLst>
                <a:path w="4560" h="1296" extrusionOk="0">
                  <a:moveTo>
                    <a:pt x="668" y="0"/>
                  </a:moveTo>
                  <a:cubicBezTo>
                    <a:pt x="284" y="67"/>
                    <a:pt x="1" y="398"/>
                    <a:pt x="5" y="787"/>
                  </a:cubicBezTo>
                  <a:cubicBezTo>
                    <a:pt x="5" y="942"/>
                    <a:pt x="133" y="1066"/>
                    <a:pt x="288" y="1066"/>
                  </a:cubicBezTo>
                  <a:lnTo>
                    <a:pt x="2344" y="1296"/>
                  </a:lnTo>
                  <a:lnTo>
                    <a:pt x="4276" y="1066"/>
                  </a:lnTo>
                  <a:cubicBezTo>
                    <a:pt x="4430" y="1066"/>
                    <a:pt x="4558" y="939"/>
                    <a:pt x="4559" y="784"/>
                  </a:cubicBezTo>
                  <a:lnTo>
                    <a:pt x="4559" y="784"/>
                  </a:lnTo>
                  <a:cubicBezTo>
                    <a:pt x="4559" y="785"/>
                    <a:pt x="4559" y="786"/>
                    <a:pt x="4559" y="787"/>
                  </a:cubicBezTo>
                  <a:lnTo>
                    <a:pt x="4559" y="783"/>
                  </a:lnTo>
                  <a:cubicBezTo>
                    <a:pt x="4559" y="783"/>
                    <a:pt x="4559" y="784"/>
                    <a:pt x="4559" y="784"/>
                  </a:cubicBezTo>
                  <a:lnTo>
                    <a:pt x="4559" y="784"/>
                  </a:lnTo>
                  <a:cubicBezTo>
                    <a:pt x="4559" y="728"/>
                    <a:pt x="4554" y="676"/>
                    <a:pt x="4541" y="619"/>
                  </a:cubicBezTo>
                  <a:lnTo>
                    <a:pt x="1128" y="619"/>
                  </a:lnTo>
                  <a:cubicBezTo>
                    <a:pt x="942" y="619"/>
                    <a:pt x="836" y="403"/>
                    <a:pt x="951" y="257"/>
                  </a:cubicBezTo>
                  <a:lnTo>
                    <a:pt x="11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7"/>
            <p:cNvSpPr/>
            <p:nvPr/>
          </p:nvSpPr>
          <p:spPr>
            <a:xfrm>
              <a:off x="7102100" y="3972200"/>
              <a:ext cx="273700" cy="34525"/>
            </a:xfrm>
            <a:custGeom>
              <a:avLst/>
              <a:gdLst/>
              <a:ahLst/>
              <a:cxnLst/>
              <a:rect l="l" t="t" r="r" b="b"/>
              <a:pathLst>
                <a:path w="10948" h="1381" extrusionOk="0">
                  <a:moveTo>
                    <a:pt x="5779" y="1"/>
                  </a:moveTo>
                  <a:lnTo>
                    <a:pt x="1" y="328"/>
                  </a:lnTo>
                  <a:lnTo>
                    <a:pt x="138" y="814"/>
                  </a:lnTo>
                  <a:cubicBezTo>
                    <a:pt x="138" y="1124"/>
                    <a:pt x="390" y="1376"/>
                    <a:pt x="699" y="1380"/>
                  </a:cubicBezTo>
                  <a:lnTo>
                    <a:pt x="10205" y="1380"/>
                  </a:lnTo>
                  <a:cubicBezTo>
                    <a:pt x="10514" y="1380"/>
                    <a:pt x="10948" y="1234"/>
                    <a:pt x="10948" y="925"/>
                  </a:cubicBezTo>
                  <a:lnTo>
                    <a:pt x="10948" y="332"/>
                  </a:lnTo>
                  <a:lnTo>
                    <a:pt x="57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7"/>
            <p:cNvSpPr/>
            <p:nvPr/>
          </p:nvSpPr>
          <p:spPr>
            <a:xfrm>
              <a:off x="7105975" y="3772600"/>
              <a:ext cx="269825" cy="207925"/>
            </a:xfrm>
            <a:custGeom>
              <a:avLst/>
              <a:gdLst/>
              <a:ahLst/>
              <a:cxnLst/>
              <a:rect l="l" t="t" r="r" b="b"/>
              <a:pathLst>
                <a:path w="10793" h="8317" extrusionOk="0">
                  <a:moveTo>
                    <a:pt x="407" y="0"/>
                  </a:moveTo>
                  <a:cubicBezTo>
                    <a:pt x="93" y="0"/>
                    <a:pt x="0" y="283"/>
                    <a:pt x="0" y="593"/>
                  </a:cubicBezTo>
                  <a:lnTo>
                    <a:pt x="9" y="8316"/>
                  </a:lnTo>
                  <a:lnTo>
                    <a:pt x="10793" y="8316"/>
                  </a:lnTo>
                  <a:lnTo>
                    <a:pt x="10793" y="566"/>
                  </a:lnTo>
                  <a:cubicBezTo>
                    <a:pt x="10793" y="252"/>
                    <a:pt x="10541" y="0"/>
                    <a:pt x="102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7"/>
            <p:cNvSpPr/>
            <p:nvPr/>
          </p:nvSpPr>
          <p:spPr>
            <a:xfrm>
              <a:off x="7106300" y="3829950"/>
              <a:ext cx="35400" cy="150575"/>
            </a:xfrm>
            <a:custGeom>
              <a:avLst/>
              <a:gdLst/>
              <a:ahLst/>
              <a:cxnLst/>
              <a:rect l="l" t="t" r="r" b="b"/>
              <a:pathLst>
                <a:path w="1416" h="6023" extrusionOk="0">
                  <a:moveTo>
                    <a:pt x="154" y="1"/>
                  </a:moveTo>
                  <a:cubicBezTo>
                    <a:pt x="152" y="1"/>
                    <a:pt x="149" y="1"/>
                    <a:pt x="146" y="1"/>
                  </a:cubicBezTo>
                  <a:lnTo>
                    <a:pt x="1" y="1"/>
                  </a:lnTo>
                  <a:lnTo>
                    <a:pt x="1" y="6022"/>
                  </a:lnTo>
                  <a:lnTo>
                    <a:pt x="1040" y="6022"/>
                  </a:lnTo>
                  <a:lnTo>
                    <a:pt x="1040" y="5956"/>
                  </a:lnTo>
                  <a:lnTo>
                    <a:pt x="1079" y="5373"/>
                  </a:lnTo>
                  <a:cubicBezTo>
                    <a:pt x="1283" y="5249"/>
                    <a:pt x="1407" y="5028"/>
                    <a:pt x="1407" y="4789"/>
                  </a:cubicBezTo>
                  <a:lnTo>
                    <a:pt x="1407" y="4426"/>
                  </a:lnTo>
                  <a:lnTo>
                    <a:pt x="1415" y="4431"/>
                  </a:lnTo>
                  <a:cubicBezTo>
                    <a:pt x="1415" y="4059"/>
                    <a:pt x="1115" y="3754"/>
                    <a:pt x="743" y="3754"/>
                  </a:cubicBezTo>
                  <a:lnTo>
                    <a:pt x="686" y="3754"/>
                  </a:lnTo>
                  <a:lnTo>
                    <a:pt x="686" y="536"/>
                  </a:lnTo>
                  <a:cubicBezTo>
                    <a:pt x="686" y="242"/>
                    <a:pt x="447" y="1"/>
                    <a:pt x="1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7"/>
            <p:cNvSpPr/>
            <p:nvPr/>
          </p:nvSpPr>
          <p:spPr>
            <a:xfrm>
              <a:off x="7102100" y="3772600"/>
              <a:ext cx="273700" cy="207925"/>
            </a:xfrm>
            <a:custGeom>
              <a:avLst/>
              <a:gdLst/>
              <a:ahLst/>
              <a:cxnLst/>
              <a:rect l="l" t="t" r="r" b="b"/>
              <a:pathLst>
                <a:path w="10948" h="8317" extrusionOk="0">
                  <a:moveTo>
                    <a:pt x="562" y="0"/>
                  </a:moveTo>
                  <a:cubicBezTo>
                    <a:pt x="253" y="0"/>
                    <a:pt x="1" y="252"/>
                    <a:pt x="1" y="566"/>
                  </a:cubicBezTo>
                  <a:lnTo>
                    <a:pt x="1" y="8316"/>
                  </a:lnTo>
                  <a:lnTo>
                    <a:pt x="10948" y="8316"/>
                  </a:lnTo>
                  <a:lnTo>
                    <a:pt x="10948" y="7870"/>
                  </a:lnTo>
                  <a:lnTo>
                    <a:pt x="673" y="7870"/>
                  </a:lnTo>
                  <a:cubicBezTo>
                    <a:pt x="611" y="7866"/>
                    <a:pt x="562" y="7817"/>
                    <a:pt x="562" y="7755"/>
                  </a:cubicBezTo>
                  <a:lnTo>
                    <a:pt x="562" y="0"/>
                  </a:ln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7"/>
            <p:cNvSpPr/>
            <p:nvPr/>
          </p:nvSpPr>
          <p:spPr>
            <a:xfrm>
              <a:off x="7096675" y="3767400"/>
              <a:ext cx="284550" cy="247275"/>
            </a:xfrm>
            <a:custGeom>
              <a:avLst/>
              <a:gdLst/>
              <a:ahLst/>
              <a:cxnLst/>
              <a:rect l="l" t="t" r="r" b="b"/>
              <a:pathLst>
                <a:path w="11382" h="9891" extrusionOk="0">
                  <a:moveTo>
                    <a:pt x="10599" y="420"/>
                  </a:moveTo>
                  <a:cubicBezTo>
                    <a:pt x="10793" y="420"/>
                    <a:pt x="10952" y="575"/>
                    <a:pt x="10952" y="774"/>
                  </a:cubicBezTo>
                  <a:lnTo>
                    <a:pt x="10952" y="9117"/>
                  </a:lnTo>
                  <a:cubicBezTo>
                    <a:pt x="10952" y="9311"/>
                    <a:pt x="10793" y="9471"/>
                    <a:pt x="10599" y="9471"/>
                  </a:cubicBezTo>
                  <a:lnTo>
                    <a:pt x="779" y="9471"/>
                  </a:lnTo>
                  <a:cubicBezTo>
                    <a:pt x="585" y="9471"/>
                    <a:pt x="425" y="9311"/>
                    <a:pt x="425" y="9117"/>
                  </a:cubicBezTo>
                  <a:lnTo>
                    <a:pt x="425" y="774"/>
                  </a:lnTo>
                  <a:cubicBezTo>
                    <a:pt x="425" y="575"/>
                    <a:pt x="585" y="420"/>
                    <a:pt x="779" y="420"/>
                  </a:cubicBezTo>
                  <a:close/>
                  <a:moveTo>
                    <a:pt x="771" y="0"/>
                  </a:moveTo>
                  <a:cubicBezTo>
                    <a:pt x="346" y="0"/>
                    <a:pt x="1" y="348"/>
                    <a:pt x="1" y="774"/>
                  </a:cubicBezTo>
                  <a:lnTo>
                    <a:pt x="1" y="9117"/>
                  </a:lnTo>
                  <a:cubicBezTo>
                    <a:pt x="1" y="9546"/>
                    <a:pt x="350" y="9891"/>
                    <a:pt x="779" y="9891"/>
                  </a:cubicBezTo>
                  <a:lnTo>
                    <a:pt x="10599" y="9891"/>
                  </a:lnTo>
                  <a:cubicBezTo>
                    <a:pt x="11028" y="9891"/>
                    <a:pt x="11377" y="9546"/>
                    <a:pt x="11381" y="9117"/>
                  </a:cubicBezTo>
                  <a:lnTo>
                    <a:pt x="11381" y="774"/>
                  </a:lnTo>
                  <a:cubicBezTo>
                    <a:pt x="11377" y="348"/>
                    <a:pt x="11032" y="0"/>
                    <a:pt x="10607" y="0"/>
                  </a:cubicBezTo>
                  <a:cubicBezTo>
                    <a:pt x="10604" y="0"/>
                    <a:pt x="10601" y="0"/>
                    <a:pt x="10599" y="0"/>
                  </a:cubicBezTo>
                  <a:lnTo>
                    <a:pt x="779" y="0"/>
                  </a:lnTo>
                  <a:cubicBezTo>
                    <a:pt x="776" y="0"/>
                    <a:pt x="774" y="0"/>
                    <a:pt x="77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7"/>
            <p:cNvSpPr/>
            <p:nvPr/>
          </p:nvSpPr>
          <p:spPr>
            <a:xfrm>
              <a:off x="7137575" y="3805525"/>
              <a:ext cx="205725" cy="109800"/>
            </a:xfrm>
            <a:custGeom>
              <a:avLst/>
              <a:gdLst/>
              <a:ahLst/>
              <a:cxnLst/>
              <a:rect l="l" t="t" r="r" b="b"/>
              <a:pathLst>
                <a:path w="8229" h="4392" extrusionOk="0">
                  <a:moveTo>
                    <a:pt x="270" y="1"/>
                  </a:moveTo>
                  <a:lnTo>
                    <a:pt x="156" y="169"/>
                  </a:lnTo>
                  <a:cubicBezTo>
                    <a:pt x="1" y="169"/>
                    <a:pt x="72" y="266"/>
                    <a:pt x="72" y="421"/>
                  </a:cubicBezTo>
                  <a:lnTo>
                    <a:pt x="18" y="4077"/>
                  </a:lnTo>
                  <a:cubicBezTo>
                    <a:pt x="18" y="4232"/>
                    <a:pt x="142" y="4360"/>
                    <a:pt x="297" y="4360"/>
                  </a:cubicBezTo>
                  <a:lnTo>
                    <a:pt x="7738" y="4387"/>
                  </a:lnTo>
                  <a:cubicBezTo>
                    <a:pt x="7791" y="4387"/>
                    <a:pt x="7856" y="4391"/>
                    <a:pt x="7920" y="4391"/>
                  </a:cubicBezTo>
                  <a:cubicBezTo>
                    <a:pt x="8045" y="4391"/>
                    <a:pt x="8162" y="4374"/>
                    <a:pt x="8162" y="4272"/>
                  </a:cubicBezTo>
                  <a:lnTo>
                    <a:pt x="8229" y="4090"/>
                  </a:lnTo>
                  <a:lnTo>
                    <a:pt x="8229" y="2441"/>
                  </a:lnTo>
                  <a:lnTo>
                    <a:pt x="8030" y="2242"/>
                  </a:lnTo>
                  <a:lnTo>
                    <a:pt x="8229" y="2021"/>
                  </a:lnTo>
                  <a:lnTo>
                    <a:pt x="8229" y="279"/>
                  </a:lnTo>
                  <a:cubicBezTo>
                    <a:pt x="8229" y="124"/>
                    <a:pt x="8101" y="1"/>
                    <a:pt x="7946" y="1"/>
                  </a:cubicBezTo>
                  <a:lnTo>
                    <a:pt x="2768" y="1"/>
                  </a:lnTo>
                  <a:lnTo>
                    <a:pt x="2516" y="354"/>
                  </a:lnTo>
                  <a:lnTo>
                    <a:pt x="23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7"/>
            <p:cNvSpPr/>
            <p:nvPr/>
          </p:nvSpPr>
          <p:spPr>
            <a:xfrm>
              <a:off x="7134375" y="3805525"/>
              <a:ext cx="208925" cy="112100"/>
            </a:xfrm>
            <a:custGeom>
              <a:avLst/>
              <a:gdLst/>
              <a:ahLst/>
              <a:cxnLst/>
              <a:rect l="l" t="t" r="r" b="b"/>
              <a:pathLst>
                <a:path w="8357" h="4484" extrusionOk="0">
                  <a:moveTo>
                    <a:pt x="284" y="1"/>
                  </a:moveTo>
                  <a:cubicBezTo>
                    <a:pt x="129" y="1"/>
                    <a:pt x="1" y="124"/>
                    <a:pt x="1" y="279"/>
                  </a:cubicBezTo>
                  <a:lnTo>
                    <a:pt x="1" y="2021"/>
                  </a:lnTo>
                  <a:lnTo>
                    <a:pt x="142" y="2233"/>
                  </a:lnTo>
                  <a:lnTo>
                    <a:pt x="1" y="2441"/>
                  </a:lnTo>
                  <a:lnTo>
                    <a:pt x="1" y="4205"/>
                  </a:lnTo>
                  <a:cubicBezTo>
                    <a:pt x="1" y="4360"/>
                    <a:pt x="129" y="4484"/>
                    <a:pt x="284" y="4484"/>
                  </a:cubicBezTo>
                  <a:lnTo>
                    <a:pt x="2472" y="4484"/>
                  </a:lnTo>
                  <a:lnTo>
                    <a:pt x="2684" y="4391"/>
                  </a:lnTo>
                  <a:lnTo>
                    <a:pt x="2896" y="4484"/>
                  </a:lnTo>
                  <a:lnTo>
                    <a:pt x="8074" y="4484"/>
                  </a:lnTo>
                  <a:cubicBezTo>
                    <a:pt x="8229" y="4484"/>
                    <a:pt x="8357" y="4360"/>
                    <a:pt x="8357" y="4205"/>
                  </a:cubicBezTo>
                  <a:lnTo>
                    <a:pt x="8357" y="4090"/>
                  </a:lnTo>
                  <a:lnTo>
                    <a:pt x="536" y="4090"/>
                  </a:lnTo>
                  <a:cubicBezTo>
                    <a:pt x="460" y="4090"/>
                    <a:pt x="398" y="4028"/>
                    <a:pt x="398" y="3949"/>
                  </a:cubicBezTo>
                  <a:lnTo>
                    <a:pt x="3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7"/>
            <p:cNvSpPr/>
            <p:nvPr/>
          </p:nvSpPr>
          <p:spPr>
            <a:xfrm>
              <a:off x="7134375" y="3805525"/>
              <a:ext cx="208925" cy="112225"/>
            </a:xfrm>
            <a:custGeom>
              <a:avLst/>
              <a:gdLst/>
              <a:ahLst/>
              <a:cxnLst/>
              <a:rect l="l" t="t" r="r" b="b"/>
              <a:pathLst>
                <a:path w="8357" h="4489" extrusionOk="0">
                  <a:moveTo>
                    <a:pt x="2472" y="1"/>
                  </a:moveTo>
                  <a:lnTo>
                    <a:pt x="2472" y="2021"/>
                  </a:lnTo>
                  <a:lnTo>
                    <a:pt x="1" y="2021"/>
                  </a:lnTo>
                  <a:lnTo>
                    <a:pt x="200" y="2233"/>
                  </a:lnTo>
                  <a:lnTo>
                    <a:pt x="1" y="2441"/>
                  </a:lnTo>
                  <a:lnTo>
                    <a:pt x="2472" y="2441"/>
                  </a:lnTo>
                  <a:lnTo>
                    <a:pt x="2472" y="4488"/>
                  </a:lnTo>
                  <a:lnTo>
                    <a:pt x="2684" y="4360"/>
                  </a:lnTo>
                  <a:lnTo>
                    <a:pt x="2896" y="4488"/>
                  </a:lnTo>
                  <a:lnTo>
                    <a:pt x="2896" y="2441"/>
                  </a:lnTo>
                  <a:lnTo>
                    <a:pt x="8357" y="2441"/>
                  </a:lnTo>
                  <a:lnTo>
                    <a:pt x="8357" y="2021"/>
                  </a:lnTo>
                  <a:lnTo>
                    <a:pt x="2896" y="2021"/>
                  </a:lnTo>
                  <a:lnTo>
                    <a:pt x="28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7"/>
            <p:cNvSpPr/>
            <p:nvPr/>
          </p:nvSpPr>
          <p:spPr>
            <a:xfrm>
              <a:off x="7196175" y="3907775"/>
              <a:ext cx="10625" cy="9975"/>
            </a:xfrm>
            <a:custGeom>
              <a:avLst/>
              <a:gdLst/>
              <a:ahLst/>
              <a:cxnLst/>
              <a:rect l="l" t="t" r="r" b="b"/>
              <a:pathLst>
                <a:path w="425" h="399" extrusionOk="0">
                  <a:moveTo>
                    <a:pt x="0" y="0"/>
                  </a:moveTo>
                  <a:lnTo>
                    <a:pt x="0" y="398"/>
                  </a:lnTo>
                  <a:lnTo>
                    <a:pt x="424" y="398"/>
                  </a:lnTo>
                  <a:lnTo>
                    <a:pt x="424" y="0"/>
                  </a:ln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7"/>
            <p:cNvSpPr/>
            <p:nvPr/>
          </p:nvSpPr>
          <p:spPr>
            <a:xfrm>
              <a:off x="7134375" y="3856050"/>
              <a:ext cx="9975" cy="10525"/>
            </a:xfrm>
            <a:custGeom>
              <a:avLst/>
              <a:gdLst/>
              <a:ahLst/>
              <a:cxnLst/>
              <a:rect l="l" t="t" r="r" b="b"/>
              <a:pathLst>
                <a:path w="399" h="421" extrusionOk="0">
                  <a:moveTo>
                    <a:pt x="1" y="0"/>
                  </a:moveTo>
                  <a:lnTo>
                    <a:pt x="1" y="420"/>
                  </a:lnTo>
                  <a:lnTo>
                    <a:pt x="398" y="420"/>
                  </a:lnTo>
                  <a:lnTo>
                    <a:pt x="398" y="0"/>
                  </a:ln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7"/>
            <p:cNvSpPr/>
            <p:nvPr/>
          </p:nvSpPr>
          <p:spPr>
            <a:xfrm>
              <a:off x="7229325" y="3819125"/>
              <a:ext cx="47450" cy="10975"/>
            </a:xfrm>
            <a:custGeom>
              <a:avLst/>
              <a:gdLst/>
              <a:ahLst/>
              <a:cxnLst/>
              <a:rect l="l" t="t" r="r" b="b"/>
              <a:pathLst>
                <a:path w="1898" h="439" extrusionOk="0">
                  <a:moveTo>
                    <a:pt x="1680" y="0"/>
                  </a:moveTo>
                  <a:lnTo>
                    <a:pt x="208" y="18"/>
                  </a:lnTo>
                  <a:cubicBezTo>
                    <a:pt x="93" y="18"/>
                    <a:pt x="0" y="111"/>
                    <a:pt x="0" y="230"/>
                  </a:cubicBezTo>
                  <a:cubicBezTo>
                    <a:pt x="5" y="345"/>
                    <a:pt x="98" y="434"/>
                    <a:pt x="217" y="438"/>
                  </a:cubicBezTo>
                  <a:lnTo>
                    <a:pt x="1685" y="429"/>
                  </a:lnTo>
                  <a:cubicBezTo>
                    <a:pt x="1800" y="425"/>
                    <a:pt x="1897" y="328"/>
                    <a:pt x="1897" y="213"/>
                  </a:cubicBezTo>
                  <a:cubicBezTo>
                    <a:pt x="1888" y="98"/>
                    <a:pt x="1795" y="5"/>
                    <a:pt x="16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7"/>
            <p:cNvSpPr/>
            <p:nvPr/>
          </p:nvSpPr>
          <p:spPr>
            <a:xfrm>
              <a:off x="7228450" y="3837500"/>
              <a:ext cx="80050" cy="10800"/>
            </a:xfrm>
            <a:custGeom>
              <a:avLst/>
              <a:gdLst/>
              <a:ahLst/>
              <a:cxnLst/>
              <a:rect l="l" t="t" r="r" b="b"/>
              <a:pathLst>
                <a:path w="3202" h="432" extrusionOk="0">
                  <a:moveTo>
                    <a:pt x="216" y="1"/>
                  </a:moveTo>
                  <a:cubicBezTo>
                    <a:pt x="98" y="1"/>
                    <a:pt x="0" y="96"/>
                    <a:pt x="0" y="216"/>
                  </a:cubicBezTo>
                  <a:cubicBezTo>
                    <a:pt x="0" y="336"/>
                    <a:pt x="98" y="431"/>
                    <a:pt x="216" y="431"/>
                  </a:cubicBezTo>
                  <a:cubicBezTo>
                    <a:pt x="228" y="431"/>
                    <a:pt x="240" y="430"/>
                    <a:pt x="252" y="428"/>
                  </a:cubicBezTo>
                  <a:lnTo>
                    <a:pt x="2958" y="428"/>
                  </a:lnTo>
                  <a:cubicBezTo>
                    <a:pt x="3201" y="388"/>
                    <a:pt x="3201" y="39"/>
                    <a:pt x="2958" y="4"/>
                  </a:cubicBezTo>
                  <a:lnTo>
                    <a:pt x="252" y="4"/>
                  </a:lnTo>
                  <a:cubicBezTo>
                    <a:pt x="240" y="2"/>
                    <a:pt x="228" y="1"/>
                    <a:pt x="2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7"/>
            <p:cNvSpPr/>
            <p:nvPr/>
          </p:nvSpPr>
          <p:spPr>
            <a:xfrm>
              <a:off x="7286350" y="3819050"/>
              <a:ext cx="29100" cy="10875"/>
            </a:xfrm>
            <a:custGeom>
              <a:avLst/>
              <a:gdLst/>
              <a:ahLst/>
              <a:cxnLst/>
              <a:rect l="l" t="t" r="r" b="b"/>
              <a:pathLst>
                <a:path w="1164" h="435" extrusionOk="0">
                  <a:moveTo>
                    <a:pt x="213" y="0"/>
                  </a:moveTo>
                  <a:cubicBezTo>
                    <a:pt x="99" y="0"/>
                    <a:pt x="1" y="95"/>
                    <a:pt x="1" y="216"/>
                  </a:cubicBezTo>
                  <a:cubicBezTo>
                    <a:pt x="1" y="338"/>
                    <a:pt x="103" y="434"/>
                    <a:pt x="219" y="434"/>
                  </a:cubicBezTo>
                  <a:cubicBezTo>
                    <a:pt x="229" y="434"/>
                    <a:pt x="239" y="434"/>
                    <a:pt x="248" y="432"/>
                  </a:cubicBezTo>
                  <a:lnTo>
                    <a:pt x="925" y="432"/>
                  </a:lnTo>
                  <a:cubicBezTo>
                    <a:pt x="1164" y="393"/>
                    <a:pt x="1164" y="43"/>
                    <a:pt x="925" y="3"/>
                  </a:cubicBezTo>
                  <a:lnTo>
                    <a:pt x="248" y="3"/>
                  </a:lnTo>
                  <a:cubicBezTo>
                    <a:pt x="237" y="1"/>
                    <a:pt x="225" y="0"/>
                    <a:pt x="2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7"/>
            <p:cNvSpPr/>
            <p:nvPr/>
          </p:nvSpPr>
          <p:spPr>
            <a:xfrm>
              <a:off x="7229325" y="3895050"/>
              <a:ext cx="43125" cy="10650"/>
            </a:xfrm>
            <a:custGeom>
              <a:avLst/>
              <a:gdLst/>
              <a:ahLst/>
              <a:cxnLst/>
              <a:rect l="l" t="t" r="r" b="b"/>
              <a:pathLst>
                <a:path w="1725" h="426" extrusionOk="0">
                  <a:moveTo>
                    <a:pt x="217" y="1"/>
                  </a:moveTo>
                  <a:cubicBezTo>
                    <a:pt x="98" y="1"/>
                    <a:pt x="0" y="94"/>
                    <a:pt x="0" y="213"/>
                  </a:cubicBezTo>
                  <a:cubicBezTo>
                    <a:pt x="0" y="332"/>
                    <a:pt x="98" y="425"/>
                    <a:pt x="217" y="425"/>
                  </a:cubicBezTo>
                  <a:lnTo>
                    <a:pt x="1512" y="425"/>
                  </a:lnTo>
                  <a:cubicBezTo>
                    <a:pt x="1627" y="425"/>
                    <a:pt x="1725" y="328"/>
                    <a:pt x="1725" y="213"/>
                  </a:cubicBezTo>
                  <a:cubicBezTo>
                    <a:pt x="1725" y="98"/>
                    <a:pt x="1632" y="1"/>
                    <a:pt x="15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7"/>
            <p:cNvSpPr/>
            <p:nvPr/>
          </p:nvSpPr>
          <p:spPr>
            <a:xfrm>
              <a:off x="7229325" y="3873175"/>
              <a:ext cx="86125" cy="10975"/>
            </a:xfrm>
            <a:custGeom>
              <a:avLst/>
              <a:gdLst/>
              <a:ahLst/>
              <a:cxnLst/>
              <a:rect l="l" t="t" r="r" b="b"/>
              <a:pathLst>
                <a:path w="3445" h="439" extrusionOk="0">
                  <a:moveTo>
                    <a:pt x="3206" y="0"/>
                  </a:moveTo>
                  <a:lnTo>
                    <a:pt x="208" y="18"/>
                  </a:lnTo>
                  <a:cubicBezTo>
                    <a:pt x="93" y="18"/>
                    <a:pt x="0" y="111"/>
                    <a:pt x="0" y="226"/>
                  </a:cubicBezTo>
                  <a:cubicBezTo>
                    <a:pt x="0" y="345"/>
                    <a:pt x="98" y="438"/>
                    <a:pt x="217" y="438"/>
                  </a:cubicBezTo>
                  <a:lnTo>
                    <a:pt x="3206" y="425"/>
                  </a:lnTo>
                  <a:cubicBezTo>
                    <a:pt x="3445" y="385"/>
                    <a:pt x="3445" y="40"/>
                    <a:pt x="32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7"/>
            <p:cNvSpPr/>
            <p:nvPr/>
          </p:nvSpPr>
          <p:spPr>
            <a:xfrm>
              <a:off x="7160125" y="3823000"/>
              <a:ext cx="18500" cy="19800"/>
            </a:xfrm>
            <a:custGeom>
              <a:avLst/>
              <a:gdLst/>
              <a:ahLst/>
              <a:cxnLst/>
              <a:rect l="l" t="t" r="r" b="b"/>
              <a:pathLst>
                <a:path w="740" h="792" extrusionOk="0">
                  <a:moveTo>
                    <a:pt x="315" y="0"/>
                  </a:moveTo>
                  <a:lnTo>
                    <a:pt x="213" y="13"/>
                  </a:lnTo>
                  <a:cubicBezTo>
                    <a:pt x="27" y="62"/>
                    <a:pt x="1" y="168"/>
                    <a:pt x="1" y="398"/>
                  </a:cubicBezTo>
                  <a:cubicBezTo>
                    <a:pt x="1" y="632"/>
                    <a:pt x="116" y="792"/>
                    <a:pt x="315" y="792"/>
                  </a:cubicBezTo>
                  <a:cubicBezTo>
                    <a:pt x="514" y="792"/>
                    <a:pt x="677" y="716"/>
                    <a:pt x="721" y="526"/>
                  </a:cubicBezTo>
                  <a:cubicBezTo>
                    <a:pt x="735" y="495"/>
                    <a:pt x="739" y="460"/>
                    <a:pt x="739" y="429"/>
                  </a:cubicBezTo>
                  <a:cubicBezTo>
                    <a:pt x="735" y="195"/>
                    <a:pt x="549" y="5"/>
                    <a:pt x="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7"/>
            <p:cNvSpPr/>
            <p:nvPr/>
          </p:nvSpPr>
          <p:spPr>
            <a:xfrm>
              <a:off x="7157375" y="3823425"/>
              <a:ext cx="20800" cy="20925"/>
            </a:xfrm>
            <a:custGeom>
              <a:avLst/>
              <a:gdLst/>
              <a:ahLst/>
              <a:cxnLst/>
              <a:rect l="l" t="t" r="r" b="b"/>
              <a:pathLst>
                <a:path w="832" h="837" extrusionOk="0">
                  <a:moveTo>
                    <a:pt x="323" y="1"/>
                  </a:moveTo>
                  <a:lnTo>
                    <a:pt x="323" y="1"/>
                  </a:lnTo>
                  <a:cubicBezTo>
                    <a:pt x="133" y="45"/>
                    <a:pt x="0" y="213"/>
                    <a:pt x="0" y="412"/>
                  </a:cubicBezTo>
                  <a:cubicBezTo>
                    <a:pt x="0" y="642"/>
                    <a:pt x="190" y="832"/>
                    <a:pt x="425" y="837"/>
                  </a:cubicBezTo>
                  <a:cubicBezTo>
                    <a:pt x="619" y="837"/>
                    <a:pt x="787" y="699"/>
                    <a:pt x="831" y="509"/>
                  </a:cubicBezTo>
                  <a:lnTo>
                    <a:pt x="831" y="509"/>
                  </a:lnTo>
                  <a:cubicBezTo>
                    <a:pt x="809" y="516"/>
                    <a:pt x="784" y="520"/>
                    <a:pt x="760" y="520"/>
                  </a:cubicBezTo>
                  <a:cubicBezTo>
                    <a:pt x="751" y="520"/>
                    <a:pt x="742" y="519"/>
                    <a:pt x="734" y="518"/>
                  </a:cubicBezTo>
                  <a:cubicBezTo>
                    <a:pt x="731" y="518"/>
                    <a:pt x="729" y="518"/>
                    <a:pt x="726" y="518"/>
                  </a:cubicBezTo>
                  <a:cubicBezTo>
                    <a:pt x="495" y="518"/>
                    <a:pt x="310" y="330"/>
                    <a:pt x="310" y="103"/>
                  </a:cubicBezTo>
                  <a:cubicBezTo>
                    <a:pt x="305" y="67"/>
                    <a:pt x="314" y="32"/>
                    <a:pt x="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7"/>
            <p:cNvSpPr/>
            <p:nvPr/>
          </p:nvSpPr>
          <p:spPr>
            <a:xfrm>
              <a:off x="7160125" y="3878475"/>
              <a:ext cx="18500" cy="19700"/>
            </a:xfrm>
            <a:custGeom>
              <a:avLst/>
              <a:gdLst/>
              <a:ahLst/>
              <a:cxnLst/>
              <a:rect l="l" t="t" r="r" b="b"/>
              <a:pathLst>
                <a:path w="740" h="788" extrusionOk="0">
                  <a:moveTo>
                    <a:pt x="315" y="1"/>
                  </a:moveTo>
                  <a:cubicBezTo>
                    <a:pt x="279" y="1"/>
                    <a:pt x="244" y="5"/>
                    <a:pt x="213" y="14"/>
                  </a:cubicBezTo>
                  <a:cubicBezTo>
                    <a:pt x="27" y="58"/>
                    <a:pt x="1" y="164"/>
                    <a:pt x="1" y="399"/>
                  </a:cubicBezTo>
                  <a:cubicBezTo>
                    <a:pt x="1" y="629"/>
                    <a:pt x="116" y="788"/>
                    <a:pt x="315" y="788"/>
                  </a:cubicBezTo>
                  <a:cubicBezTo>
                    <a:pt x="514" y="788"/>
                    <a:pt x="677" y="713"/>
                    <a:pt x="721" y="522"/>
                  </a:cubicBezTo>
                  <a:cubicBezTo>
                    <a:pt x="735" y="491"/>
                    <a:pt x="739" y="456"/>
                    <a:pt x="739" y="425"/>
                  </a:cubicBezTo>
                  <a:cubicBezTo>
                    <a:pt x="735" y="191"/>
                    <a:pt x="549" y="1"/>
                    <a:pt x="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7"/>
            <p:cNvSpPr/>
            <p:nvPr/>
          </p:nvSpPr>
          <p:spPr>
            <a:xfrm>
              <a:off x="7157375" y="3878800"/>
              <a:ext cx="20800" cy="20925"/>
            </a:xfrm>
            <a:custGeom>
              <a:avLst/>
              <a:gdLst/>
              <a:ahLst/>
              <a:cxnLst/>
              <a:rect l="l" t="t" r="r" b="b"/>
              <a:pathLst>
                <a:path w="832" h="837" extrusionOk="0">
                  <a:moveTo>
                    <a:pt x="323" y="1"/>
                  </a:moveTo>
                  <a:lnTo>
                    <a:pt x="323" y="1"/>
                  </a:lnTo>
                  <a:cubicBezTo>
                    <a:pt x="133" y="45"/>
                    <a:pt x="0" y="218"/>
                    <a:pt x="0" y="412"/>
                  </a:cubicBezTo>
                  <a:cubicBezTo>
                    <a:pt x="0" y="646"/>
                    <a:pt x="190" y="832"/>
                    <a:pt x="425" y="837"/>
                  </a:cubicBezTo>
                  <a:cubicBezTo>
                    <a:pt x="619" y="837"/>
                    <a:pt x="787" y="700"/>
                    <a:pt x="831" y="509"/>
                  </a:cubicBezTo>
                  <a:lnTo>
                    <a:pt x="831" y="509"/>
                  </a:lnTo>
                  <a:cubicBezTo>
                    <a:pt x="800" y="518"/>
                    <a:pt x="765" y="523"/>
                    <a:pt x="734" y="523"/>
                  </a:cubicBezTo>
                  <a:cubicBezTo>
                    <a:pt x="500" y="523"/>
                    <a:pt x="310" y="333"/>
                    <a:pt x="310" y="103"/>
                  </a:cubicBezTo>
                  <a:cubicBezTo>
                    <a:pt x="305" y="67"/>
                    <a:pt x="314" y="32"/>
                    <a:pt x="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7"/>
            <p:cNvSpPr/>
            <p:nvPr/>
          </p:nvSpPr>
          <p:spPr>
            <a:xfrm>
              <a:off x="7211525" y="3938500"/>
              <a:ext cx="56400" cy="19800"/>
            </a:xfrm>
            <a:custGeom>
              <a:avLst/>
              <a:gdLst/>
              <a:ahLst/>
              <a:cxnLst/>
              <a:rect l="l" t="t" r="r" b="b"/>
              <a:pathLst>
                <a:path w="2256" h="792" extrusionOk="0">
                  <a:moveTo>
                    <a:pt x="332" y="0"/>
                  </a:moveTo>
                  <a:lnTo>
                    <a:pt x="222" y="89"/>
                  </a:lnTo>
                  <a:cubicBezTo>
                    <a:pt x="67" y="89"/>
                    <a:pt x="1" y="151"/>
                    <a:pt x="1" y="305"/>
                  </a:cubicBezTo>
                  <a:lnTo>
                    <a:pt x="14" y="509"/>
                  </a:lnTo>
                  <a:cubicBezTo>
                    <a:pt x="14" y="664"/>
                    <a:pt x="142" y="792"/>
                    <a:pt x="297" y="792"/>
                  </a:cubicBezTo>
                  <a:lnTo>
                    <a:pt x="1911" y="774"/>
                  </a:lnTo>
                  <a:cubicBezTo>
                    <a:pt x="2065" y="774"/>
                    <a:pt x="2158" y="725"/>
                    <a:pt x="2158" y="571"/>
                  </a:cubicBezTo>
                  <a:lnTo>
                    <a:pt x="2255" y="451"/>
                  </a:lnTo>
                  <a:lnTo>
                    <a:pt x="2255" y="283"/>
                  </a:lnTo>
                  <a:cubicBezTo>
                    <a:pt x="2255" y="129"/>
                    <a:pt x="2127" y="0"/>
                    <a:pt x="19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7"/>
            <p:cNvSpPr/>
            <p:nvPr/>
          </p:nvSpPr>
          <p:spPr>
            <a:xfrm>
              <a:off x="7209975" y="3938500"/>
              <a:ext cx="57950" cy="21250"/>
            </a:xfrm>
            <a:custGeom>
              <a:avLst/>
              <a:gdLst/>
              <a:ahLst/>
              <a:cxnLst/>
              <a:rect l="l" t="t" r="r" b="b"/>
              <a:pathLst>
                <a:path w="2318" h="850" extrusionOk="0">
                  <a:moveTo>
                    <a:pt x="284" y="0"/>
                  </a:moveTo>
                  <a:cubicBezTo>
                    <a:pt x="124" y="0"/>
                    <a:pt x="1" y="129"/>
                    <a:pt x="1" y="283"/>
                  </a:cubicBezTo>
                  <a:lnTo>
                    <a:pt x="1" y="566"/>
                  </a:lnTo>
                  <a:cubicBezTo>
                    <a:pt x="1" y="721"/>
                    <a:pt x="124" y="849"/>
                    <a:pt x="284" y="849"/>
                  </a:cubicBezTo>
                  <a:lnTo>
                    <a:pt x="2034" y="849"/>
                  </a:lnTo>
                  <a:cubicBezTo>
                    <a:pt x="2189" y="849"/>
                    <a:pt x="2317" y="721"/>
                    <a:pt x="2317" y="566"/>
                  </a:cubicBezTo>
                  <a:lnTo>
                    <a:pt x="2317" y="451"/>
                  </a:lnTo>
                  <a:lnTo>
                    <a:pt x="509" y="451"/>
                  </a:lnTo>
                  <a:cubicBezTo>
                    <a:pt x="447" y="451"/>
                    <a:pt x="394" y="403"/>
                    <a:pt x="394" y="341"/>
                  </a:cubicBezTo>
                  <a:lnTo>
                    <a:pt x="39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7"/>
            <p:cNvSpPr/>
            <p:nvPr/>
          </p:nvSpPr>
          <p:spPr>
            <a:xfrm>
              <a:off x="7032800" y="3950325"/>
              <a:ext cx="91100" cy="108575"/>
            </a:xfrm>
            <a:custGeom>
              <a:avLst/>
              <a:gdLst/>
              <a:ahLst/>
              <a:cxnLst/>
              <a:rect l="l" t="t" r="r" b="b"/>
              <a:pathLst>
                <a:path w="3644" h="4343" extrusionOk="0">
                  <a:moveTo>
                    <a:pt x="1756" y="0"/>
                  </a:moveTo>
                  <a:lnTo>
                    <a:pt x="0" y="257"/>
                  </a:lnTo>
                  <a:lnTo>
                    <a:pt x="420" y="4320"/>
                  </a:lnTo>
                  <a:lnTo>
                    <a:pt x="3219" y="4342"/>
                  </a:lnTo>
                  <a:lnTo>
                    <a:pt x="3392" y="3988"/>
                  </a:lnTo>
                  <a:lnTo>
                    <a:pt x="3644" y="257"/>
                  </a:lnTo>
                  <a:lnTo>
                    <a:pt x="17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7"/>
            <p:cNvSpPr/>
            <p:nvPr/>
          </p:nvSpPr>
          <p:spPr>
            <a:xfrm>
              <a:off x="7032800" y="3953300"/>
              <a:ext cx="84800" cy="114425"/>
            </a:xfrm>
            <a:custGeom>
              <a:avLst/>
              <a:gdLst/>
              <a:ahLst/>
              <a:cxnLst/>
              <a:rect l="l" t="t" r="r" b="b"/>
              <a:pathLst>
                <a:path w="3392" h="4577" extrusionOk="0">
                  <a:moveTo>
                    <a:pt x="248" y="1"/>
                  </a:moveTo>
                  <a:lnTo>
                    <a:pt x="0" y="138"/>
                  </a:lnTo>
                  <a:lnTo>
                    <a:pt x="283" y="4351"/>
                  </a:lnTo>
                  <a:lnTo>
                    <a:pt x="1756" y="4577"/>
                  </a:lnTo>
                  <a:lnTo>
                    <a:pt x="3361" y="4351"/>
                  </a:lnTo>
                  <a:lnTo>
                    <a:pt x="3392" y="3869"/>
                  </a:lnTo>
                  <a:lnTo>
                    <a:pt x="920" y="3869"/>
                  </a:lnTo>
                  <a:cubicBezTo>
                    <a:pt x="832" y="3865"/>
                    <a:pt x="761" y="3799"/>
                    <a:pt x="752" y="3710"/>
                  </a:cubicBezTo>
                  <a:lnTo>
                    <a:pt x="509" y="138"/>
                  </a:lnTo>
                  <a:lnTo>
                    <a:pt x="248"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7"/>
            <p:cNvSpPr/>
            <p:nvPr/>
          </p:nvSpPr>
          <p:spPr>
            <a:xfrm>
              <a:off x="7084200" y="3839575"/>
              <a:ext cx="29100" cy="99725"/>
            </a:xfrm>
            <a:custGeom>
              <a:avLst/>
              <a:gdLst/>
              <a:ahLst/>
              <a:cxnLst/>
              <a:rect l="l" t="t" r="r" b="b"/>
              <a:pathLst>
                <a:path w="1164" h="3989" extrusionOk="0">
                  <a:moveTo>
                    <a:pt x="442" y="0"/>
                  </a:moveTo>
                  <a:lnTo>
                    <a:pt x="146" y="120"/>
                  </a:lnTo>
                  <a:cubicBezTo>
                    <a:pt x="144" y="120"/>
                    <a:pt x="141" y="120"/>
                    <a:pt x="138" y="120"/>
                  </a:cubicBezTo>
                  <a:cubicBezTo>
                    <a:pt x="63" y="120"/>
                    <a:pt x="5" y="180"/>
                    <a:pt x="0" y="257"/>
                  </a:cubicBezTo>
                  <a:lnTo>
                    <a:pt x="133" y="3988"/>
                  </a:lnTo>
                  <a:lnTo>
                    <a:pt x="1163" y="3758"/>
                  </a:lnTo>
                  <a:lnTo>
                    <a:pt x="1163" y="146"/>
                  </a:lnTo>
                  <a:cubicBezTo>
                    <a:pt x="1163" y="67"/>
                    <a:pt x="1097" y="0"/>
                    <a:pt x="10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7"/>
            <p:cNvSpPr/>
            <p:nvPr/>
          </p:nvSpPr>
          <p:spPr>
            <a:xfrm>
              <a:off x="7082200" y="3839575"/>
              <a:ext cx="14950" cy="97625"/>
            </a:xfrm>
            <a:custGeom>
              <a:avLst/>
              <a:gdLst/>
              <a:ahLst/>
              <a:cxnLst/>
              <a:rect l="l" t="t" r="r" b="b"/>
              <a:pathLst>
                <a:path w="598" h="3905" extrusionOk="0">
                  <a:moveTo>
                    <a:pt x="142" y="0"/>
                  </a:moveTo>
                  <a:cubicBezTo>
                    <a:pt x="63" y="0"/>
                    <a:pt x="1" y="67"/>
                    <a:pt x="1" y="146"/>
                  </a:cubicBezTo>
                  <a:lnTo>
                    <a:pt x="1" y="3758"/>
                  </a:lnTo>
                  <a:lnTo>
                    <a:pt x="235" y="3904"/>
                  </a:lnTo>
                  <a:lnTo>
                    <a:pt x="452" y="3758"/>
                  </a:lnTo>
                  <a:lnTo>
                    <a:pt x="452" y="146"/>
                  </a:lnTo>
                  <a:cubicBezTo>
                    <a:pt x="452" y="67"/>
                    <a:pt x="518" y="0"/>
                    <a:pt x="59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7"/>
            <p:cNvSpPr/>
            <p:nvPr/>
          </p:nvSpPr>
          <p:spPr>
            <a:xfrm>
              <a:off x="7044850" y="3865775"/>
              <a:ext cx="20475" cy="25450"/>
            </a:xfrm>
            <a:custGeom>
              <a:avLst/>
              <a:gdLst/>
              <a:ahLst/>
              <a:cxnLst/>
              <a:rect l="l" t="t" r="r" b="b"/>
              <a:pathLst>
                <a:path w="819" h="1018" extrusionOk="0">
                  <a:moveTo>
                    <a:pt x="535" y="0"/>
                  </a:moveTo>
                  <a:lnTo>
                    <a:pt x="283" y="44"/>
                  </a:lnTo>
                  <a:cubicBezTo>
                    <a:pt x="129" y="44"/>
                    <a:pt x="0" y="168"/>
                    <a:pt x="0" y="323"/>
                  </a:cubicBezTo>
                  <a:lnTo>
                    <a:pt x="9" y="1017"/>
                  </a:lnTo>
                  <a:lnTo>
                    <a:pt x="818" y="1017"/>
                  </a:lnTo>
                  <a:lnTo>
                    <a:pt x="818" y="279"/>
                  </a:lnTo>
                  <a:cubicBezTo>
                    <a:pt x="818" y="124"/>
                    <a:pt x="690" y="0"/>
                    <a:pt x="5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7"/>
            <p:cNvSpPr/>
            <p:nvPr/>
          </p:nvSpPr>
          <p:spPr>
            <a:xfrm>
              <a:off x="7043300" y="3910875"/>
              <a:ext cx="22025" cy="26325"/>
            </a:xfrm>
            <a:custGeom>
              <a:avLst/>
              <a:gdLst/>
              <a:ahLst/>
              <a:cxnLst/>
              <a:rect l="l" t="t" r="r" b="b"/>
              <a:pathLst>
                <a:path w="881" h="1053" extrusionOk="0">
                  <a:moveTo>
                    <a:pt x="0" y="0"/>
                  </a:moveTo>
                  <a:lnTo>
                    <a:pt x="182" y="455"/>
                  </a:lnTo>
                  <a:lnTo>
                    <a:pt x="0" y="906"/>
                  </a:lnTo>
                  <a:lnTo>
                    <a:pt x="504" y="1052"/>
                  </a:lnTo>
                  <a:lnTo>
                    <a:pt x="880" y="906"/>
                  </a:lnTo>
                  <a:lnTo>
                    <a:pt x="88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7"/>
            <p:cNvSpPr/>
            <p:nvPr/>
          </p:nvSpPr>
          <p:spPr>
            <a:xfrm>
              <a:off x="7043300" y="3888975"/>
              <a:ext cx="9300" cy="24350"/>
            </a:xfrm>
            <a:custGeom>
              <a:avLst/>
              <a:gdLst/>
              <a:ahLst/>
              <a:cxnLst/>
              <a:rect l="l" t="t" r="r" b="b"/>
              <a:pathLst>
                <a:path w="372" h="974" extrusionOk="0">
                  <a:moveTo>
                    <a:pt x="155" y="1"/>
                  </a:moveTo>
                  <a:lnTo>
                    <a:pt x="0" y="89"/>
                  </a:lnTo>
                  <a:lnTo>
                    <a:pt x="0" y="876"/>
                  </a:lnTo>
                  <a:lnTo>
                    <a:pt x="186" y="973"/>
                  </a:lnTo>
                  <a:lnTo>
                    <a:pt x="372" y="876"/>
                  </a:lnTo>
                  <a:lnTo>
                    <a:pt x="372" y="89"/>
                  </a:lnTo>
                  <a:lnTo>
                    <a:pt x="1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7"/>
            <p:cNvSpPr/>
            <p:nvPr/>
          </p:nvSpPr>
          <p:spPr>
            <a:xfrm>
              <a:off x="7043300" y="3910875"/>
              <a:ext cx="9300" cy="26975"/>
            </a:xfrm>
            <a:custGeom>
              <a:avLst/>
              <a:gdLst/>
              <a:ahLst/>
              <a:cxnLst/>
              <a:rect l="l" t="t" r="r" b="b"/>
              <a:pathLst>
                <a:path w="372" h="1079" extrusionOk="0">
                  <a:moveTo>
                    <a:pt x="0" y="0"/>
                  </a:moveTo>
                  <a:lnTo>
                    <a:pt x="0" y="906"/>
                  </a:lnTo>
                  <a:lnTo>
                    <a:pt x="217" y="1079"/>
                  </a:lnTo>
                  <a:lnTo>
                    <a:pt x="372" y="906"/>
                  </a:lnTo>
                  <a:lnTo>
                    <a:pt x="37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7"/>
            <p:cNvSpPr/>
            <p:nvPr/>
          </p:nvSpPr>
          <p:spPr>
            <a:xfrm>
              <a:off x="7027600" y="3933525"/>
              <a:ext cx="104050" cy="21350"/>
            </a:xfrm>
            <a:custGeom>
              <a:avLst/>
              <a:gdLst/>
              <a:ahLst/>
              <a:cxnLst/>
              <a:rect l="l" t="t" r="r" b="b"/>
              <a:pathLst>
                <a:path w="4162" h="854" extrusionOk="0">
                  <a:moveTo>
                    <a:pt x="275" y="0"/>
                  </a:moveTo>
                  <a:lnTo>
                    <a:pt x="160" y="98"/>
                  </a:lnTo>
                  <a:cubicBezTo>
                    <a:pt x="1" y="98"/>
                    <a:pt x="1" y="168"/>
                    <a:pt x="1" y="323"/>
                  </a:cubicBezTo>
                  <a:lnTo>
                    <a:pt x="23" y="562"/>
                  </a:lnTo>
                  <a:cubicBezTo>
                    <a:pt x="23" y="717"/>
                    <a:pt x="147" y="840"/>
                    <a:pt x="306" y="840"/>
                  </a:cubicBezTo>
                  <a:lnTo>
                    <a:pt x="3763" y="854"/>
                  </a:lnTo>
                  <a:cubicBezTo>
                    <a:pt x="3918" y="854"/>
                    <a:pt x="4046" y="726"/>
                    <a:pt x="4046" y="571"/>
                  </a:cubicBezTo>
                  <a:lnTo>
                    <a:pt x="4161" y="509"/>
                  </a:lnTo>
                  <a:lnTo>
                    <a:pt x="4161" y="283"/>
                  </a:lnTo>
                  <a:cubicBezTo>
                    <a:pt x="4161" y="129"/>
                    <a:pt x="4033" y="0"/>
                    <a:pt x="38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7"/>
            <p:cNvSpPr/>
            <p:nvPr/>
          </p:nvSpPr>
          <p:spPr>
            <a:xfrm>
              <a:off x="7024950" y="3933525"/>
              <a:ext cx="106700" cy="23250"/>
            </a:xfrm>
            <a:custGeom>
              <a:avLst/>
              <a:gdLst/>
              <a:ahLst/>
              <a:cxnLst/>
              <a:rect l="l" t="t" r="r" b="b"/>
              <a:pathLst>
                <a:path w="4268" h="930" extrusionOk="0">
                  <a:moveTo>
                    <a:pt x="288" y="0"/>
                  </a:moveTo>
                  <a:cubicBezTo>
                    <a:pt x="129" y="0"/>
                    <a:pt x="1" y="124"/>
                    <a:pt x="1" y="283"/>
                  </a:cubicBezTo>
                  <a:lnTo>
                    <a:pt x="1" y="650"/>
                  </a:lnTo>
                  <a:cubicBezTo>
                    <a:pt x="1" y="803"/>
                    <a:pt x="124" y="929"/>
                    <a:pt x="280" y="929"/>
                  </a:cubicBezTo>
                  <a:cubicBezTo>
                    <a:pt x="283" y="929"/>
                    <a:pt x="285" y="929"/>
                    <a:pt x="288" y="929"/>
                  </a:cubicBezTo>
                  <a:lnTo>
                    <a:pt x="3984" y="929"/>
                  </a:lnTo>
                  <a:cubicBezTo>
                    <a:pt x="4139" y="929"/>
                    <a:pt x="4267" y="805"/>
                    <a:pt x="4267" y="650"/>
                  </a:cubicBezTo>
                  <a:lnTo>
                    <a:pt x="4267" y="509"/>
                  </a:lnTo>
                  <a:lnTo>
                    <a:pt x="553" y="509"/>
                  </a:lnTo>
                  <a:cubicBezTo>
                    <a:pt x="478" y="509"/>
                    <a:pt x="416" y="451"/>
                    <a:pt x="416" y="376"/>
                  </a:cubicBezTo>
                  <a:lnTo>
                    <a:pt x="3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7"/>
            <p:cNvSpPr/>
            <p:nvPr/>
          </p:nvSpPr>
          <p:spPr>
            <a:xfrm>
              <a:off x="7043300" y="3865775"/>
              <a:ext cx="15600" cy="25450"/>
            </a:xfrm>
            <a:custGeom>
              <a:avLst/>
              <a:gdLst/>
              <a:ahLst/>
              <a:cxnLst/>
              <a:rect l="l" t="t" r="r" b="b"/>
              <a:pathLst>
                <a:path w="624" h="1018" extrusionOk="0">
                  <a:moveTo>
                    <a:pt x="283" y="0"/>
                  </a:moveTo>
                  <a:cubicBezTo>
                    <a:pt x="129" y="0"/>
                    <a:pt x="0" y="124"/>
                    <a:pt x="0" y="279"/>
                  </a:cubicBezTo>
                  <a:lnTo>
                    <a:pt x="0" y="1017"/>
                  </a:lnTo>
                  <a:lnTo>
                    <a:pt x="372" y="1017"/>
                  </a:lnTo>
                  <a:lnTo>
                    <a:pt x="372" y="279"/>
                  </a:lnTo>
                  <a:cubicBezTo>
                    <a:pt x="372" y="137"/>
                    <a:pt x="482" y="14"/>
                    <a:pt x="624" y="5"/>
                  </a:cubicBezTo>
                  <a:lnTo>
                    <a:pt x="62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7"/>
            <p:cNvSpPr/>
            <p:nvPr/>
          </p:nvSpPr>
          <p:spPr>
            <a:xfrm>
              <a:off x="7027600" y="4061950"/>
              <a:ext cx="348200" cy="29550"/>
            </a:xfrm>
            <a:custGeom>
              <a:avLst/>
              <a:gdLst/>
              <a:ahLst/>
              <a:cxnLst/>
              <a:rect l="l" t="t" r="r" b="b"/>
              <a:pathLst>
                <a:path w="13928" h="1182" extrusionOk="0">
                  <a:moveTo>
                    <a:pt x="13652" y="1"/>
                  </a:moveTo>
                  <a:cubicBezTo>
                    <a:pt x="13650" y="1"/>
                    <a:pt x="13647" y="1"/>
                    <a:pt x="13645" y="1"/>
                  </a:cubicBezTo>
                  <a:lnTo>
                    <a:pt x="376" y="1"/>
                  </a:lnTo>
                  <a:lnTo>
                    <a:pt x="239" y="178"/>
                  </a:lnTo>
                  <a:cubicBezTo>
                    <a:pt x="85" y="178"/>
                    <a:pt x="1" y="249"/>
                    <a:pt x="1" y="403"/>
                  </a:cubicBezTo>
                  <a:lnTo>
                    <a:pt x="67" y="806"/>
                  </a:lnTo>
                  <a:cubicBezTo>
                    <a:pt x="67" y="960"/>
                    <a:pt x="191" y="1089"/>
                    <a:pt x="350" y="1089"/>
                  </a:cubicBezTo>
                  <a:lnTo>
                    <a:pt x="13530" y="1181"/>
                  </a:lnTo>
                  <a:cubicBezTo>
                    <a:pt x="13684" y="1181"/>
                    <a:pt x="13813" y="1053"/>
                    <a:pt x="13813" y="898"/>
                  </a:cubicBezTo>
                  <a:lnTo>
                    <a:pt x="13928" y="788"/>
                  </a:lnTo>
                  <a:lnTo>
                    <a:pt x="13928" y="288"/>
                  </a:lnTo>
                  <a:cubicBezTo>
                    <a:pt x="13928" y="132"/>
                    <a:pt x="13808" y="1"/>
                    <a:pt x="13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7"/>
            <p:cNvSpPr/>
            <p:nvPr/>
          </p:nvSpPr>
          <p:spPr>
            <a:xfrm>
              <a:off x="7024950" y="4062075"/>
              <a:ext cx="350850" cy="31625"/>
            </a:xfrm>
            <a:custGeom>
              <a:avLst/>
              <a:gdLst/>
              <a:ahLst/>
              <a:cxnLst/>
              <a:rect l="l" t="t" r="r" b="b"/>
              <a:pathLst>
                <a:path w="14034" h="1265" extrusionOk="0">
                  <a:moveTo>
                    <a:pt x="280" y="0"/>
                  </a:moveTo>
                  <a:cubicBezTo>
                    <a:pt x="124" y="0"/>
                    <a:pt x="1" y="127"/>
                    <a:pt x="1" y="283"/>
                  </a:cubicBezTo>
                  <a:lnTo>
                    <a:pt x="1" y="982"/>
                  </a:lnTo>
                  <a:cubicBezTo>
                    <a:pt x="1" y="1138"/>
                    <a:pt x="124" y="1265"/>
                    <a:pt x="280" y="1265"/>
                  </a:cubicBezTo>
                  <a:cubicBezTo>
                    <a:pt x="283" y="1265"/>
                    <a:pt x="285" y="1265"/>
                    <a:pt x="288" y="1265"/>
                  </a:cubicBezTo>
                  <a:lnTo>
                    <a:pt x="13751" y="1265"/>
                  </a:lnTo>
                  <a:cubicBezTo>
                    <a:pt x="13905" y="1265"/>
                    <a:pt x="14034" y="1137"/>
                    <a:pt x="14034" y="982"/>
                  </a:cubicBezTo>
                  <a:lnTo>
                    <a:pt x="14034" y="783"/>
                  </a:lnTo>
                  <a:lnTo>
                    <a:pt x="624" y="783"/>
                  </a:lnTo>
                  <a:cubicBezTo>
                    <a:pt x="549" y="783"/>
                    <a:pt x="482" y="721"/>
                    <a:pt x="482" y="646"/>
                  </a:cubicBezTo>
                  <a:lnTo>
                    <a:pt x="482" y="0"/>
                  </a:lnTo>
                  <a:lnTo>
                    <a:pt x="288" y="0"/>
                  </a:lnTo>
                  <a:cubicBezTo>
                    <a:pt x="285" y="0"/>
                    <a:pt x="283" y="0"/>
                    <a:pt x="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9" name="Google Shape;1409;p57"/>
          <p:cNvGrpSpPr/>
          <p:nvPr/>
        </p:nvGrpSpPr>
        <p:grpSpPr>
          <a:xfrm>
            <a:off x="6325950" y="3752475"/>
            <a:ext cx="264975" cy="356150"/>
            <a:chOff x="6325950" y="3752475"/>
            <a:chExt cx="264975" cy="356150"/>
          </a:xfrm>
        </p:grpSpPr>
        <p:sp>
          <p:nvSpPr>
            <p:cNvPr id="1410" name="Google Shape;1410;p57"/>
            <p:cNvSpPr/>
            <p:nvPr/>
          </p:nvSpPr>
          <p:spPr>
            <a:xfrm>
              <a:off x="6328150" y="3752475"/>
              <a:ext cx="262775" cy="351850"/>
            </a:xfrm>
            <a:custGeom>
              <a:avLst/>
              <a:gdLst/>
              <a:ahLst/>
              <a:cxnLst/>
              <a:rect l="l" t="t" r="r" b="b"/>
              <a:pathLst>
                <a:path w="10511" h="14074" extrusionOk="0">
                  <a:moveTo>
                    <a:pt x="487" y="0"/>
                  </a:moveTo>
                  <a:lnTo>
                    <a:pt x="487" y="5"/>
                  </a:lnTo>
                  <a:cubicBezTo>
                    <a:pt x="173" y="5"/>
                    <a:pt x="1" y="341"/>
                    <a:pt x="1" y="655"/>
                  </a:cubicBezTo>
                  <a:lnTo>
                    <a:pt x="156" y="13507"/>
                  </a:lnTo>
                  <a:cubicBezTo>
                    <a:pt x="156" y="13821"/>
                    <a:pt x="412" y="14073"/>
                    <a:pt x="726" y="14073"/>
                  </a:cubicBezTo>
                  <a:lnTo>
                    <a:pt x="9706" y="14073"/>
                  </a:lnTo>
                  <a:cubicBezTo>
                    <a:pt x="10024" y="14073"/>
                    <a:pt x="10510" y="13985"/>
                    <a:pt x="10510" y="13671"/>
                  </a:cubicBezTo>
                  <a:lnTo>
                    <a:pt x="10510" y="575"/>
                  </a:lnTo>
                  <a:cubicBezTo>
                    <a:pt x="10506" y="257"/>
                    <a:pt x="10249" y="0"/>
                    <a:pt x="99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7"/>
            <p:cNvSpPr/>
            <p:nvPr/>
          </p:nvSpPr>
          <p:spPr>
            <a:xfrm>
              <a:off x="6325950" y="3752475"/>
              <a:ext cx="264975" cy="356150"/>
            </a:xfrm>
            <a:custGeom>
              <a:avLst/>
              <a:gdLst/>
              <a:ahLst/>
              <a:cxnLst/>
              <a:rect l="l" t="t" r="r" b="b"/>
              <a:pathLst>
                <a:path w="10599" h="14246" extrusionOk="0">
                  <a:moveTo>
                    <a:pt x="575" y="0"/>
                  </a:moveTo>
                  <a:cubicBezTo>
                    <a:pt x="261" y="0"/>
                    <a:pt x="5" y="257"/>
                    <a:pt x="1" y="575"/>
                  </a:cubicBezTo>
                  <a:lnTo>
                    <a:pt x="1" y="13671"/>
                  </a:lnTo>
                  <a:cubicBezTo>
                    <a:pt x="5" y="13989"/>
                    <a:pt x="261" y="14241"/>
                    <a:pt x="575" y="14246"/>
                  </a:cubicBezTo>
                  <a:lnTo>
                    <a:pt x="10023" y="14246"/>
                  </a:lnTo>
                  <a:cubicBezTo>
                    <a:pt x="10337" y="14241"/>
                    <a:pt x="10594" y="13989"/>
                    <a:pt x="10598" y="13671"/>
                  </a:cubicBezTo>
                  <a:lnTo>
                    <a:pt x="858" y="13671"/>
                  </a:lnTo>
                  <a:cubicBezTo>
                    <a:pt x="703" y="13671"/>
                    <a:pt x="575" y="13543"/>
                    <a:pt x="575" y="13388"/>
                  </a:cubicBezTo>
                  <a:lnTo>
                    <a:pt x="5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7"/>
            <p:cNvSpPr/>
            <p:nvPr/>
          </p:nvSpPr>
          <p:spPr>
            <a:xfrm>
              <a:off x="6378775" y="3777450"/>
              <a:ext cx="162075" cy="24025"/>
            </a:xfrm>
            <a:custGeom>
              <a:avLst/>
              <a:gdLst/>
              <a:ahLst/>
              <a:cxnLst/>
              <a:rect l="l" t="t" r="r" b="b"/>
              <a:pathLst>
                <a:path w="6483" h="961" extrusionOk="0">
                  <a:moveTo>
                    <a:pt x="346" y="1"/>
                  </a:moveTo>
                  <a:lnTo>
                    <a:pt x="156" y="45"/>
                  </a:lnTo>
                  <a:cubicBezTo>
                    <a:pt x="1" y="45"/>
                    <a:pt x="10" y="253"/>
                    <a:pt x="10" y="416"/>
                  </a:cubicBezTo>
                  <a:lnTo>
                    <a:pt x="63" y="673"/>
                  </a:lnTo>
                  <a:cubicBezTo>
                    <a:pt x="58" y="832"/>
                    <a:pt x="187" y="960"/>
                    <a:pt x="341" y="960"/>
                  </a:cubicBezTo>
                  <a:lnTo>
                    <a:pt x="5939" y="916"/>
                  </a:lnTo>
                  <a:cubicBezTo>
                    <a:pt x="5987" y="916"/>
                    <a:pt x="6041" y="919"/>
                    <a:pt x="6092" y="919"/>
                  </a:cubicBezTo>
                  <a:cubicBezTo>
                    <a:pt x="6203" y="919"/>
                    <a:pt x="6301" y="903"/>
                    <a:pt x="6301" y="797"/>
                  </a:cubicBezTo>
                  <a:lnTo>
                    <a:pt x="6482" y="624"/>
                  </a:lnTo>
                  <a:lnTo>
                    <a:pt x="6482" y="288"/>
                  </a:lnTo>
                  <a:cubicBezTo>
                    <a:pt x="6482" y="129"/>
                    <a:pt x="6354" y="1"/>
                    <a:pt x="61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7"/>
            <p:cNvSpPr/>
            <p:nvPr/>
          </p:nvSpPr>
          <p:spPr>
            <a:xfrm>
              <a:off x="6376025" y="3777450"/>
              <a:ext cx="164825" cy="26900"/>
            </a:xfrm>
            <a:custGeom>
              <a:avLst/>
              <a:gdLst/>
              <a:ahLst/>
              <a:cxnLst/>
              <a:rect l="l" t="t" r="r" b="b"/>
              <a:pathLst>
                <a:path w="6593" h="1076" extrusionOk="0">
                  <a:moveTo>
                    <a:pt x="288" y="1"/>
                  </a:moveTo>
                  <a:cubicBezTo>
                    <a:pt x="129" y="1"/>
                    <a:pt x="0" y="129"/>
                    <a:pt x="0" y="288"/>
                  </a:cubicBezTo>
                  <a:lnTo>
                    <a:pt x="0" y="797"/>
                  </a:lnTo>
                  <a:cubicBezTo>
                    <a:pt x="0" y="949"/>
                    <a:pt x="124" y="1075"/>
                    <a:pt x="280" y="1075"/>
                  </a:cubicBezTo>
                  <a:cubicBezTo>
                    <a:pt x="282" y="1075"/>
                    <a:pt x="285" y="1075"/>
                    <a:pt x="288" y="1075"/>
                  </a:cubicBezTo>
                  <a:lnTo>
                    <a:pt x="6305" y="1075"/>
                  </a:lnTo>
                  <a:cubicBezTo>
                    <a:pt x="6308" y="1075"/>
                    <a:pt x="6310" y="1075"/>
                    <a:pt x="6313" y="1075"/>
                  </a:cubicBezTo>
                  <a:cubicBezTo>
                    <a:pt x="6468" y="1075"/>
                    <a:pt x="6592" y="949"/>
                    <a:pt x="6592" y="797"/>
                  </a:cubicBezTo>
                  <a:lnTo>
                    <a:pt x="6592" y="624"/>
                  </a:lnTo>
                  <a:lnTo>
                    <a:pt x="628" y="624"/>
                  </a:lnTo>
                  <a:cubicBezTo>
                    <a:pt x="535" y="624"/>
                    <a:pt x="460" y="549"/>
                    <a:pt x="460" y="452"/>
                  </a:cubicBezTo>
                  <a:lnTo>
                    <a:pt x="4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7"/>
            <p:cNvSpPr/>
            <p:nvPr/>
          </p:nvSpPr>
          <p:spPr>
            <a:xfrm>
              <a:off x="6420450" y="3838400"/>
              <a:ext cx="122375" cy="10875"/>
            </a:xfrm>
            <a:custGeom>
              <a:avLst/>
              <a:gdLst/>
              <a:ahLst/>
              <a:cxnLst/>
              <a:rect l="l" t="t" r="r" b="b"/>
              <a:pathLst>
                <a:path w="4895" h="435" extrusionOk="0">
                  <a:moveTo>
                    <a:pt x="216" y="0"/>
                  </a:moveTo>
                  <a:cubicBezTo>
                    <a:pt x="99" y="0"/>
                    <a:pt x="1" y="95"/>
                    <a:pt x="1" y="215"/>
                  </a:cubicBezTo>
                  <a:cubicBezTo>
                    <a:pt x="1" y="338"/>
                    <a:pt x="103" y="434"/>
                    <a:pt x="223" y="434"/>
                  </a:cubicBezTo>
                  <a:cubicBezTo>
                    <a:pt x="233" y="434"/>
                    <a:pt x="243" y="433"/>
                    <a:pt x="253" y="432"/>
                  </a:cubicBezTo>
                  <a:lnTo>
                    <a:pt x="4643" y="432"/>
                  </a:lnTo>
                  <a:cubicBezTo>
                    <a:pt x="4653" y="433"/>
                    <a:pt x="4663" y="434"/>
                    <a:pt x="4673" y="434"/>
                  </a:cubicBezTo>
                  <a:cubicBezTo>
                    <a:pt x="4793" y="434"/>
                    <a:pt x="4895" y="338"/>
                    <a:pt x="4895" y="215"/>
                  </a:cubicBezTo>
                  <a:cubicBezTo>
                    <a:pt x="4895" y="95"/>
                    <a:pt x="4797" y="0"/>
                    <a:pt x="4679" y="0"/>
                  </a:cubicBezTo>
                  <a:cubicBezTo>
                    <a:pt x="4667" y="0"/>
                    <a:pt x="4655" y="1"/>
                    <a:pt x="4643" y="3"/>
                  </a:cubicBezTo>
                  <a:lnTo>
                    <a:pt x="253" y="3"/>
                  </a:lnTo>
                  <a:cubicBezTo>
                    <a:pt x="240" y="1"/>
                    <a:pt x="228" y="0"/>
                    <a:pt x="216"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7"/>
            <p:cNvSpPr/>
            <p:nvPr/>
          </p:nvSpPr>
          <p:spPr>
            <a:xfrm>
              <a:off x="6420450" y="3859825"/>
              <a:ext cx="91650" cy="10800"/>
            </a:xfrm>
            <a:custGeom>
              <a:avLst/>
              <a:gdLst/>
              <a:ahLst/>
              <a:cxnLst/>
              <a:rect l="l" t="t" r="r" b="b"/>
              <a:pathLst>
                <a:path w="3666" h="432" extrusionOk="0">
                  <a:moveTo>
                    <a:pt x="216" y="1"/>
                  </a:moveTo>
                  <a:cubicBezTo>
                    <a:pt x="99" y="1"/>
                    <a:pt x="1" y="96"/>
                    <a:pt x="1" y="216"/>
                  </a:cubicBezTo>
                  <a:cubicBezTo>
                    <a:pt x="1" y="337"/>
                    <a:pt x="99" y="431"/>
                    <a:pt x="216" y="431"/>
                  </a:cubicBezTo>
                  <a:cubicBezTo>
                    <a:pt x="228" y="431"/>
                    <a:pt x="240" y="430"/>
                    <a:pt x="253" y="428"/>
                  </a:cubicBezTo>
                  <a:lnTo>
                    <a:pt x="3418" y="428"/>
                  </a:lnTo>
                  <a:cubicBezTo>
                    <a:pt x="3430" y="430"/>
                    <a:pt x="3442" y="431"/>
                    <a:pt x="3454" y="431"/>
                  </a:cubicBezTo>
                  <a:cubicBezTo>
                    <a:pt x="3568" y="431"/>
                    <a:pt x="3666" y="337"/>
                    <a:pt x="3666" y="216"/>
                  </a:cubicBezTo>
                  <a:cubicBezTo>
                    <a:pt x="3666" y="96"/>
                    <a:pt x="3568" y="1"/>
                    <a:pt x="3454" y="1"/>
                  </a:cubicBezTo>
                  <a:cubicBezTo>
                    <a:pt x="3442" y="1"/>
                    <a:pt x="3430" y="2"/>
                    <a:pt x="3418" y="4"/>
                  </a:cubicBezTo>
                  <a:lnTo>
                    <a:pt x="253" y="4"/>
                  </a:lnTo>
                  <a:cubicBezTo>
                    <a:pt x="240" y="2"/>
                    <a:pt x="228" y="1"/>
                    <a:pt x="216"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7"/>
            <p:cNvSpPr/>
            <p:nvPr/>
          </p:nvSpPr>
          <p:spPr>
            <a:xfrm>
              <a:off x="6421225" y="3909750"/>
              <a:ext cx="120725" cy="10875"/>
            </a:xfrm>
            <a:custGeom>
              <a:avLst/>
              <a:gdLst/>
              <a:ahLst/>
              <a:cxnLst/>
              <a:rect l="l" t="t" r="r" b="b"/>
              <a:pathLst>
                <a:path w="4829" h="435" extrusionOk="0">
                  <a:moveTo>
                    <a:pt x="222" y="1"/>
                  </a:moveTo>
                  <a:cubicBezTo>
                    <a:pt x="102" y="1"/>
                    <a:pt x="5" y="98"/>
                    <a:pt x="5" y="218"/>
                  </a:cubicBezTo>
                  <a:cubicBezTo>
                    <a:pt x="1" y="337"/>
                    <a:pt x="98" y="434"/>
                    <a:pt x="222" y="434"/>
                  </a:cubicBezTo>
                  <a:lnTo>
                    <a:pt x="4612" y="434"/>
                  </a:lnTo>
                  <a:cubicBezTo>
                    <a:pt x="4731" y="434"/>
                    <a:pt x="4829" y="337"/>
                    <a:pt x="4829" y="218"/>
                  </a:cubicBezTo>
                  <a:cubicBezTo>
                    <a:pt x="4824" y="98"/>
                    <a:pt x="4731" y="5"/>
                    <a:pt x="4612"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7"/>
            <p:cNvSpPr/>
            <p:nvPr/>
          </p:nvSpPr>
          <p:spPr>
            <a:xfrm>
              <a:off x="6421225" y="3931200"/>
              <a:ext cx="63700" cy="10850"/>
            </a:xfrm>
            <a:custGeom>
              <a:avLst/>
              <a:gdLst/>
              <a:ahLst/>
              <a:cxnLst/>
              <a:rect l="l" t="t" r="r" b="b"/>
              <a:pathLst>
                <a:path w="2548" h="434" extrusionOk="0">
                  <a:moveTo>
                    <a:pt x="222" y="1"/>
                  </a:moveTo>
                  <a:cubicBezTo>
                    <a:pt x="102" y="1"/>
                    <a:pt x="5" y="98"/>
                    <a:pt x="5" y="217"/>
                  </a:cubicBezTo>
                  <a:cubicBezTo>
                    <a:pt x="1" y="337"/>
                    <a:pt x="98" y="434"/>
                    <a:pt x="222" y="434"/>
                  </a:cubicBezTo>
                  <a:lnTo>
                    <a:pt x="2331" y="434"/>
                  </a:lnTo>
                  <a:cubicBezTo>
                    <a:pt x="2450" y="434"/>
                    <a:pt x="2547" y="337"/>
                    <a:pt x="2547" y="217"/>
                  </a:cubicBezTo>
                  <a:cubicBezTo>
                    <a:pt x="2543" y="98"/>
                    <a:pt x="2450" y="5"/>
                    <a:pt x="2331"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7"/>
            <p:cNvSpPr/>
            <p:nvPr/>
          </p:nvSpPr>
          <p:spPr>
            <a:xfrm>
              <a:off x="6421225" y="3981175"/>
              <a:ext cx="120725" cy="10850"/>
            </a:xfrm>
            <a:custGeom>
              <a:avLst/>
              <a:gdLst/>
              <a:ahLst/>
              <a:cxnLst/>
              <a:rect l="l" t="t" r="r" b="b"/>
              <a:pathLst>
                <a:path w="4829" h="434" extrusionOk="0">
                  <a:moveTo>
                    <a:pt x="222" y="0"/>
                  </a:moveTo>
                  <a:cubicBezTo>
                    <a:pt x="98" y="0"/>
                    <a:pt x="1" y="97"/>
                    <a:pt x="5" y="217"/>
                  </a:cubicBezTo>
                  <a:cubicBezTo>
                    <a:pt x="5" y="336"/>
                    <a:pt x="102" y="433"/>
                    <a:pt x="222" y="433"/>
                  </a:cubicBezTo>
                  <a:lnTo>
                    <a:pt x="4612" y="433"/>
                  </a:lnTo>
                  <a:cubicBezTo>
                    <a:pt x="4731" y="429"/>
                    <a:pt x="4824" y="336"/>
                    <a:pt x="4829" y="217"/>
                  </a:cubicBezTo>
                  <a:cubicBezTo>
                    <a:pt x="4829" y="97"/>
                    <a:pt x="4731" y="4"/>
                    <a:pt x="4612"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7"/>
            <p:cNvSpPr/>
            <p:nvPr/>
          </p:nvSpPr>
          <p:spPr>
            <a:xfrm>
              <a:off x="6420450" y="4002525"/>
              <a:ext cx="46575" cy="10875"/>
            </a:xfrm>
            <a:custGeom>
              <a:avLst/>
              <a:gdLst/>
              <a:ahLst/>
              <a:cxnLst/>
              <a:rect l="l" t="t" r="r" b="b"/>
              <a:pathLst>
                <a:path w="1863" h="435" extrusionOk="0">
                  <a:moveTo>
                    <a:pt x="216" y="1"/>
                  </a:moveTo>
                  <a:cubicBezTo>
                    <a:pt x="99" y="1"/>
                    <a:pt x="1" y="96"/>
                    <a:pt x="1" y="216"/>
                  </a:cubicBezTo>
                  <a:cubicBezTo>
                    <a:pt x="1" y="338"/>
                    <a:pt x="103" y="435"/>
                    <a:pt x="223" y="435"/>
                  </a:cubicBezTo>
                  <a:cubicBezTo>
                    <a:pt x="233" y="435"/>
                    <a:pt x="243" y="434"/>
                    <a:pt x="253" y="433"/>
                  </a:cubicBezTo>
                  <a:lnTo>
                    <a:pt x="1623" y="433"/>
                  </a:lnTo>
                  <a:cubicBezTo>
                    <a:pt x="1862" y="393"/>
                    <a:pt x="1862" y="44"/>
                    <a:pt x="1623" y="4"/>
                  </a:cubicBezTo>
                  <a:lnTo>
                    <a:pt x="253" y="4"/>
                  </a:lnTo>
                  <a:cubicBezTo>
                    <a:pt x="240" y="2"/>
                    <a:pt x="228" y="1"/>
                    <a:pt x="216"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7"/>
            <p:cNvSpPr/>
            <p:nvPr/>
          </p:nvSpPr>
          <p:spPr>
            <a:xfrm>
              <a:off x="6358900" y="3829525"/>
              <a:ext cx="49975" cy="50075"/>
            </a:xfrm>
            <a:custGeom>
              <a:avLst/>
              <a:gdLst/>
              <a:ahLst/>
              <a:cxnLst/>
              <a:rect l="l" t="t" r="r" b="b"/>
              <a:pathLst>
                <a:path w="1999" h="2003" extrusionOk="0">
                  <a:moveTo>
                    <a:pt x="287" y="0"/>
                  </a:moveTo>
                  <a:cubicBezTo>
                    <a:pt x="128" y="0"/>
                    <a:pt x="0" y="128"/>
                    <a:pt x="0" y="287"/>
                  </a:cubicBezTo>
                  <a:lnTo>
                    <a:pt x="0" y="1716"/>
                  </a:lnTo>
                  <a:cubicBezTo>
                    <a:pt x="0" y="1870"/>
                    <a:pt x="128" y="2003"/>
                    <a:pt x="287" y="2003"/>
                  </a:cubicBezTo>
                  <a:lnTo>
                    <a:pt x="1711" y="2003"/>
                  </a:lnTo>
                  <a:cubicBezTo>
                    <a:pt x="1870" y="2003"/>
                    <a:pt x="1998" y="1870"/>
                    <a:pt x="1994" y="1716"/>
                  </a:cubicBezTo>
                  <a:lnTo>
                    <a:pt x="1994" y="287"/>
                  </a:lnTo>
                  <a:cubicBezTo>
                    <a:pt x="1998" y="128"/>
                    <a:pt x="1870" y="0"/>
                    <a:pt x="1711"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7"/>
            <p:cNvSpPr/>
            <p:nvPr/>
          </p:nvSpPr>
          <p:spPr>
            <a:xfrm>
              <a:off x="6358900" y="3900925"/>
              <a:ext cx="49975" cy="49975"/>
            </a:xfrm>
            <a:custGeom>
              <a:avLst/>
              <a:gdLst/>
              <a:ahLst/>
              <a:cxnLst/>
              <a:rect l="l" t="t" r="r" b="b"/>
              <a:pathLst>
                <a:path w="1999" h="1999" extrusionOk="0">
                  <a:moveTo>
                    <a:pt x="287" y="0"/>
                  </a:moveTo>
                  <a:cubicBezTo>
                    <a:pt x="128" y="0"/>
                    <a:pt x="0" y="128"/>
                    <a:pt x="0" y="288"/>
                  </a:cubicBezTo>
                  <a:lnTo>
                    <a:pt x="0" y="1716"/>
                  </a:lnTo>
                  <a:cubicBezTo>
                    <a:pt x="0" y="1870"/>
                    <a:pt x="128" y="1999"/>
                    <a:pt x="287" y="1999"/>
                  </a:cubicBezTo>
                  <a:lnTo>
                    <a:pt x="1711" y="1999"/>
                  </a:lnTo>
                  <a:cubicBezTo>
                    <a:pt x="1866" y="1999"/>
                    <a:pt x="1994" y="1870"/>
                    <a:pt x="1994" y="1716"/>
                  </a:cubicBezTo>
                  <a:lnTo>
                    <a:pt x="1994" y="288"/>
                  </a:lnTo>
                  <a:cubicBezTo>
                    <a:pt x="1998" y="133"/>
                    <a:pt x="1870" y="0"/>
                    <a:pt x="1711"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7"/>
            <p:cNvSpPr/>
            <p:nvPr/>
          </p:nvSpPr>
          <p:spPr>
            <a:xfrm>
              <a:off x="6358900" y="3972200"/>
              <a:ext cx="49975" cy="50100"/>
            </a:xfrm>
            <a:custGeom>
              <a:avLst/>
              <a:gdLst/>
              <a:ahLst/>
              <a:cxnLst/>
              <a:rect l="l" t="t" r="r" b="b"/>
              <a:pathLst>
                <a:path w="1999" h="2004" extrusionOk="0">
                  <a:moveTo>
                    <a:pt x="287" y="1"/>
                  </a:moveTo>
                  <a:cubicBezTo>
                    <a:pt x="128" y="1"/>
                    <a:pt x="0" y="129"/>
                    <a:pt x="0" y="288"/>
                  </a:cubicBezTo>
                  <a:lnTo>
                    <a:pt x="0" y="1716"/>
                  </a:lnTo>
                  <a:cubicBezTo>
                    <a:pt x="0" y="1875"/>
                    <a:pt x="128" y="2004"/>
                    <a:pt x="287" y="2004"/>
                  </a:cubicBezTo>
                  <a:lnTo>
                    <a:pt x="1711" y="2004"/>
                  </a:lnTo>
                  <a:cubicBezTo>
                    <a:pt x="1870" y="2004"/>
                    <a:pt x="1998" y="1871"/>
                    <a:pt x="1994" y="1716"/>
                  </a:cubicBezTo>
                  <a:lnTo>
                    <a:pt x="1994" y="288"/>
                  </a:lnTo>
                  <a:cubicBezTo>
                    <a:pt x="1994" y="134"/>
                    <a:pt x="1870" y="5"/>
                    <a:pt x="1711"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7"/>
            <p:cNvSpPr/>
            <p:nvPr/>
          </p:nvSpPr>
          <p:spPr>
            <a:xfrm>
              <a:off x="6364950" y="3959300"/>
              <a:ext cx="57625" cy="50725"/>
            </a:xfrm>
            <a:custGeom>
              <a:avLst/>
              <a:gdLst/>
              <a:ahLst/>
              <a:cxnLst/>
              <a:rect l="l" t="t" r="r" b="b"/>
              <a:pathLst>
                <a:path w="2305" h="2029" extrusionOk="0">
                  <a:moveTo>
                    <a:pt x="2057" y="1"/>
                  </a:moveTo>
                  <a:cubicBezTo>
                    <a:pt x="1981" y="1"/>
                    <a:pt x="1906" y="42"/>
                    <a:pt x="1867" y="115"/>
                  </a:cubicBezTo>
                  <a:lnTo>
                    <a:pt x="863" y="1490"/>
                  </a:lnTo>
                  <a:lnTo>
                    <a:pt x="470" y="1136"/>
                  </a:lnTo>
                  <a:cubicBezTo>
                    <a:pt x="422" y="1089"/>
                    <a:pt x="369" y="1069"/>
                    <a:pt x="319" y="1069"/>
                  </a:cubicBezTo>
                  <a:cubicBezTo>
                    <a:pt x="144" y="1069"/>
                    <a:pt x="0" y="1311"/>
                    <a:pt x="182" y="1459"/>
                  </a:cubicBezTo>
                  <a:lnTo>
                    <a:pt x="757" y="1971"/>
                  </a:lnTo>
                  <a:cubicBezTo>
                    <a:pt x="797" y="2007"/>
                    <a:pt x="846" y="2025"/>
                    <a:pt x="894" y="2029"/>
                  </a:cubicBezTo>
                  <a:lnTo>
                    <a:pt x="894" y="2020"/>
                  </a:lnTo>
                  <a:lnTo>
                    <a:pt x="925" y="2020"/>
                  </a:lnTo>
                  <a:cubicBezTo>
                    <a:pt x="983" y="2016"/>
                    <a:pt x="1036" y="1985"/>
                    <a:pt x="1071" y="1941"/>
                  </a:cubicBezTo>
                  <a:lnTo>
                    <a:pt x="2212" y="371"/>
                  </a:lnTo>
                  <a:cubicBezTo>
                    <a:pt x="2305" y="274"/>
                    <a:pt x="2291" y="123"/>
                    <a:pt x="2185" y="44"/>
                  </a:cubicBezTo>
                  <a:cubicBezTo>
                    <a:pt x="2146" y="15"/>
                    <a:pt x="2101" y="1"/>
                    <a:pt x="20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7"/>
            <p:cNvSpPr/>
            <p:nvPr/>
          </p:nvSpPr>
          <p:spPr>
            <a:xfrm>
              <a:off x="6367075" y="3888450"/>
              <a:ext cx="56125" cy="49950"/>
            </a:xfrm>
            <a:custGeom>
              <a:avLst/>
              <a:gdLst/>
              <a:ahLst/>
              <a:cxnLst/>
              <a:rect l="l" t="t" r="r" b="b"/>
              <a:pathLst>
                <a:path w="2245" h="1998" extrusionOk="0">
                  <a:moveTo>
                    <a:pt x="1950" y="1"/>
                  </a:moveTo>
                  <a:cubicBezTo>
                    <a:pt x="1890" y="1"/>
                    <a:pt x="1829" y="28"/>
                    <a:pt x="1782" y="92"/>
                  </a:cubicBezTo>
                  <a:lnTo>
                    <a:pt x="778" y="1467"/>
                  </a:lnTo>
                  <a:lnTo>
                    <a:pt x="385" y="1114"/>
                  </a:lnTo>
                  <a:cubicBezTo>
                    <a:pt x="344" y="1077"/>
                    <a:pt x="293" y="1059"/>
                    <a:pt x="242" y="1059"/>
                  </a:cubicBezTo>
                  <a:cubicBezTo>
                    <a:pt x="182" y="1059"/>
                    <a:pt x="123" y="1084"/>
                    <a:pt x="80" y="1131"/>
                  </a:cubicBezTo>
                  <a:cubicBezTo>
                    <a:pt x="0" y="1215"/>
                    <a:pt x="9" y="1352"/>
                    <a:pt x="97" y="1428"/>
                  </a:cubicBezTo>
                  <a:lnTo>
                    <a:pt x="672" y="1945"/>
                  </a:lnTo>
                  <a:cubicBezTo>
                    <a:pt x="708" y="1980"/>
                    <a:pt x="761" y="1998"/>
                    <a:pt x="809" y="1998"/>
                  </a:cubicBezTo>
                  <a:lnTo>
                    <a:pt x="840" y="1998"/>
                  </a:lnTo>
                  <a:cubicBezTo>
                    <a:pt x="898" y="1989"/>
                    <a:pt x="951" y="1958"/>
                    <a:pt x="986" y="1910"/>
                  </a:cubicBezTo>
                  <a:lnTo>
                    <a:pt x="2127" y="340"/>
                  </a:lnTo>
                  <a:cubicBezTo>
                    <a:pt x="2244" y="175"/>
                    <a:pt x="2102" y="1"/>
                    <a:pt x="19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7"/>
            <p:cNvSpPr/>
            <p:nvPr/>
          </p:nvSpPr>
          <p:spPr>
            <a:xfrm>
              <a:off x="6366300" y="3816475"/>
              <a:ext cx="56275" cy="50650"/>
            </a:xfrm>
            <a:custGeom>
              <a:avLst/>
              <a:gdLst/>
              <a:ahLst/>
              <a:cxnLst/>
              <a:rect l="l" t="t" r="r" b="b"/>
              <a:pathLst>
                <a:path w="2251" h="2026" extrusionOk="0">
                  <a:moveTo>
                    <a:pt x="2001" y="1"/>
                  </a:moveTo>
                  <a:cubicBezTo>
                    <a:pt x="1925" y="1"/>
                    <a:pt x="1852" y="41"/>
                    <a:pt x="1813" y="115"/>
                  </a:cubicBezTo>
                  <a:lnTo>
                    <a:pt x="809" y="1495"/>
                  </a:lnTo>
                  <a:lnTo>
                    <a:pt x="416" y="1141"/>
                  </a:lnTo>
                  <a:cubicBezTo>
                    <a:pt x="372" y="1089"/>
                    <a:pt x="310" y="1062"/>
                    <a:pt x="248" y="1062"/>
                  </a:cubicBezTo>
                  <a:cubicBezTo>
                    <a:pt x="190" y="1062"/>
                    <a:pt x="131" y="1085"/>
                    <a:pt x="89" y="1132"/>
                  </a:cubicBezTo>
                  <a:cubicBezTo>
                    <a:pt x="0" y="1229"/>
                    <a:pt x="18" y="1384"/>
                    <a:pt x="128" y="1455"/>
                  </a:cubicBezTo>
                  <a:lnTo>
                    <a:pt x="703" y="1972"/>
                  </a:lnTo>
                  <a:cubicBezTo>
                    <a:pt x="739" y="2008"/>
                    <a:pt x="792" y="2025"/>
                    <a:pt x="840" y="2025"/>
                  </a:cubicBezTo>
                  <a:lnTo>
                    <a:pt x="871" y="2025"/>
                  </a:lnTo>
                  <a:cubicBezTo>
                    <a:pt x="929" y="2016"/>
                    <a:pt x="982" y="1986"/>
                    <a:pt x="1017" y="1937"/>
                  </a:cubicBezTo>
                  <a:lnTo>
                    <a:pt x="2158" y="367"/>
                  </a:lnTo>
                  <a:cubicBezTo>
                    <a:pt x="2251" y="274"/>
                    <a:pt x="2237" y="120"/>
                    <a:pt x="2131" y="45"/>
                  </a:cubicBezTo>
                  <a:cubicBezTo>
                    <a:pt x="2092" y="15"/>
                    <a:pt x="2046" y="1"/>
                    <a:pt x="20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7"/>
            <p:cNvSpPr/>
            <p:nvPr/>
          </p:nvSpPr>
          <p:spPr>
            <a:xfrm>
              <a:off x="6463000" y="4008675"/>
              <a:ext cx="69325" cy="82975"/>
            </a:xfrm>
            <a:custGeom>
              <a:avLst/>
              <a:gdLst/>
              <a:ahLst/>
              <a:cxnLst/>
              <a:rect l="l" t="t" r="r" b="b"/>
              <a:pathLst>
                <a:path w="2773" h="3319" extrusionOk="0">
                  <a:moveTo>
                    <a:pt x="1389" y="695"/>
                  </a:moveTo>
                  <a:lnTo>
                    <a:pt x="1951" y="2181"/>
                  </a:lnTo>
                  <a:lnTo>
                    <a:pt x="828" y="2181"/>
                  </a:lnTo>
                  <a:lnTo>
                    <a:pt x="1389" y="695"/>
                  </a:lnTo>
                  <a:close/>
                  <a:moveTo>
                    <a:pt x="1389" y="1"/>
                  </a:moveTo>
                  <a:cubicBezTo>
                    <a:pt x="1279" y="1"/>
                    <a:pt x="1177" y="67"/>
                    <a:pt x="1137" y="173"/>
                  </a:cubicBezTo>
                  <a:lnTo>
                    <a:pt x="1128" y="173"/>
                  </a:lnTo>
                  <a:lnTo>
                    <a:pt x="45" y="3025"/>
                  </a:lnTo>
                  <a:cubicBezTo>
                    <a:pt x="1" y="3136"/>
                    <a:pt x="58" y="3259"/>
                    <a:pt x="169" y="3304"/>
                  </a:cubicBezTo>
                  <a:cubicBezTo>
                    <a:pt x="191" y="3312"/>
                    <a:pt x="217" y="3317"/>
                    <a:pt x="244" y="3317"/>
                  </a:cubicBezTo>
                  <a:cubicBezTo>
                    <a:pt x="332" y="3317"/>
                    <a:pt x="412" y="3264"/>
                    <a:pt x="443" y="3180"/>
                  </a:cubicBezTo>
                  <a:lnTo>
                    <a:pt x="664" y="2605"/>
                  </a:lnTo>
                  <a:lnTo>
                    <a:pt x="2114" y="2605"/>
                  </a:lnTo>
                  <a:lnTo>
                    <a:pt x="2331" y="3180"/>
                  </a:lnTo>
                  <a:cubicBezTo>
                    <a:pt x="2361" y="3265"/>
                    <a:pt x="2442" y="3319"/>
                    <a:pt x="2528" y="3319"/>
                  </a:cubicBezTo>
                  <a:cubicBezTo>
                    <a:pt x="2553" y="3319"/>
                    <a:pt x="2580" y="3314"/>
                    <a:pt x="2605" y="3304"/>
                  </a:cubicBezTo>
                  <a:cubicBezTo>
                    <a:pt x="2716" y="3264"/>
                    <a:pt x="2773" y="3140"/>
                    <a:pt x="2729" y="3029"/>
                  </a:cubicBezTo>
                  <a:lnTo>
                    <a:pt x="1654" y="173"/>
                  </a:lnTo>
                  <a:lnTo>
                    <a:pt x="1650" y="173"/>
                  </a:lnTo>
                  <a:cubicBezTo>
                    <a:pt x="1606" y="67"/>
                    <a:pt x="1504" y="1"/>
                    <a:pt x="13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7"/>
            <p:cNvSpPr/>
            <p:nvPr/>
          </p:nvSpPr>
          <p:spPr>
            <a:xfrm>
              <a:off x="6528550" y="4028150"/>
              <a:ext cx="42250" cy="43900"/>
            </a:xfrm>
            <a:custGeom>
              <a:avLst/>
              <a:gdLst/>
              <a:ahLst/>
              <a:cxnLst/>
              <a:rect l="l" t="t" r="r" b="b"/>
              <a:pathLst>
                <a:path w="1690" h="1756" extrusionOk="0">
                  <a:moveTo>
                    <a:pt x="854" y="0"/>
                  </a:moveTo>
                  <a:cubicBezTo>
                    <a:pt x="721" y="0"/>
                    <a:pt x="620" y="119"/>
                    <a:pt x="642" y="252"/>
                  </a:cubicBezTo>
                  <a:lnTo>
                    <a:pt x="642" y="654"/>
                  </a:lnTo>
                  <a:lnTo>
                    <a:pt x="217" y="654"/>
                  </a:lnTo>
                  <a:cubicBezTo>
                    <a:pt x="98" y="659"/>
                    <a:pt x="1" y="752"/>
                    <a:pt x="1" y="871"/>
                  </a:cubicBezTo>
                  <a:cubicBezTo>
                    <a:pt x="1" y="990"/>
                    <a:pt x="98" y="1088"/>
                    <a:pt x="217" y="1088"/>
                  </a:cubicBezTo>
                  <a:lnTo>
                    <a:pt x="642" y="1088"/>
                  </a:lnTo>
                  <a:lnTo>
                    <a:pt x="642" y="1508"/>
                  </a:lnTo>
                  <a:cubicBezTo>
                    <a:pt x="620" y="1636"/>
                    <a:pt x="721" y="1755"/>
                    <a:pt x="854" y="1755"/>
                  </a:cubicBezTo>
                  <a:cubicBezTo>
                    <a:pt x="987" y="1755"/>
                    <a:pt x="1088" y="1636"/>
                    <a:pt x="1066" y="1508"/>
                  </a:cubicBezTo>
                  <a:lnTo>
                    <a:pt x="1066" y="1088"/>
                  </a:lnTo>
                  <a:lnTo>
                    <a:pt x="1477" y="1088"/>
                  </a:lnTo>
                  <a:cubicBezTo>
                    <a:pt x="1592" y="1088"/>
                    <a:pt x="1690" y="990"/>
                    <a:pt x="1690" y="871"/>
                  </a:cubicBezTo>
                  <a:cubicBezTo>
                    <a:pt x="1690" y="752"/>
                    <a:pt x="1592" y="659"/>
                    <a:pt x="1477" y="654"/>
                  </a:cubicBezTo>
                  <a:lnTo>
                    <a:pt x="1066" y="654"/>
                  </a:lnTo>
                  <a:lnTo>
                    <a:pt x="1066" y="252"/>
                  </a:lnTo>
                  <a:cubicBezTo>
                    <a:pt x="1088" y="119"/>
                    <a:pt x="987" y="0"/>
                    <a:pt x="85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 name="Google Shape;1428;p57"/>
          <p:cNvGrpSpPr/>
          <p:nvPr/>
        </p:nvGrpSpPr>
        <p:grpSpPr>
          <a:xfrm>
            <a:off x="5522175" y="3752475"/>
            <a:ext cx="373400" cy="356150"/>
            <a:chOff x="5522175" y="3752475"/>
            <a:chExt cx="373400" cy="356150"/>
          </a:xfrm>
        </p:grpSpPr>
        <p:sp>
          <p:nvSpPr>
            <p:cNvPr id="1429" name="Google Shape;1429;p57"/>
            <p:cNvSpPr/>
            <p:nvPr/>
          </p:nvSpPr>
          <p:spPr>
            <a:xfrm>
              <a:off x="5534425" y="3752475"/>
              <a:ext cx="361150" cy="351175"/>
            </a:xfrm>
            <a:custGeom>
              <a:avLst/>
              <a:gdLst/>
              <a:ahLst/>
              <a:cxnLst/>
              <a:rect l="l" t="t" r="r" b="b"/>
              <a:pathLst>
                <a:path w="14446" h="14047" extrusionOk="0">
                  <a:moveTo>
                    <a:pt x="6969" y="0"/>
                  </a:moveTo>
                  <a:cubicBezTo>
                    <a:pt x="4051" y="0"/>
                    <a:pt x="1429" y="1778"/>
                    <a:pt x="350" y="4492"/>
                  </a:cubicBezTo>
                  <a:cubicBezTo>
                    <a:pt x="27" y="5306"/>
                    <a:pt x="1" y="6195"/>
                    <a:pt x="1" y="7123"/>
                  </a:cubicBezTo>
                  <a:cubicBezTo>
                    <a:pt x="1" y="11049"/>
                    <a:pt x="3043" y="14025"/>
                    <a:pt x="6969" y="14047"/>
                  </a:cubicBezTo>
                  <a:cubicBezTo>
                    <a:pt x="7999" y="14047"/>
                    <a:pt x="8927" y="13790"/>
                    <a:pt x="9807" y="13406"/>
                  </a:cubicBezTo>
                  <a:cubicBezTo>
                    <a:pt x="9913" y="13359"/>
                    <a:pt x="10028" y="13336"/>
                    <a:pt x="10145" y="13336"/>
                  </a:cubicBezTo>
                  <a:cubicBezTo>
                    <a:pt x="10194" y="13336"/>
                    <a:pt x="10244" y="13340"/>
                    <a:pt x="10294" y="13348"/>
                  </a:cubicBezTo>
                  <a:lnTo>
                    <a:pt x="13335" y="13989"/>
                  </a:lnTo>
                  <a:cubicBezTo>
                    <a:pt x="13430" y="14006"/>
                    <a:pt x="13528" y="14017"/>
                    <a:pt x="13620" y="14017"/>
                  </a:cubicBezTo>
                  <a:cubicBezTo>
                    <a:pt x="13868" y="14017"/>
                    <a:pt x="14077" y="13940"/>
                    <a:pt x="14087" y="13702"/>
                  </a:cubicBezTo>
                  <a:cubicBezTo>
                    <a:pt x="14091" y="13649"/>
                    <a:pt x="14087" y="13596"/>
                    <a:pt x="14078" y="13543"/>
                  </a:cubicBezTo>
                  <a:lnTo>
                    <a:pt x="13327" y="10762"/>
                  </a:lnTo>
                  <a:cubicBezTo>
                    <a:pt x="13282" y="10576"/>
                    <a:pt x="13304" y="10377"/>
                    <a:pt x="13393" y="10205"/>
                  </a:cubicBezTo>
                  <a:cubicBezTo>
                    <a:pt x="14445" y="7998"/>
                    <a:pt x="14295" y="5403"/>
                    <a:pt x="12991" y="3334"/>
                  </a:cubicBezTo>
                  <a:cubicBezTo>
                    <a:pt x="11691" y="1265"/>
                    <a:pt x="9418" y="5"/>
                    <a:pt x="696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7"/>
            <p:cNvSpPr/>
            <p:nvPr/>
          </p:nvSpPr>
          <p:spPr>
            <a:xfrm>
              <a:off x="5522175" y="3846650"/>
              <a:ext cx="364450" cy="261975"/>
            </a:xfrm>
            <a:custGeom>
              <a:avLst/>
              <a:gdLst/>
              <a:ahLst/>
              <a:cxnLst/>
              <a:rect l="l" t="t" r="r" b="b"/>
              <a:pathLst>
                <a:path w="14578" h="10479" extrusionOk="0">
                  <a:moveTo>
                    <a:pt x="1176" y="0"/>
                  </a:moveTo>
                  <a:lnTo>
                    <a:pt x="1176" y="0"/>
                  </a:lnTo>
                  <a:cubicBezTo>
                    <a:pt x="0" y="2202"/>
                    <a:pt x="62" y="4859"/>
                    <a:pt x="1344" y="7004"/>
                  </a:cubicBezTo>
                  <a:cubicBezTo>
                    <a:pt x="2622" y="9148"/>
                    <a:pt x="4930" y="10465"/>
                    <a:pt x="7428" y="10479"/>
                  </a:cubicBezTo>
                  <a:cubicBezTo>
                    <a:pt x="7438" y="10479"/>
                    <a:pt x="7449" y="10479"/>
                    <a:pt x="7460" y="10479"/>
                  </a:cubicBezTo>
                  <a:cubicBezTo>
                    <a:pt x="8444" y="10479"/>
                    <a:pt x="9414" y="10275"/>
                    <a:pt x="10319" y="9882"/>
                  </a:cubicBezTo>
                  <a:cubicBezTo>
                    <a:pt x="10422" y="9837"/>
                    <a:pt x="10532" y="9812"/>
                    <a:pt x="10642" y="9812"/>
                  </a:cubicBezTo>
                  <a:cubicBezTo>
                    <a:pt x="10694" y="9812"/>
                    <a:pt x="10746" y="9817"/>
                    <a:pt x="10797" y="9829"/>
                  </a:cubicBezTo>
                  <a:lnTo>
                    <a:pt x="13909" y="10470"/>
                  </a:lnTo>
                  <a:cubicBezTo>
                    <a:pt x="13940" y="10475"/>
                    <a:pt x="13970" y="10477"/>
                    <a:pt x="14000" y="10477"/>
                  </a:cubicBezTo>
                  <a:cubicBezTo>
                    <a:pt x="14299" y="10477"/>
                    <a:pt x="14557" y="10245"/>
                    <a:pt x="14577" y="9939"/>
                  </a:cubicBezTo>
                  <a:lnTo>
                    <a:pt x="11084" y="9223"/>
                  </a:lnTo>
                  <a:cubicBezTo>
                    <a:pt x="11033" y="9213"/>
                    <a:pt x="10981" y="9208"/>
                    <a:pt x="10930" y="9208"/>
                  </a:cubicBezTo>
                  <a:cubicBezTo>
                    <a:pt x="10817" y="9208"/>
                    <a:pt x="10704" y="9232"/>
                    <a:pt x="10598" y="9281"/>
                  </a:cubicBezTo>
                  <a:cubicBezTo>
                    <a:pt x="9681" y="9680"/>
                    <a:pt x="8713" y="9875"/>
                    <a:pt x="7752" y="9875"/>
                  </a:cubicBezTo>
                  <a:cubicBezTo>
                    <a:pt x="5917" y="9875"/>
                    <a:pt x="4111" y="9166"/>
                    <a:pt x="2750" y="7826"/>
                  </a:cubicBezTo>
                  <a:cubicBezTo>
                    <a:pt x="677" y="5783"/>
                    <a:pt x="53" y="2684"/>
                    <a:pt x="11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7"/>
            <p:cNvSpPr/>
            <p:nvPr/>
          </p:nvSpPr>
          <p:spPr>
            <a:xfrm>
              <a:off x="5546050" y="3783675"/>
              <a:ext cx="316350" cy="287175"/>
            </a:xfrm>
            <a:custGeom>
              <a:avLst/>
              <a:gdLst/>
              <a:ahLst/>
              <a:cxnLst/>
              <a:rect l="l" t="t" r="r" b="b"/>
              <a:pathLst>
                <a:path w="12654" h="11487" extrusionOk="0">
                  <a:moveTo>
                    <a:pt x="6510" y="1"/>
                  </a:moveTo>
                  <a:cubicBezTo>
                    <a:pt x="5134" y="1"/>
                    <a:pt x="3781" y="485"/>
                    <a:pt x="2702" y="1396"/>
                  </a:cubicBezTo>
                  <a:cubicBezTo>
                    <a:pt x="2273" y="1763"/>
                    <a:pt x="2078" y="2316"/>
                    <a:pt x="1760" y="2807"/>
                  </a:cubicBezTo>
                  <a:cubicBezTo>
                    <a:pt x="0" y="5539"/>
                    <a:pt x="601" y="8714"/>
                    <a:pt x="3329" y="10473"/>
                  </a:cubicBezTo>
                  <a:cubicBezTo>
                    <a:pt x="4390" y="11157"/>
                    <a:pt x="5543" y="11486"/>
                    <a:pt x="6683" y="11486"/>
                  </a:cubicBezTo>
                  <a:cubicBezTo>
                    <a:pt x="8138" y="11486"/>
                    <a:pt x="9571" y="10949"/>
                    <a:pt x="10761" y="9925"/>
                  </a:cubicBezTo>
                  <a:cubicBezTo>
                    <a:pt x="11031" y="9686"/>
                    <a:pt x="11235" y="9372"/>
                    <a:pt x="11442" y="9058"/>
                  </a:cubicBezTo>
                  <a:cubicBezTo>
                    <a:pt x="12433" y="7529"/>
                    <a:pt x="12654" y="5623"/>
                    <a:pt x="12039" y="3908"/>
                  </a:cubicBezTo>
                  <a:lnTo>
                    <a:pt x="9307" y="1896"/>
                  </a:lnTo>
                  <a:lnTo>
                    <a:pt x="8162" y="238"/>
                  </a:lnTo>
                  <a:cubicBezTo>
                    <a:pt x="7619" y="78"/>
                    <a:pt x="7063" y="1"/>
                    <a:pt x="65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7"/>
            <p:cNvSpPr/>
            <p:nvPr/>
          </p:nvSpPr>
          <p:spPr>
            <a:xfrm>
              <a:off x="5562400" y="3812925"/>
              <a:ext cx="257900" cy="264475"/>
            </a:xfrm>
            <a:custGeom>
              <a:avLst/>
              <a:gdLst/>
              <a:ahLst/>
              <a:cxnLst/>
              <a:rect l="l" t="t" r="r" b="b"/>
              <a:pathLst>
                <a:path w="10316" h="10579" extrusionOk="0">
                  <a:moveTo>
                    <a:pt x="2330" y="1"/>
                  </a:moveTo>
                  <a:lnTo>
                    <a:pt x="2330" y="1"/>
                  </a:lnTo>
                  <a:cubicBezTo>
                    <a:pt x="1000" y="1000"/>
                    <a:pt x="155" y="2512"/>
                    <a:pt x="0" y="4170"/>
                  </a:cubicBezTo>
                  <a:lnTo>
                    <a:pt x="1769" y="7866"/>
                  </a:lnTo>
                  <a:lnTo>
                    <a:pt x="5226" y="10546"/>
                  </a:lnTo>
                  <a:cubicBezTo>
                    <a:pt x="5433" y="10567"/>
                    <a:pt x="5640" y="10578"/>
                    <a:pt x="5846" y="10578"/>
                  </a:cubicBezTo>
                  <a:cubicBezTo>
                    <a:pt x="7556" y="10578"/>
                    <a:pt x="9195" y="9834"/>
                    <a:pt x="10315" y="8516"/>
                  </a:cubicBezTo>
                  <a:lnTo>
                    <a:pt x="10315" y="8516"/>
                  </a:lnTo>
                  <a:cubicBezTo>
                    <a:pt x="9266" y="9299"/>
                    <a:pt x="8032" y="9681"/>
                    <a:pt x="6805" y="9681"/>
                  </a:cubicBezTo>
                  <a:cubicBezTo>
                    <a:pt x="5231" y="9681"/>
                    <a:pt x="3668" y="9051"/>
                    <a:pt x="2521" y="7826"/>
                  </a:cubicBezTo>
                  <a:cubicBezTo>
                    <a:pt x="474" y="5647"/>
                    <a:pt x="394" y="2278"/>
                    <a:pt x="23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7"/>
            <p:cNvSpPr/>
            <p:nvPr/>
          </p:nvSpPr>
          <p:spPr>
            <a:xfrm>
              <a:off x="5706750" y="3789625"/>
              <a:ext cx="137525" cy="101050"/>
            </a:xfrm>
            <a:custGeom>
              <a:avLst/>
              <a:gdLst/>
              <a:ahLst/>
              <a:cxnLst/>
              <a:rect l="l" t="t" r="r" b="b"/>
              <a:pathLst>
                <a:path w="5501" h="4042" extrusionOk="0">
                  <a:moveTo>
                    <a:pt x="1734" y="0"/>
                  </a:moveTo>
                  <a:lnTo>
                    <a:pt x="1796" y="447"/>
                  </a:lnTo>
                  <a:cubicBezTo>
                    <a:pt x="1840" y="977"/>
                    <a:pt x="1579" y="1698"/>
                    <a:pt x="982" y="1764"/>
                  </a:cubicBezTo>
                  <a:cubicBezTo>
                    <a:pt x="177" y="1844"/>
                    <a:pt x="1" y="2670"/>
                    <a:pt x="257" y="3312"/>
                  </a:cubicBezTo>
                  <a:cubicBezTo>
                    <a:pt x="288" y="3382"/>
                    <a:pt x="381" y="3480"/>
                    <a:pt x="385" y="3493"/>
                  </a:cubicBezTo>
                  <a:cubicBezTo>
                    <a:pt x="394" y="3502"/>
                    <a:pt x="460" y="3519"/>
                    <a:pt x="465" y="3533"/>
                  </a:cubicBezTo>
                  <a:cubicBezTo>
                    <a:pt x="683" y="3917"/>
                    <a:pt x="1016" y="4041"/>
                    <a:pt x="1453" y="4041"/>
                  </a:cubicBezTo>
                  <a:cubicBezTo>
                    <a:pt x="1468" y="4041"/>
                    <a:pt x="1484" y="4041"/>
                    <a:pt x="1499" y="4041"/>
                  </a:cubicBezTo>
                  <a:cubicBezTo>
                    <a:pt x="1663" y="4032"/>
                    <a:pt x="1827" y="3997"/>
                    <a:pt x="1977" y="3930"/>
                  </a:cubicBezTo>
                  <a:cubicBezTo>
                    <a:pt x="2127" y="3855"/>
                    <a:pt x="2216" y="3829"/>
                    <a:pt x="2331" y="3709"/>
                  </a:cubicBezTo>
                  <a:cubicBezTo>
                    <a:pt x="2437" y="3590"/>
                    <a:pt x="2534" y="3462"/>
                    <a:pt x="2627" y="3334"/>
                  </a:cubicBezTo>
                  <a:cubicBezTo>
                    <a:pt x="2821" y="3127"/>
                    <a:pt x="3007" y="3052"/>
                    <a:pt x="3190" y="3052"/>
                  </a:cubicBezTo>
                  <a:cubicBezTo>
                    <a:pt x="3570" y="3052"/>
                    <a:pt x="3937" y="3372"/>
                    <a:pt x="4333" y="3488"/>
                  </a:cubicBezTo>
                  <a:cubicBezTo>
                    <a:pt x="4575" y="3577"/>
                    <a:pt x="4827" y="3609"/>
                    <a:pt x="5084" y="3609"/>
                  </a:cubicBezTo>
                  <a:cubicBezTo>
                    <a:pt x="5222" y="3609"/>
                    <a:pt x="5361" y="3600"/>
                    <a:pt x="5501" y="3586"/>
                  </a:cubicBezTo>
                  <a:lnTo>
                    <a:pt x="5218" y="3510"/>
                  </a:lnTo>
                  <a:lnTo>
                    <a:pt x="5430" y="3214"/>
                  </a:lnTo>
                  <a:cubicBezTo>
                    <a:pt x="4723" y="1658"/>
                    <a:pt x="3374" y="486"/>
                    <a:pt x="17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7"/>
            <p:cNvSpPr/>
            <p:nvPr/>
          </p:nvSpPr>
          <p:spPr>
            <a:xfrm>
              <a:off x="5712275" y="3855900"/>
              <a:ext cx="134875" cy="37875"/>
            </a:xfrm>
            <a:custGeom>
              <a:avLst/>
              <a:gdLst/>
              <a:ahLst/>
              <a:cxnLst/>
              <a:rect l="l" t="t" r="r" b="b"/>
              <a:pathLst>
                <a:path w="5395" h="1515" extrusionOk="0">
                  <a:moveTo>
                    <a:pt x="2909" y="1"/>
                  </a:moveTo>
                  <a:cubicBezTo>
                    <a:pt x="2737" y="1"/>
                    <a:pt x="2559" y="71"/>
                    <a:pt x="2366" y="263"/>
                  </a:cubicBezTo>
                  <a:cubicBezTo>
                    <a:pt x="2269" y="391"/>
                    <a:pt x="2163" y="515"/>
                    <a:pt x="2052" y="630"/>
                  </a:cubicBezTo>
                  <a:cubicBezTo>
                    <a:pt x="1924" y="753"/>
                    <a:pt x="1778" y="851"/>
                    <a:pt x="1619" y="917"/>
                  </a:cubicBezTo>
                  <a:cubicBezTo>
                    <a:pt x="1455" y="983"/>
                    <a:pt x="1278" y="1023"/>
                    <a:pt x="1102" y="1027"/>
                  </a:cubicBezTo>
                  <a:cubicBezTo>
                    <a:pt x="1082" y="1028"/>
                    <a:pt x="1063" y="1029"/>
                    <a:pt x="1044" y="1029"/>
                  </a:cubicBezTo>
                  <a:cubicBezTo>
                    <a:pt x="645" y="1029"/>
                    <a:pt x="262" y="854"/>
                    <a:pt x="1" y="554"/>
                  </a:cubicBezTo>
                  <a:lnTo>
                    <a:pt x="1" y="554"/>
                  </a:lnTo>
                  <a:cubicBezTo>
                    <a:pt x="36" y="661"/>
                    <a:pt x="85" y="762"/>
                    <a:pt x="138" y="859"/>
                  </a:cubicBezTo>
                  <a:lnTo>
                    <a:pt x="155" y="890"/>
                  </a:lnTo>
                  <a:cubicBezTo>
                    <a:pt x="375" y="1278"/>
                    <a:pt x="787" y="1514"/>
                    <a:pt x="1233" y="1514"/>
                  </a:cubicBezTo>
                  <a:cubicBezTo>
                    <a:pt x="1245" y="1514"/>
                    <a:pt x="1257" y="1514"/>
                    <a:pt x="1270" y="1514"/>
                  </a:cubicBezTo>
                  <a:cubicBezTo>
                    <a:pt x="1438" y="1509"/>
                    <a:pt x="1601" y="1470"/>
                    <a:pt x="1752" y="1403"/>
                  </a:cubicBezTo>
                  <a:cubicBezTo>
                    <a:pt x="1902" y="1337"/>
                    <a:pt x="2039" y="1240"/>
                    <a:pt x="2149" y="1116"/>
                  </a:cubicBezTo>
                  <a:cubicBezTo>
                    <a:pt x="2256" y="1001"/>
                    <a:pt x="2353" y="877"/>
                    <a:pt x="2441" y="749"/>
                  </a:cubicBezTo>
                  <a:cubicBezTo>
                    <a:pt x="2619" y="558"/>
                    <a:pt x="2784" y="487"/>
                    <a:pt x="2943" y="487"/>
                  </a:cubicBezTo>
                  <a:cubicBezTo>
                    <a:pt x="3315" y="487"/>
                    <a:pt x="3656" y="876"/>
                    <a:pt x="4068" y="997"/>
                  </a:cubicBezTo>
                  <a:cubicBezTo>
                    <a:pt x="4223" y="1055"/>
                    <a:pt x="4405" y="1074"/>
                    <a:pt x="4593" y="1074"/>
                  </a:cubicBezTo>
                  <a:cubicBezTo>
                    <a:pt x="4858" y="1074"/>
                    <a:pt x="5136" y="1037"/>
                    <a:pt x="5368" y="1019"/>
                  </a:cubicBezTo>
                  <a:lnTo>
                    <a:pt x="5395" y="1019"/>
                  </a:lnTo>
                  <a:lnTo>
                    <a:pt x="5395" y="1014"/>
                  </a:lnTo>
                  <a:cubicBezTo>
                    <a:pt x="5337" y="864"/>
                    <a:pt x="5280" y="709"/>
                    <a:pt x="5213" y="559"/>
                  </a:cubicBezTo>
                  <a:cubicBezTo>
                    <a:pt x="5046" y="575"/>
                    <a:pt x="4870" y="588"/>
                    <a:pt x="4699" y="588"/>
                  </a:cubicBezTo>
                  <a:cubicBezTo>
                    <a:pt x="4492" y="588"/>
                    <a:pt x="4291" y="568"/>
                    <a:pt x="4121" y="510"/>
                  </a:cubicBezTo>
                  <a:cubicBezTo>
                    <a:pt x="3681" y="389"/>
                    <a:pt x="3312" y="1"/>
                    <a:pt x="29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7"/>
            <p:cNvSpPr/>
            <p:nvPr/>
          </p:nvSpPr>
          <p:spPr>
            <a:xfrm>
              <a:off x="5562400" y="3915925"/>
              <a:ext cx="145375" cy="160650"/>
            </a:xfrm>
            <a:custGeom>
              <a:avLst/>
              <a:gdLst/>
              <a:ahLst/>
              <a:cxnLst/>
              <a:rect l="l" t="t" r="r" b="b"/>
              <a:pathLst>
                <a:path w="5815" h="6426" extrusionOk="0">
                  <a:moveTo>
                    <a:pt x="652" y="0"/>
                  </a:moveTo>
                  <a:cubicBezTo>
                    <a:pt x="443" y="0"/>
                    <a:pt x="227" y="28"/>
                    <a:pt x="45" y="50"/>
                  </a:cubicBezTo>
                  <a:lnTo>
                    <a:pt x="0" y="50"/>
                  </a:lnTo>
                  <a:lnTo>
                    <a:pt x="1579" y="3897"/>
                  </a:lnTo>
                  <a:lnTo>
                    <a:pt x="5226" y="6426"/>
                  </a:lnTo>
                  <a:cubicBezTo>
                    <a:pt x="5222" y="6350"/>
                    <a:pt x="5218" y="6306"/>
                    <a:pt x="5218" y="6293"/>
                  </a:cubicBezTo>
                  <a:cubicBezTo>
                    <a:pt x="5165" y="5501"/>
                    <a:pt x="4899" y="4502"/>
                    <a:pt x="5394" y="3821"/>
                  </a:cubicBezTo>
                  <a:cubicBezTo>
                    <a:pt x="5567" y="3583"/>
                    <a:pt x="5695" y="3309"/>
                    <a:pt x="5770" y="3021"/>
                  </a:cubicBezTo>
                  <a:lnTo>
                    <a:pt x="5770" y="3017"/>
                  </a:lnTo>
                  <a:cubicBezTo>
                    <a:pt x="5806" y="2871"/>
                    <a:pt x="5814" y="2721"/>
                    <a:pt x="5801" y="2575"/>
                  </a:cubicBezTo>
                  <a:cubicBezTo>
                    <a:pt x="5761" y="2172"/>
                    <a:pt x="5761" y="1178"/>
                    <a:pt x="5602" y="934"/>
                  </a:cubicBezTo>
                  <a:cubicBezTo>
                    <a:pt x="5430" y="562"/>
                    <a:pt x="5046" y="360"/>
                    <a:pt x="4657" y="360"/>
                  </a:cubicBezTo>
                  <a:cubicBezTo>
                    <a:pt x="4477" y="360"/>
                    <a:pt x="4296" y="403"/>
                    <a:pt x="4134" y="492"/>
                  </a:cubicBezTo>
                  <a:cubicBezTo>
                    <a:pt x="3630" y="845"/>
                    <a:pt x="3149" y="1445"/>
                    <a:pt x="2506" y="1445"/>
                  </a:cubicBezTo>
                  <a:cubicBezTo>
                    <a:pt x="2342" y="1445"/>
                    <a:pt x="2168" y="1406"/>
                    <a:pt x="1981" y="1315"/>
                  </a:cubicBezTo>
                  <a:cubicBezTo>
                    <a:pt x="1760" y="1147"/>
                    <a:pt x="1535" y="934"/>
                    <a:pt x="1513" y="638"/>
                  </a:cubicBezTo>
                  <a:cubicBezTo>
                    <a:pt x="1477" y="116"/>
                    <a:pt x="1078" y="0"/>
                    <a:pt x="6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7"/>
            <p:cNvSpPr/>
            <p:nvPr/>
          </p:nvSpPr>
          <p:spPr>
            <a:xfrm>
              <a:off x="5559525" y="3915975"/>
              <a:ext cx="133550" cy="160825"/>
            </a:xfrm>
            <a:custGeom>
              <a:avLst/>
              <a:gdLst/>
              <a:ahLst/>
              <a:cxnLst/>
              <a:rect l="l" t="t" r="r" b="b"/>
              <a:pathLst>
                <a:path w="5342" h="6433" extrusionOk="0">
                  <a:moveTo>
                    <a:pt x="764" y="0"/>
                  </a:moveTo>
                  <a:cubicBezTo>
                    <a:pt x="555" y="0"/>
                    <a:pt x="341" y="28"/>
                    <a:pt x="160" y="53"/>
                  </a:cubicBezTo>
                  <a:lnTo>
                    <a:pt x="115" y="53"/>
                  </a:lnTo>
                  <a:cubicBezTo>
                    <a:pt x="1" y="1317"/>
                    <a:pt x="301" y="2586"/>
                    <a:pt x="964" y="3669"/>
                  </a:cubicBezTo>
                  <a:lnTo>
                    <a:pt x="1066" y="3819"/>
                  </a:lnTo>
                  <a:cubicBezTo>
                    <a:pt x="1424" y="4363"/>
                    <a:pt x="1871" y="4845"/>
                    <a:pt x="2384" y="5243"/>
                  </a:cubicBezTo>
                  <a:cubicBezTo>
                    <a:pt x="3246" y="5897"/>
                    <a:pt x="4267" y="6304"/>
                    <a:pt x="5341" y="6423"/>
                  </a:cubicBezTo>
                  <a:lnTo>
                    <a:pt x="5341" y="6423"/>
                  </a:lnTo>
                  <a:cubicBezTo>
                    <a:pt x="5337" y="6354"/>
                    <a:pt x="5333" y="6312"/>
                    <a:pt x="5333" y="6300"/>
                  </a:cubicBezTo>
                  <a:cubicBezTo>
                    <a:pt x="5315" y="6004"/>
                    <a:pt x="5257" y="5668"/>
                    <a:pt x="5231" y="5336"/>
                  </a:cubicBezTo>
                  <a:cubicBezTo>
                    <a:pt x="4700" y="5177"/>
                    <a:pt x="4192" y="4942"/>
                    <a:pt x="3728" y="4637"/>
                  </a:cubicBezTo>
                  <a:cubicBezTo>
                    <a:pt x="2145" y="3620"/>
                    <a:pt x="1146" y="1905"/>
                    <a:pt x="1048" y="22"/>
                  </a:cubicBezTo>
                  <a:cubicBezTo>
                    <a:pt x="957" y="6"/>
                    <a:pt x="861" y="0"/>
                    <a:pt x="764" y="0"/>
                  </a:cubicBezTo>
                  <a:close/>
                  <a:moveTo>
                    <a:pt x="5341" y="6423"/>
                  </a:moveTo>
                  <a:cubicBezTo>
                    <a:pt x="5341" y="6426"/>
                    <a:pt x="5341" y="6429"/>
                    <a:pt x="5341" y="6432"/>
                  </a:cubicBezTo>
                  <a:lnTo>
                    <a:pt x="5341" y="6424"/>
                  </a:lnTo>
                  <a:cubicBezTo>
                    <a:pt x="5341" y="6424"/>
                    <a:pt x="5341" y="6423"/>
                    <a:pt x="5341" y="6423"/>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7"/>
            <p:cNvSpPr/>
            <p:nvPr/>
          </p:nvSpPr>
          <p:spPr>
            <a:xfrm>
              <a:off x="5744125" y="3922075"/>
              <a:ext cx="71525" cy="68300"/>
            </a:xfrm>
            <a:custGeom>
              <a:avLst/>
              <a:gdLst/>
              <a:ahLst/>
              <a:cxnLst/>
              <a:rect l="l" t="t" r="r" b="b"/>
              <a:pathLst>
                <a:path w="2861" h="2732" extrusionOk="0">
                  <a:moveTo>
                    <a:pt x="2214" y="1"/>
                  </a:moveTo>
                  <a:cubicBezTo>
                    <a:pt x="2174" y="1"/>
                    <a:pt x="2132" y="4"/>
                    <a:pt x="2087" y="12"/>
                  </a:cubicBezTo>
                  <a:cubicBezTo>
                    <a:pt x="1543" y="189"/>
                    <a:pt x="1596" y="918"/>
                    <a:pt x="548" y="1144"/>
                  </a:cubicBezTo>
                  <a:cubicBezTo>
                    <a:pt x="363" y="1188"/>
                    <a:pt x="203" y="1303"/>
                    <a:pt x="102" y="1467"/>
                  </a:cubicBezTo>
                  <a:cubicBezTo>
                    <a:pt x="35" y="1590"/>
                    <a:pt x="0" y="1727"/>
                    <a:pt x="4" y="1869"/>
                  </a:cubicBezTo>
                  <a:cubicBezTo>
                    <a:pt x="4" y="2200"/>
                    <a:pt x="283" y="2404"/>
                    <a:pt x="557" y="2576"/>
                  </a:cubicBezTo>
                  <a:cubicBezTo>
                    <a:pt x="754" y="2688"/>
                    <a:pt x="913" y="2732"/>
                    <a:pt x="1056" y="2732"/>
                  </a:cubicBezTo>
                  <a:cubicBezTo>
                    <a:pt x="1330" y="2732"/>
                    <a:pt x="1544" y="2570"/>
                    <a:pt x="1844" y="2421"/>
                  </a:cubicBezTo>
                  <a:cubicBezTo>
                    <a:pt x="2029" y="2329"/>
                    <a:pt x="2352" y="2147"/>
                    <a:pt x="2480" y="1926"/>
                  </a:cubicBezTo>
                  <a:cubicBezTo>
                    <a:pt x="2724" y="1542"/>
                    <a:pt x="2861" y="1405"/>
                    <a:pt x="2759" y="967"/>
                  </a:cubicBezTo>
                  <a:cubicBezTo>
                    <a:pt x="2754" y="909"/>
                    <a:pt x="2777" y="613"/>
                    <a:pt x="2759" y="556"/>
                  </a:cubicBezTo>
                  <a:cubicBezTo>
                    <a:pt x="2692" y="252"/>
                    <a:pt x="2544" y="1"/>
                    <a:pt x="2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7"/>
            <p:cNvSpPr/>
            <p:nvPr/>
          </p:nvSpPr>
          <p:spPr>
            <a:xfrm>
              <a:off x="5743675" y="3931875"/>
              <a:ext cx="72850" cy="62150"/>
            </a:xfrm>
            <a:custGeom>
              <a:avLst/>
              <a:gdLst/>
              <a:ahLst/>
              <a:cxnLst/>
              <a:rect l="l" t="t" r="r" b="b"/>
              <a:pathLst>
                <a:path w="2914" h="2486" extrusionOk="0">
                  <a:moveTo>
                    <a:pt x="2728" y="0"/>
                  </a:moveTo>
                  <a:lnTo>
                    <a:pt x="2728" y="0"/>
                  </a:lnTo>
                  <a:cubicBezTo>
                    <a:pt x="2768" y="380"/>
                    <a:pt x="2675" y="761"/>
                    <a:pt x="2476" y="1083"/>
                  </a:cubicBezTo>
                  <a:cubicBezTo>
                    <a:pt x="2348" y="1300"/>
                    <a:pt x="1981" y="1556"/>
                    <a:pt x="1795" y="1654"/>
                  </a:cubicBezTo>
                  <a:cubicBezTo>
                    <a:pt x="1503" y="1798"/>
                    <a:pt x="1231" y="1945"/>
                    <a:pt x="923" y="1945"/>
                  </a:cubicBezTo>
                  <a:cubicBezTo>
                    <a:pt x="751" y="1945"/>
                    <a:pt x="567" y="1899"/>
                    <a:pt x="363" y="1782"/>
                  </a:cubicBezTo>
                  <a:cubicBezTo>
                    <a:pt x="217" y="1685"/>
                    <a:pt x="102" y="1552"/>
                    <a:pt x="27" y="1402"/>
                  </a:cubicBezTo>
                  <a:lnTo>
                    <a:pt x="27" y="1402"/>
                  </a:lnTo>
                  <a:cubicBezTo>
                    <a:pt x="0" y="1764"/>
                    <a:pt x="173" y="2118"/>
                    <a:pt x="478" y="2321"/>
                  </a:cubicBezTo>
                  <a:cubicBezTo>
                    <a:pt x="684" y="2439"/>
                    <a:pt x="869" y="2486"/>
                    <a:pt x="1043" y="2486"/>
                  </a:cubicBezTo>
                  <a:cubicBezTo>
                    <a:pt x="1350" y="2486"/>
                    <a:pt x="1622" y="2342"/>
                    <a:pt x="1910" y="2197"/>
                  </a:cubicBezTo>
                  <a:cubicBezTo>
                    <a:pt x="2100" y="2100"/>
                    <a:pt x="2463" y="1848"/>
                    <a:pt x="2591" y="1627"/>
                  </a:cubicBezTo>
                  <a:cubicBezTo>
                    <a:pt x="2830" y="1247"/>
                    <a:pt x="2914" y="787"/>
                    <a:pt x="2817" y="349"/>
                  </a:cubicBezTo>
                  <a:cubicBezTo>
                    <a:pt x="2799" y="230"/>
                    <a:pt x="2768" y="115"/>
                    <a:pt x="27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 name="Google Shape;1439;p57"/>
          <p:cNvGrpSpPr/>
          <p:nvPr/>
        </p:nvGrpSpPr>
        <p:grpSpPr>
          <a:xfrm>
            <a:off x="4775200" y="3794475"/>
            <a:ext cx="356275" cy="272300"/>
            <a:chOff x="4775200" y="3794475"/>
            <a:chExt cx="356275" cy="272300"/>
          </a:xfrm>
        </p:grpSpPr>
        <p:sp>
          <p:nvSpPr>
            <p:cNvPr id="1440" name="Google Shape;1440;p57"/>
            <p:cNvSpPr/>
            <p:nvPr/>
          </p:nvSpPr>
          <p:spPr>
            <a:xfrm>
              <a:off x="4980675" y="3849750"/>
              <a:ext cx="150800" cy="160275"/>
            </a:xfrm>
            <a:custGeom>
              <a:avLst/>
              <a:gdLst/>
              <a:ahLst/>
              <a:cxnLst/>
              <a:rect l="l" t="t" r="r" b="b"/>
              <a:pathLst>
                <a:path w="6032" h="6411" extrusionOk="0">
                  <a:moveTo>
                    <a:pt x="3692" y="2175"/>
                  </a:moveTo>
                  <a:cubicBezTo>
                    <a:pt x="3546" y="2653"/>
                    <a:pt x="3330" y="3104"/>
                    <a:pt x="3047" y="3519"/>
                  </a:cubicBezTo>
                  <a:cubicBezTo>
                    <a:pt x="2759" y="3108"/>
                    <a:pt x="2538" y="2653"/>
                    <a:pt x="2392" y="2175"/>
                  </a:cubicBezTo>
                  <a:close/>
                  <a:moveTo>
                    <a:pt x="3042" y="0"/>
                  </a:moveTo>
                  <a:cubicBezTo>
                    <a:pt x="2733" y="0"/>
                    <a:pt x="2490" y="270"/>
                    <a:pt x="2521" y="579"/>
                  </a:cubicBezTo>
                  <a:lnTo>
                    <a:pt x="2521" y="1128"/>
                  </a:lnTo>
                  <a:lnTo>
                    <a:pt x="588" y="1128"/>
                  </a:lnTo>
                  <a:cubicBezTo>
                    <a:pt x="297" y="1128"/>
                    <a:pt x="62" y="1362"/>
                    <a:pt x="62" y="1649"/>
                  </a:cubicBezTo>
                  <a:cubicBezTo>
                    <a:pt x="62" y="1941"/>
                    <a:pt x="297" y="2175"/>
                    <a:pt x="588" y="2175"/>
                  </a:cubicBezTo>
                  <a:lnTo>
                    <a:pt x="1309" y="2175"/>
                  </a:lnTo>
                  <a:cubicBezTo>
                    <a:pt x="1499" y="2954"/>
                    <a:pt x="1849" y="3687"/>
                    <a:pt x="2330" y="4324"/>
                  </a:cubicBezTo>
                  <a:cubicBezTo>
                    <a:pt x="1955" y="4673"/>
                    <a:pt x="1526" y="4952"/>
                    <a:pt x="1057" y="5160"/>
                  </a:cubicBezTo>
                  <a:lnTo>
                    <a:pt x="504" y="5407"/>
                  </a:lnTo>
                  <a:cubicBezTo>
                    <a:pt x="0" y="5646"/>
                    <a:pt x="160" y="6402"/>
                    <a:pt x="721" y="6411"/>
                  </a:cubicBezTo>
                  <a:cubicBezTo>
                    <a:pt x="792" y="6407"/>
                    <a:pt x="867" y="6393"/>
                    <a:pt x="933" y="6367"/>
                  </a:cubicBezTo>
                  <a:lnTo>
                    <a:pt x="1482" y="6124"/>
                  </a:lnTo>
                  <a:cubicBezTo>
                    <a:pt x="2052" y="5863"/>
                    <a:pt x="2582" y="5518"/>
                    <a:pt x="3047" y="5098"/>
                  </a:cubicBezTo>
                  <a:cubicBezTo>
                    <a:pt x="3506" y="5522"/>
                    <a:pt x="4033" y="5867"/>
                    <a:pt x="4603" y="6124"/>
                  </a:cubicBezTo>
                  <a:lnTo>
                    <a:pt x="5156" y="6367"/>
                  </a:lnTo>
                  <a:cubicBezTo>
                    <a:pt x="5222" y="6393"/>
                    <a:pt x="5293" y="6407"/>
                    <a:pt x="5368" y="6411"/>
                  </a:cubicBezTo>
                  <a:cubicBezTo>
                    <a:pt x="5576" y="6407"/>
                    <a:pt x="5761" y="6287"/>
                    <a:pt x="5850" y="6101"/>
                  </a:cubicBezTo>
                  <a:cubicBezTo>
                    <a:pt x="5965" y="5836"/>
                    <a:pt x="5845" y="5527"/>
                    <a:pt x="5584" y="5407"/>
                  </a:cubicBezTo>
                  <a:lnTo>
                    <a:pt x="5032" y="5160"/>
                  </a:lnTo>
                  <a:cubicBezTo>
                    <a:pt x="4559" y="4952"/>
                    <a:pt x="4130" y="4673"/>
                    <a:pt x="3754" y="4324"/>
                  </a:cubicBezTo>
                  <a:cubicBezTo>
                    <a:pt x="4240" y="3687"/>
                    <a:pt x="4585" y="2954"/>
                    <a:pt x="4775" y="2175"/>
                  </a:cubicBezTo>
                  <a:lnTo>
                    <a:pt x="5505" y="2175"/>
                  </a:lnTo>
                  <a:cubicBezTo>
                    <a:pt x="5797" y="2175"/>
                    <a:pt x="6031" y="1941"/>
                    <a:pt x="6031" y="1649"/>
                  </a:cubicBezTo>
                  <a:cubicBezTo>
                    <a:pt x="6031" y="1362"/>
                    <a:pt x="5797" y="1128"/>
                    <a:pt x="5505" y="1128"/>
                  </a:cubicBezTo>
                  <a:lnTo>
                    <a:pt x="3564" y="1128"/>
                  </a:lnTo>
                  <a:lnTo>
                    <a:pt x="3564" y="579"/>
                  </a:lnTo>
                  <a:cubicBezTo>
                    <a:pt x="3595" y="270"/>
                    <a:pt x="3356" y="0"/>
                    <a:pt x="30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7"/>
            <p:cNvSpPr/>
            <p:nvPr/>
          </p:nvSpPr>
          <p:spPr>
            <a:xfrm>
              <a:off x="4980675" y="3877925"/>
              <a:ext cx="149025" cy="132100"/>
            </a:xfrm>
            <a:custGeom>
              <a:avLst/>
              <a:gdLst/>
              <a:ahLst/>
              <a:cxnLst/>
              <a:rect l="l" t="t" r="r" b="b"/>
              <a:pathLst>
                <a:path w="5961" h="5284" extrusionOk="0">
                  <a:moveTo>
                    <a:pt x="588" y="1"/>
                  </a:moveTo>
                  <a:cubicBezTo>
                    <a:pt x="297" y="1"/>
                    <a:pt x="62" y="235"/>
                    <a:pt x="62" y="522"/>
                  </a:cubicBezTo>
                  <a:cubicBezTo>
                    <a:pt x="62" y="814"/>
                    <a:pt x="297" y="1048"/>
                    <a:pt x="588" y="1048"/>
                  </a:cubicBezTo>
                  <a:lnTo>
                    <a:pt x="1309" y="1048"/>
                  </a:lnTo>
                  <a:cubicBezTo>
                    <a:pt x="1499" y="1827"/>
                    <a:pt x="1849" y="2560"/>
                    <a:pt x="2330" y="3197"/>
                  </a:cubicBezTo>
                  <a:cubicBezTo>
                    <a:pt x="1955" y="3546"/>
                    <a:pt x="1526" y="3825"/>
                    <a:pt x="1057" y="4033"/>
                  </a:cubicBezTo>
                  <a:lnTo>
                    <a:pt x="504" y="4280"/>
                  </a:lnTo>
                  <a:cubicBezTo>
                    <a:pt x="0" y="4519"/>
                    <a:pt x="160" y="5275"/>
                    <a:pt x="721" y="5284"/>
                  </a:cubicBezTo>
                  <a:cubicBezTo>
                    <a:pt x="792" y="5280"/>
                    <a:pt x="863" y="5266"/>
                    <a:pt x="929" y="5240"/>
                  </a:cubicBezTo>
                  <a:lnTo>
                    <a:pt x="1482" y="4997"/>
                  </a:lnTo>
                  <a:cubicBezTo>
                    <a:pt x="2052" y="4736"/>
                    <a:pt x="2582" y="4391"/>
                    <a:pt x="3047" y="3971"/>
                  </a:cubicBezTo>
                  <a:cubicBezTo>
                    <a:pt x="3506" y="4395"/>
                    <a:pt x="4033" y="4740"/>
                    <a:pt x="4603" y="4997"/>
                  </a:cubicBezTo>
                  <a:lnTo>
                    <a:pt x="5156" y="5240"/>
                  </a:lnTo>
                  <a:cubicBezTo>
                    <a:pt x="5222" y="5266"/>
                    <a:pt x="5293" y="5280"/>
                    <a:pt x="5368" y="5284"/>
                  </a:cubicBezTo>
                  <a:cubicBezTo>
                    <a:pt x="5576" y="5280"/>
                    <a:pt x="5761" y="5160"/>
                    <a:pt x="5850" y="4974"/>
                  </a:cubicBezTo>
                  <a:lnTo>
                    <a:pt x="5841" y="4970"/>
                  </a:lnTo>
                  <a:cubicBezTo>
                    <a:pt x="5960" y="4709"/>
                    <a:pt x="5841" y="4400"/>
                    <a:pt x="5576" y="4280"/>
                  </a:cubicBezTo>
                  <a:lnTo>
                    <a:pt x="5023" y="4033"/>
                  </a:lnTo>
                  <a:cubicBezTo>
                    <a:pt x="4554" y="3825"/>
                    <a:pt x="4125" y="3546"/>
                    <a:pt x="3750" y="3197"/>
                  </a:cubicBezTo>
                  <a:cubicBezTo>
                    <a:pt x="3471" y="2972"/>
                    <a:pt x="3246" y="2684"/>
                    <a:pt x="3042" y="2392"/>
                  </a:cubicBezTo>
                  <a:cubicBezTo>
                    <a:pt x="2773" y="2008"/>
                    <a:pt x="2565" y="1592"/>
                    <a:pt x="2423" y="1150"/>
                  </a:cubicBezTo>
                  <a:lnTo>
                    <a:pt x="2423" y="1137"/>
                  </a:lnTo>
                  <a:cubicBezTo>
                    <a:pt x="2414" y="1106"/>
                    <a:pt x="2406" y="1079"/>
                    <a:pt x="2392" y="1048"/>
                  </a:cubicBezTo>
                  <a:lnTo>
                    <a:pt x="2401" y="1048"/>
                  </a:lnTo>
                  <a:cubicBezTo>
                    <a:pt x="2299" y="708"/>
                    <a:pt x="2246" y="354"/>
                    <a:pt x="22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7"/>
            <p:cNvSpPr/>
            <p:nvPr/>
          </p:nvSpPr>
          <p:spPr>
            <a:xfrm>
              <a:off x="4938450" y="3897800"/>
              <a:ext cx="40375" cy="64600"/>
            </a:xfrm>
            <a:custGeom>
              <a:avLst/>
              <a:gdLst/>
              <a:ahLst/>
              <a:cxnLst/>
              <a:rect l="l" t="t" r="r" b="b"/>
              <a:pathLst>
                <a:path w="1615" h="2584" extrusionOk="0">
                  <a:moveTo>
                    <a:pt x="274" y="1"/>
                  </a:moveTo>
                  <a:cubicBezTo>
                    <a:pt x="181" y="1"/>
                    <a:pt x="89" y="14"/>
                    <a:pt x="1" y="37"/>
                  </a:cubicBezTo>
                  <a:lnTo>
                    <a:pt x="1" y="2579"/>
                  </a:lnTo>
                  <a:cubicBezTo>
                    <a:pt x="10" y="2582"/>
                    <a:pt x="18" y="2583"/>
                    <a:pt x="25" y="2583"/>
                  </a:cubicBezTo>
                  <a:cubicBezTo>
                    <a:pt x="86" y="2583"/>
                    <a:pt x="38" y="2468"/>
                    <a:pt x="133" y="2468"/>
                  </a:cubicBezTo>
                  <a:cubicBezTo>
                    <a:pt x="854" y="2468"/>
                    <a:pt x="1561" y="2115"/>
                    <a:pt x="1561" y="1394"/>
                  </a:cubicBezTo>
                  <a:cubicBezTo>
                    <a:pt x="1561" y="1297"/>
                    <a:pt x="1614" y="1116"/>
                    <a:pt x="1597" y="1023"/>
                  </a:cubicBezTo>
                  <a:cubicBezTo>
                    <a:pt x="1460" y="421"/>
                    <a:pt x="929" y="1"/>
                    <a:pt x="314" y="1"/>
                  </a:cubicBezTo>
                  <a:cubicBezTo>
                    <a:pt x="301" y="1"/>
                    <a:pt x="287" y="1"/>
                    <a:pt x="2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7"/>
            <p:cNvSpPr/>
            <p:nvPr/>
          </p:nvSpPr>
          <p:spPr>
            <a:xfrm>
              <a:off x="4938450" y="3923350"/>
              <a:ext cx="40600" cy="39925"/>
            </a:xfrm>
            <a:custGeom>
              <a:avLst/>
              <a:gdLst/>
              <a:ahLst/>
              <a:cxnLst/>
              <a:rect l="l" t="t" r="r" b="b"/>
              <a:pathLst>
                <a:path w="1624" h="1597" extrusionOk="0">
                  <a:moveTo>
                    <a:pt x="1597" y="1"/>
                  </a:moveTo>
                  <a:cubicBezTo>
                    <a:pt x="1460" y="602"/>
                    <a:pt x="929" y="1026"/>
                    <a:pt x="314" y="1026"/>
                  </a:cubicBezTo>
                  <a:cubicBezTo>
                    <a:pt x="301" y="1027"/>
                    <a:pt x="287" y="1027"/>
                    <a:pt x="274" y="1027"/>
                  </a:cubicBezTo>
                  <a:cubicBezTo>
                    <a:pt x="181" y="1027"/>
                    <a:pt x="89" y="1014"/>
                    <a:pt x="1" y="991"/>
                  </a:cubicBezTo>
                  <a:lnTo>
                    <a:pt x="1" y="1557"/>
                  </a:lnTo>
                  <a:cubicBezTo>
                    <a:pt x="102" y="1584"/>
                    <a:pt x="208" y="1597"/>
                    <a:pt x="314" y="1597"/>
                  </a:cubicBezTo>
                  <a:cubicBezTo>
                    <a:pt x="1035" y="1597"/>
                    <a:pt x="1623" y="1009"/>
                    <a:pt x="1623" y="288"/>
                  </a:cubicBezTo>
                  <a:cubicBezTo>
                    <a:pt x="1623" y="191"/>
                    <a:pt x="1614" y="94"/>
                    <a:pt x="159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7"/>
            <p:cNvSpPr/>
            <p:nvPr/>
          </p:nvSpPr>
          <p:spPr>
            <a:xfrm>
              <a:off x="4780725" y="3863225"/>
              <a:ext cx="66775" cy="127800"/>
            </a:xfrm>
            <a:custGeom>
              <a:avLst/>
              <a:gdLst/>
              <a:ahLst/>
              <a:cxnLst/>
              <a:rect l="l" t="t" r="r" b="b"/>
              <a:pathLst>
                <a:path w="2671" h="5112" extrusionOk="0">
                  <a:moveTo>
                    <a:pt x="1778" y="1"/>
                  </a:moveTo>
                  <a:cubicBezTo>
                    <a:pt x="1238" y="1"/>
                    <a:pt x="725" y="213"/>
                    <a:pt x="350" y="597"/>
                  </a:cubicBezTo>
                  <a:cubicBezTo>
                    <a:pt x="0" y="956"/>
                    <a:pt x="62" y="1760"/>
                    <a:pt x="62" y="2300"/>
                  </a:cubicBezTo>
                  <a:lnTo>
                    <a:pt x="40" y="3392"/>
                  </a:lnTo>
                  <a:cubicBezTo>
                    <a:pt x="40" y="4497"/>
                    <a:pt x="805" y="5103"/>
                    <a:pt x="1902" y="5103"/>
                  </a:cubicBezTo>
                  <a:lnTo>
                    <a:pt x="2671" y="5112"/>
                  </a:lnTo>
                  <a:lnTo>
                    <a:pt x="2671" y="964"/>
                  </a:lnTo>
                  <a:lnTo>
                    <a:pt x="24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7"/>
            <p:cNvSpPr/>
            <p:nvPr/>
          </p:nvSpPr>
          <p:spPr>
            <a:xfrm>
              <a:off x="4775200" y="3878150"/>
              <a:ext cx="65675" cy="119725"/>
            </a:xfrm>
            <a:custGeom>
              <a:avLst/>
              <a:gdLst/>
              <a:ahLst/>
              <a:cxnLst/>
              <a:rect l="l" t="t" r="r" b="b"/>
              <a:pathLst>
                <a:path w="2627" h="4789" extrusionOk="0">
                  <a:moveTo>
                    <a:pt x="571" y="0"/>
                  </a:moveTo>
                  <a:cubicBezTo>
                    <a:pt x="208" y="376"/>
                    <a:pt x="0" y="876"/>
                    <a:pt x="0" y="1398"/>
                  </a:cubicBezTo>
                  <a:lnTo>
                    <a:pt x="0" y="2790"/>
                  </a:lnTo>
                  <a:cubicBezTo>
                    <a:pt x="0" y="3891"/>
                    <a:pt x="893" y="4784"/>
                    <a:pt x="1999" y="4789"/>
                  </a:cubicBezTo>
                  <a:lnTo>
                    <a:pt x="2627" y="4789"/>
                  </a:lnTo>
                  <a:lnTo>
                    <a:pt x="2627" y="4218"/>
                  </a:lnTo>
                  <a:lnTo>
                    <a:pt x="2565" y="4218"/>
                  </a:lnTo>
                  <a:cubicBezTo>
                    <a:pt x="1464" y="4218"/>
                    <a:pt x="571" y="3325"/>
                    <a:pt x="571" y="2224"/>
                  </a:cubicBezTo>
                  <a:lnTo>
                    <a:pt x="5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7"/>
            <p:cNvSpPr/>
            <p:nvPr/>
          </p:nvSpPr>
          <p:spPr>
            <a:xfrm>
              <a:off x="4845925" y="3804425"/>
              <a:ext cx="89350" cy="242425"/>
            </a:xfrm>
            <a:custGeom>
              <a:avLst/>
              <a:gdLst/>
              <a:ahLst/>
              <a:cxnLst/>
              <a:rect l="l" t="t" r="r" b="b"/>
              <a:pathLst>
                <a:path w="3574" h="9697" extrusionOk="0">
                  <a:moveTo>
                    <a:pt x="3573" y="0"/>
                  </a:moveTo>
                  <a:lnTo>
                    <a:pt x="368" y="1994"/>
                  </a:lnTo>
                  <a:lnTo>
                    <a:pt x="1" y="2534"/>
                  </a:lnTo>
                  <a:lnTo>
                    <a:pt x="63" y="7632"/>
                  </a:lnTo>
                  <a:lnTo>
                    <a:pt x="3494" y="9696"/>
                  </a:lnTo>
                  <a:lnTo>
                    <a:pt x="35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7"/>
            <p:cNvSpPr/>
            <p:nvPr/>
          </p:nvSpPr>
          <p:spPr>
            <a:xfrm>
              <a:off x="4840850" y="3854275"/>
              <a:ext cx="94425" cy="202400"/>
            </a:xfrm>
            <a:custGeom>
              <a:avLst/>
              <a:gdLst/>
              <a:ahLst/>
              <a:cxnLst/>
              <a:rect l="l" t="t" r="r" b="b"/>
              <a:pathLst>
                <a:path w="3777" h="8096" extrusionOk="0">
                  <a:moveTo>
                    <a:pt x="571" y="0"/>
                  </a:moveTo>
                  <a:lnTo>
                    <a:pt x="1" y="359"/>
                  </a:lnTo>
                  <a:lnTo>
                    <a:pt x="1" y="5744"/>
                  </a:lnTo>
                  <a:lnTo>
                    <a:pt x="3776" y="8096"/>
                  </a:lnTo>
                  <a:lnTo>
                    <a:pt x="3776" y="7172"/>
                  </a:lnTo>
                  <a:lnTo>
                    <a:pt x="646" y="5222"/>
                  </a:lnTo>
                  <a:cubicBezTo>
                    <a:pt x="597" y="5191"/>
                    <a:pt x="566" y="5138"/>
                    <a:pt x="571" y="5080"/>
                  </a:cubicBezTo>
                  <a:lnTo>
                    <a:pt x="5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7"/>
            <p:cNvSpPr/>
            <p:nvPr/>
          </p:nvSpPr>
          <p:spPr>
            <a:xfrm>
              <a:off x="4921650" y="3794475"/>
              <a:ext cx="24675" cy="269400"/>
            </a:xfrm>
            <a:custGeom>
              <a:avLst/>
              <a:gdLst/>
              <a:ahLst/>
              <a:cxnLst/>
              <a:rect l="l" t="t" r="r" b="b"/>
              <a:pathLst>
                <a:path w="987" h="10776" extrusionOk="0">
                  <a:moveTo>
                    <a:pt x="424" y="1"/>
                  </a:moveTo>
                  <a:cubicBezTo>
                    <a:pt x="421" y="1"/>
                    <a:pt x="419" y="1"/>
                    <a:pt x="416" y="1"/>
                  </a:cubicBezTo>
                  <a:lnTo>
                    <a:pt x="390" y="1"/>
                  </a:lnTo>
                  <a:cubicBezTo>
                    <a:pt x="84" y="14"/>
                    <a:pt x="40" y="474"/>
                    <a:pt x="40" y="779"/>
                  </a:cubicBezTo>
                  <a:lnTo>
                    <a:pt x="0" y="10293"/>
                  </a:lnTo>
                  <a:cubicBezTo>
                    <a:pt x="0" y="10612"/>
                    <a:pt x="412" y="10775"/>
                    <a:pt x="412" y="10775"/>
                  </a:cubicBezTo>
                  <a:cubicBezTo>
                    <a:pt x="699" y="10775"/>
                    <a:pt x="938" y="10678"/>
                    <a:pt x="982" y="10399"/>
                  </a:cubicBezTo>
                  <a:cubicBezTo>
                    <a:pt x="986" y="10373"/>
                    <a:pt x="986" y="10346"/>
                    <a:pt x="986" y="10315"/>
                  </a:cubicBezTo>
                  <a:lnTo>
                    <a:pt x="986" y="566"/>
                  </a:lnTo>
                  <a:cubicBezTo>
                    <a:pt x="986" y="255"/>
                    <a:pt x="734" y="1"/>
                    <a:pt x="4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7"/>
            <p:cNvSpPr/>
            <p:nvPr/>
          </p:nvSpPr>
          <p:spPr>
            <a:xfrm>
              <a:off x="4917775" y="3794475"/>
              <a:ext cx="28425" cy="272300"/>
            </a:xfrm>
            <a:custGeom>
              <a:avLst/>
              <a:gdLst/>
              <a:ahLst/>
              <a:cxnLst/>
              <a:rect l="l" t="t" r="r" b="b"/>
              <a:pathLst>
                <a:path w="1137" h="10892" extrusionOk="0">
                  <a:moveTo>
                    <a:pt x="549" y="1"/>
                  </a:moveTo>
                  <a:lnTo>
                    <a:pt x="549" y="1"/>
                  </a:lnTo>
                  <a:cubicBezTo>
                    <a:pt x="244" y="9"/>
                    <a:pt x="1" y="261"/>
                    <a:pt x="1" y="566"/>
                  </a:cubicBezTo>
                  <a:lnTo>
                    <a:pt x="1" y="10315"/>
                  </a:lnTo>
                  <a:cubicBezTo>
                    <a:pt x="1" y="10616"/>
                    <a:pt x="231" y="10868"/>
                    <a:pt x="531" y="10890"/>
                  </a:cubicBezTo>
                  <a:cubicBezTo>
                    <a:pt x="543" y="10891"/>
                    <a:pt x="554" y="10891"/>
                    <a:pt x="566" y="10891"/>
                  </a:cubicBezTo>
                  <a:cubicBezTo>
                    <a:pt x="848" y="10891"/>
                    <a:pt x="1095" y="10684"/>
                    <a:pt x="1137" y="10399"/>
                  </a:cubicBezTo>
                  <a:lnTo>
                    <a:pt x="996" y="10399"/>
                  </a:lnTo>
                  <a:cubicBezTo>
                    <a:pt x="748" y="10399"/>
                    <a:pt x="545" y="10196"/>
                    <a:pt x="545" y="9948"/>
                  </a:cubicBezTo>
                  <a:lnTo>
                    <a:pt x="545" y="80"/>
                  </a:lnTo>
                  <a:cubicBezTo>
                    <a:pt x="545" y="54"/>
                    <a:pt x="545" y="27"/>
                    <a:pt x="54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7"/>
            <p:cNvSpPr/>
            <p:nvPr/>
          </p:nvSpPr>
          <p:spPr>
            <a:xfrm>
              <a:off x="4863300" y="3869600"/>
              <a:ext cx="19575" cy="17975"/>
            </a:xfrm>
            <a:custGeom>
              <a:avLst/>
              <a:gdLst/>
              <a:ahLst/>
              <a:cxnLst/>
              <a:rect l="l" t="t" r="r" b="b"/>
              <a:pathLst>
                <a:path w="783" h="719" extrusionOk="0">
                  <a:moveTo>
                    <a:pt x="334" y="1"/>
                  </a:moveTo>
                  <a:cubicBezTo>
                    <a:pt x="294" y="1"/>
                    <a:pt x="258" y="9"/>
                    <a:pt x="221" y="24"/>
                  </a:cubicBezTo>
                  <a:cubicBezTo>
                    <a:pt x="53" y="77"/>
                    <a:pt x="0" y="205"/>
                    <a:pt x="0" y="435"/>
                  </a:cubicBezTo>
                  <a:cubicBezTo>
                    <a:pt x="0" y="670"/>
                    <a:pt x="155" y="718"/>
                    <a:pt x="358" y="718"/>
                  </a:cubicBezTo>
                  <a:cubicBezTo>
                    <a:pt x="562" y="718"/>
                    <a:pt x="734" y="709"/>
                    <a:pt x="774" y="515"/>
                  </a:cubicBezTo>
                  <a:cubicBezTo>
                    <a:pt x="783" y="484"/>
                    <a:pt x="783" y="457"/>
                    <a:pt x="783" y="426"/>
                  </a:cubicBezTo>
                  <a:cubicBezTo>
                    <a:pt x="778" y="192"/>
                    <a:pt x="593" y="2"/>
                    <a:pt x="358" y="2"/>
                  </a:cubicBezTo>
                  <a:cubicBezTo>
                    <a:pt x="350" y="1"/>
                    <a:pt x="342"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7"/>
            <p:cNvSpPr/>
            <p:nvPr/>
          </p:nvSpPr>
          <p:spPr>
            <a:xfrm>
              <a:off x="4857750" y="3869850"/>
              <a:ext cx="24900" cy="21150"/>
            </a:xfrm>
            <a:custGeom>
              <a:avLst/>
              <a:gdLst/>
              <a:ahLst/>
              <a:cxnLst/>
              <a:rect l="l" t="t" r="r" b="b"/>
              <a:pathLst>
                <a:path w="996" h="846" extrusionOk="0">
                  <a:moveTo>
                    <a:pt x="474" y="1"/>
                  </a:moveTo>
                  <a:lnTo>
                    <a:pt x="474" y="1"/>
                  </a:lnTo>
                  <a:cubicBezTo>
                    <a:pt x="1" y="133"/>
                    <a:pt x="85" y="832"/>
                    <a:pt x="580" y="845"/>
                  </a:cubicBezTo>
                  <a:cubicBezTo>
                    <a:pt x="775" y="845"/>
                    <a:pt x="947" y="713"/>
                    <a:pt x="996" y="523"/>
                  </a:cubicBezTo>
                  <a:lnTo>
                    <a:pt x="996" y="523"/>
                  </a:lnTo>
                  <a:lnTo>
                    <a:pt x="890" y="531"/>
                  </a:lnTo>
                  <a:cubicBezTo>
                    <a:pt x="655" y="527"/>
                    <a:pt x="465" y="341"/>
                    <a:pt x="465" y="107"/>
                  </a:cubicBezTo>
                  <a:cubicBezTo>
                    <a:pt x="465" y="72"/>
                    <a:pt x="465" y="36"/>
                    <a:pt x="4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2" name="Google Shape;1452;p57"/>
          <p:cNvGrpSpPr/>
          <p:nvPr/>
        </p:nvGrpSpPr>
        <p:grpSpPr>
          <a:xfrm>
            <a:off x="4021150" y="3772050"/>
            <a:ext cx="356375" cy="317050"/>
            <a:chOff x="4021150" y="3772050"/>
            <a:chExt cx="356375" cy="317050"/>
          </a:xfrm>
        </p:grpSpPr>
        <p:sp>
          <p:nvSpPr>
            <p:cNvPr id="1453" name="Google Shape;1453;p57"/>
            <p:cNvSpPr/>
            <p:nvPr/>
          </p:nvSpPr>
          <p:spPr>
            <a:xfrm>
              <a:off x="4039400" y="3884550"/>
              <a:ext cx="335150" cy="103150"/>
            </a:xfrm>
            <a:custGeom>
              <a:avLst/>
              <a:gdLst/>
              <a:ahLst/>
              <a:cxnLst/>
              <a:rect l="l" t="t" r="r" b="b"/>
              <a:pathLst>
                <a:path w="13406" h="4126" extrusionOk="0">
                  <a:moveTo>
                    <a:pt x="8378" y="1"/>
                  </a:moveTo>
                  <a:cubicBezTo>
                    <a:pt x="7653" y="1"/>
                    <a:pt x="6875" y="337"/>
                    <a:pt x="6508" y="907"/>
                  </a:cubicBezTo>
                  <a:cubicBezTo>
                    <a:pt x="6477" y="951"/>
                    <a:pt x="6427" y="978"/>
                    <a:pt x="6374" y="978"/>
                  </a:cubicBezTo>
                  <a:cubicBezTo>
                    <a:pt x="6352" y="978"/>
                    <a:pt x="6331" y="974"/>
                    <a:pt x="6309" y="965"/>
                  </a:cubicBezTo>
                  <a:cubicBezTo>
                    <a:pt x="6278" y="951"/>
                    <a:pt x="6247" y="929"/>
                    <a:pt x="6230" y="898"/>
                  </a:cubicBezTo>
                  <a:cubicBezTo>
                    <a:pt x="6009" y="584"/>
                    <a:pt x="5703" y="341"/>
                    <a:pt x="5350" y="200"/>
                  </a:cubicBezTo>
                  <a:cubicBezTo>
                    <a:pt x="5273" y="168"/>
                    <a:pt x="5194" y="156"/>
                    <a:pt x="5113" y="156"/>
                  </a:cubicBezTo>
                  <a:cubicBezTo>
                    <a:pt x="4868" y="156"/>
                    <a:pt x="4609" y="266"/>
                    <a:pt x="4359" y="266"/>
                  </a:cubicBezTo>
                  <a:cubicBezTo>
                    <a:pt x="2976" y="266"/>
                    <a:pt x="955" y="2791"/>
                    <a:pt x="124" y="3719"/>
                  </a:cubicBezTo>
                  <a:cubicBezTo>
                    <a:pt x="58" y="3794"/>
                    <a:pt x="9" y="3892"/>
                    <a:pt x="0" y="3993"/>
                  </a:cubicBezTo>
                  <a:lnTo>
                    <a:pt x="13405" y="4126"/>
                  </a:lnTo>
                  <a:cubicBezTo>
                    <a:pt x="13396" y="4024"/>
                    <a:pt x="13348" y="3927"/>
                    <a:pt x="13277" y="3852"/>
                  </a:cubicBezTo>
                  <a:cubicBezTo>
                    <a:pt x="12459" y="2923"/>
                    <a:pt x="9771" y="1"/>
                    <a:pt x="83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7"/>
            <p:cNvSpPr/>
            <p:nvPr/>
          </p:nvSpPr>
          <p:spPr>
            <a:xfrm>
              <a:off x="4021600" y="3884550"/>
              <a:ext cx="151550" cy="103150"/>
            </a:xfrm>
            <a:custGeom>
              <a:avLst/>
              <a:gdLst/>
              <a:ahLst/>
              <a:cxnLst/>
              <a:rect l="l" t="t" r="r" b="b"/>
              <a:pathLst>
                <a:path w="6062" h="4126" extrusionOk="0">
                  <a:moveTo>
                    <a:pt x="5076" y="1"/>
                  </a:moveTo>
                  <a:cubicBezTo>
                    <a:pt x="3688" y="1"/>
                    <a:pt x="960" y="2923"/>
                    <a:pt x="124" y="3852"/>
                  </a:cubicBezTo>
                  <a:cubicBezTo>
                    <a:pt x="58" y="3927"/>
                    <a:pt x="13" y="4024"/>
                    <a:pt x="0" y="4126"/>
                  </a:cubicBezTo>
                  <a:lnTo>
                    <a:pt x="2083" y="3980"/>
                  </a:lnTo>
                  <a:lnTo>
                    <a:pt x="3993" y="3242"/>
                  </a:lnTo>
                  <a:lnTo>
                    <a:pt x="3997" y="3242"/>
                  </a:lnTo>
                  <a:cubicBezTo>
                    <a:pt x="3564" y="3166"/>
                    <a:pt x="3343" y="2658"/>
                    <a:pt x="3630" y="2304"/>
                  </a:cubicBezTo>
                  <a:lnTo>
                    <a:pt x="3776" y="2105"/>
                  </a:lnTo>
                  <a:cubicBezTo>
                    <a:pt x="4329" y="1336"/>
                    <a:pt x="5054" y="713"/>
                    <a:pt x="5894" y="279"/>
                  </a:cubicBezTo>
                  <a:lnTo>
                    <a:pt x="6062" y="200"/>
                  </a:lnTo>
                  <a:cubicBezTo>
                    <a:pt x="5748" y="67"/>
                    <a:pt x="5416" y="1"/>
                    <a:pt x="50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7"/>
            <p:cNvSpPr/>
            <p:nvPr/>
          </p:nvSpPr>
          <p:spPr>
            <a:xfrm>
              <a:off x="4021150" y="3987675"/>
              <a:ext cx="353825" cy="101425"/>
            </a:xfrm>
            <a:custGeom>
              <a:avLst/>
              <a:gdLst/>
              <a:ahLst/>
              <a:cxnLst/>
              <a:rect l="l" t="t" r="r" b="b"/>
              <a:pathLst>
                <a:path w="14153" h="4057" extrusionOk="0">
                  <a:moveTo>
                    <a:pt x="18" y="1"/>
                  </a:moveTo>
                  <a:cubicBezTo>
                    <a:pt x="1" y="116"/>
                    <a:pt x="23" y="231"/>
                    <a:pt x="80" y="328"/>
                  </a:cubicBezTo>
                  <a:cubicBezTo>
                    <a:pt x="1468" y="2720"/>
                    <a:pt x="3542" y="3945"/>
                    <a:pt x="5757" y="4055"/>
                  </a:cubicBezTo>
                  <a:cubicBezTo>
                    <a:pt x="5785" y="4056"/>
                    <a:pt x="5814" y="4057"/>
                    <a:pt x="5842" y="4057"/>
                  </a:cubicBezTo>
                  <a:cubicBezTo>
                    <a:pt x="6017" y="4057"/>
                    <a:pt x="6191" y="4033"/>
                    <a:pt x="6358" y="3980"/>
                  </a:cubicBezTo>
                  <a:cubicBezTo>
                    <a:pt x="6593" y="3911"/>
                    <a:pt x="6835" y="3877"/>
                    <a:pt x="7076" y="3877"/>
                  </a:cubicBezTo>
                  <a:cubicBezTo>
                    <a:pt x="7318" y="3877"/>
                    <a:pt x="7559" y="3911"/>
                    <a:pt x="7791" y="3980"/>
                  </a:cubicBezTo>
                  <a:cubicBezTo>
                    <a:pt x="7958" y="4033"/>
                    <a:pt x="8132" y="4057"/>
                    <a:pt x="8309" y="4057"/>
                  </a:cubicBezTo>
                  <a:cubicBezTo>
                    <a:pt x="8338" y="4057"/>
                    <a:pt x="8367" y="4056"/>
                    <a:pt x="8396" y="4055"/>
                  </a:cubicBezTo>
                  <a:cubicBezTo>
                    <a:pt x="10612" y="3945"/>
                    <a:pt x="12681" y="2720"/>
                    <a:pt x="14078" y="328"/>
                  </a:cubicBezTo>
                  <a:cubicBezTo>
                    <a:pt x="14131" y="231"/>
                    <a:pt x="14153" y="116"/>
                    <a:pt x="141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7"/>
            <p:cNvSpPr/>
            <p:nvPr/>
          </p:nvSpPr>
          <p:spPr>
            <a:xfrm>
              <a:off x="4021600" y="3961125"/>
              <a:ext cx="352950" cy="63325"/>
            </a:xfrm>
            <a:custGeom>
              <a:avLst/>
              <a:gdLst/>
              <a:ahLst/>
              <a:cxnLst/>
              <a:rect l="l" t="t" r="r" b="b"/>
              <a:pathLst>
                <a:path w="14118" h="2533" extrusionOk="0">
                  <a:moveTo>
                    <a:pt x="7044" y="1"/>
                  </a:moveTo>
                  <a:cubicBezTo>
                    <a:pt x="6667" y="1"/>
                    <a:pt x="6289" y="16"/>
                    <a:pt x="5911" y="46"/>
                  </a:cubicBezTo>
                  <a:cubicBezTo>
                    <a:pt x="5270" y="99"/>
                    <a:pt x="4691" y="103"/>
                    <a:pt x="4059" y="236"/>
                  </a:cubicBezTo>
                  <a:lnTo>
                    <a:pt x="0" y="1063"/>
                  </a:lnTo>
                  <a:lnTo>
                    <a:pt x="1287" y="1505"/>
                  </a:lnTo>
                  <a:cubicBezTo>
                    <a:pt x="3157" y="2190"/>
                    <a:pt x="5120" y="2533"/>
                    <a:pt x="7083" y="2533"/>
                  </a:cubicBezTo>
                  <a:cubicBezTo>
                    <a:pt x="9046" y="2533"/>
                    <a:pt x="11009" y="2190"/>
                    <a:pt x="12879" y="1505"/>
                  </a:cubicBezTo>
                  <a:lnTo>
                    <a:pt x="14117" y="1063"/>
                  </a:lnTo>
                  <a:lnTo>
                    <a:pt x="10059" y="325"/>
                  </a:lnTo>
                  <a:cubicBezTo>
                    <a:pt x="9067" y="109"/>
                    <a:pt x="8056" y="1"/>
                    <a:pt x="70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7"/>
            <p:cNvSpPr/>
            <p:nvPr/>
          </p:nvSpPr>
          <p:spPr>
            <a:xfrm>
              <a:off x="4021600" y="3987675"/>
              <a:ext cx="352950" cy="38025"/>
            </a:xfrm>
            <a:custGeom>
              <a:avLst/>
              <a:gdLst/>
              <a:ahLst/>
              <a:cxnLst/>
              <a:rect l="l" t="t" r="r" b="b"/>
              <a:pathLst>
                <a:path w="14118" h="1521" extrusionOk="0">
                  <a:moveTo>
                    <a:pt x="0" y="1"/>
                  </a:moveTo>
                  <a:lnTo>
                    <a:pt x="1225" y="496"/>
                  </a:lnTo>
                  <a:cubicBezTo>
                    <a:pt x="3108" y="1179"/>
                    <a:pt x="5082" y="1521"/>
                    <a:pt x="7057" y="1521"/>
                  </a:cubicBezTo>
                  <a:cubicBezTo>
                    <a:pt x="9032" y="1521"/>
                    <a:pt x="11007" y="1179"/>
                    <a:pt x="12893" y="496"/>
                  </a:cubicBezTo>
                  <a:lnTo>
                    <a:pt x="14117" y="1"/>
                  </a:lnTo>
                  <a:lnTo>
                    <a:pt x="14104" y="1"/>
                  </a:lnTo>
                  <a:lnTo>
                    <a:pt x="13927" y="63"/>
                  </a:lnTo>
                  <a:cubicBezTo>
                    <a:pt x="11690" y="750"/>
                    <a:pt x="9375" y="1094"/>
                    <a:pt x="7062" y="1094"/>
                  </a:cubicBezTo>
                  <a:cubicBezTo>
                    <a:pt x="4748" y="1094"/>
                    <a:pt x="2434" y="750"/>
                    <a:pt x="199" y="63"/>
                  </a:cubicBezTo>
                  <a:lnTo>
                    <a:pt x="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7"/>
            <p:cNvSpPr/>
            <p:nvPr/>
          </p:nvSpPr>
          <p:spPr>
            <a:xfrm>
              <a:off x="4021600" y="3957275"/>
              <a:ext cx="352950" cy="30425"/>
            </a:xfrm>
            <a:custGeom>
              <a:avLst/>
              <a:gdLst/>
              <a:ahLst/>
              <a:cxnLst/>
              <a:rect l="l" t="t" r="r" b="b"/>
              <a:pathLst>
                <a:path w="14118" h="1217" extrusionOk="0">
                  <a:moveTo>
                    <a:pt x="7059" y="1"/>
                  </a:moveTo>
                  <a:cubicBezTo>
                    <a:pt x="6688" y="1"/>
                    <a:pt x="6317" y="16"/>
                    <a:pt x="5947" y="45"/>
                  </a:cubicBezTo>
                  <a:cubicBezTo>
                    <a:pt x="5306" y="98"/>
                    <a:pt x="4665" y="187"/>
                    <a:pt x="4037" y="324"/>
                  </a:cubicBezTo>
                  <a:lnTo>
                    <a:pt x="0" y="1217"/>
                  </a:lnTo>
                  <a:lnTo>
                    <a:pt x="9" y="1217"/>
                  </a:lnTo>
                  <a:lnTo>
                    <a:pt x="2901" y="753"/>
                  </a:lnTo>
                  <a:cubicBezTo>
                    <a:pt x="3767" y="616"/>
                    <a:pt x="4647" y="523"/>
                    <a:pt x="5527" y="474"/>
                  </a:cubicBezTo>
                  <a:cubicBezTo>
                    <a:pt x="6034" y="446"/>
                    <a:pt x="6541" y="432"/>
                    <a:pt x="7049" y="432"/>
                  </a:cubicBezTo>
                  <a:cubicBezTo>
                    <a:pt x="8445" y="432"/>
                    <a:pt x="9840" y="539"/>
                    <a:pt x="11221" y="753"/>
                  </a:cubicBezTo>
                  <a:lnTo>
                    <a:pt x="14108" y="1217"/>
                  </a:lnTo>
                  <a:lnTo>
                    <a:pt x="14117" y="1217"/>
                  </a:lnTo>
                  <a:lnTo>
                    <a:pt x="10090" y="328"/>
                  </a:lnTo>
                  <a:cubicBezTo>
                    <a:pt x="9092" y="111"/>
                    <a:pt x="8076" y="1"/>
                    <a:pt x="70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7"/>
            <p:cNvSpPr/>
            <p:nvPr/>
          </p:nvSpPr>
          <p:spPr>
            <a:xfrm>
              <a:off x="4206850" y="3772050"/>
              <a:ext cx="170675" cy="146475"/>
            </a:xfrm>
            <a:custGeom>
              <a:avLst/>
              <a:gdLst/>
              <a:ahLst/>
              <a:cxnLst/>
              <a:rect l="l" t="t" r="r" b="b"/>
              <a:pathLst>
                <a:path w="6827" h="5859" extrusionOk="0">
                  <a:moveTo>
                    <a:pt x="579" y="0"/>
                  </a:moveTo>
                  <a:cubicBezTo>
                    <a:pt x="469" y="0"/>
                    <a:pt x="354" y="27"/>
                    <a:pt x="252" y="71"/>
                  </a:cubicBezTo>
                  <a:cubicBezTo>
                    <a:pt x="0" y="195"/>
                    <a:pt x="5" y="676"/>
                    <a:pt x="5" y="977"/>
                  </a:cubicBezTo>
                  <a:lnTo>
                    <a:pt x="5" y="3603"/>
                  </a:lnTo>
                  <a:cubicBezTo>
                    <a:pt x="5" y="4016"/>
                    <a:pt x="341" y="4355"/>
                    <a:pt x="753" y="4355"/>
                  </a:cubicBezTo>
                  <a:cubicBezTo>
                    <a:pt x="755" y="4355"/>
                    <a:pt x="758" y="4355"/>
                    <a:pt x="761" y="4355"/>
                  </a:cubicBezTo>
                  <a:lnTo>
                    <a:pt x="1322" y="4328"/>
                  </a:lnTo>
                  <a:cubicBezTo>
                    <a:pt x="1601" y="4328"/>
                    <a:pt x="1826" y="4549"/>
                    <a:pt x="1831" y="4832"/>
                  </a:cubicBezTo>
                  <a:lnTo>
                    <a:pt x="1809" y="5606"/>
                  </a:lnTo>
                  <a:cubicBezTo>
                    <a:pt x="1802" y="5753"/>
                    <a:pt x="1926" y="5859"/>
                    <a:pt x="2058" y="5859"/>
                  </a:cubicBezTo>
                  <a:cubicBezTo>
                    <a:pt x="2108" y="5859"/>
                    <a:pt x="2160" y="5844"/>
                    <a:pt x="2206" y="5810"/>
                  </a:cubicBezTo>
                  <a:lnTo>
                    <a:pt x="4063" y="4426"/>
                  </a:lnTo>
                  <a:cubicBezTo>
                    <a:pt x="4147" y="4368"/>
                    <a:pt x="4253" y="4333"/>
                    <a:pt x="4360" y="4333"/>
                  </a:cubicBezTo>
                  <a:lnTo>
                    <a:pt x="5889" y="4280"/>
                  </a:lnTo>
                  <a:cubicBezTo>
                    <a:pt x="5909" y="4280"/>
                    <a:pt x="5930" y="4280"/>
                    <a:pt x="5951" y="4280"/>
                  </a:cubicBezTo>
                  <a:cubicBezTo>
                    <a:pt x="6250" y="4280"/>
                    <a:pt x="6640" y="4272"/>
                    <a:pt x="6751" y="4037"/>
                  </a:cubicBezTo>
                  <a:cubicBezTo>
                    <a:pt x="6800" y="3935"/>
                    <a:pt x="6827" y="3820"/>
                    <a:pt x="6827" y="3709"/>
                  </a:cubicBezTo>
                  <a:lnTo>
                    <a:pt x="6827" y="756"/>
                  </a:lnTo>
                  <a:cubicBezTo>
                    <a:pt x="6827" y="340"/>
                    <a:pt x="6486" y="0"/>
                    <a:pt x="60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7"/>
            <p:cNvSpPr/>
            <p:nvPr/>
          </p:nvSpPr>
          <p:spPr>
            <a:xfrm>
              <a:off x="4202425" y="3773800"/>
              <a:ext cx="173225" cy="150500"/>
            </a:xfrm>
            <a:custGeom>
              <a:avLst/>
              <a:gdLst/>
              <a:ahLst/>
              <a:cxnLst/>
              <a:rect l="l" t="t" r="r" b="b"/>
              <a:pathLst>
                <a:path w="6929" h="6020" extrusionOk="0">
                  <a:moveTo>
                    <a:pt x="429" y="1"/>
                  </a:moveTo>
                  <a:cubicBezTo>
                    <a:pt x="168" y="129"/>
                    <a:pt x="0" y="394"/>
                    <a:pt x="0" y="686"/>
                  </a:cubicBezTo>
                  <a:lnTo>
                    <a:pt x="0" y="3639"/>
                  </a:lnTo>
                  <a:cubicBezTo>
                    <a:pt x="0" y="4055"/>
                    <a:pt x="336" y="4395"/>
                    <a:pt x="756" y="4395"/>
                  </a:cubicBezTo>
                  <a:lnTo>
                    <a:pt x="1367" y="4395"/>
                  </a:lnTo>
                  <a:cubicBezTo>
                    <a:pt x="1641" y="4395"/>
                    <a:pt x="1866" y="4621"/>
                    <a:pt x="1866" y="4900"/>
                  </a:cubicBezTo>
                  <a:lnTo>
                    <a:pt x="1866" y="5766"/>
                  </a:lnTo>
                  <a:cubicBezTo>
                    <a:pt x="1866" y="5916"/>
                    <a:pt x="1990" y="6020"/>
                    <a:pt x="2122" y="6020"/>
                  </a:cubicBezTo>
                  <a:cubicBezTo>
                    <a:pt x="2174" y="6020"/>
                    <a:pt x="2226" y="6004"/>
                    <a:pt x="2273" y="5969"/>
                  </a:cubicBezTo>
                  <a:lnTo>
                    <a:pt x="4320" y="4488"/>
                  </a:lnTo>
                  <a:cubicBezTo>
                    <a:pt x="4408" y="4426"/>
                    <a:pt x="4510" y="4395"/>
                    <a:pt x="4616" y="4395"/>
                  </a:cubicBezTo>
                  <a:lnTo>
                    <a:pt x="6243" y="4395"/>
                  </a:lnTo>
                  <a:cubicBezTo>
                    <a:pt x="6535" y="4395"/>
                    <a:pt x="6805" y="4227"/>
                    <a:pt x="6928" y="3967"/>
                  </a:cubicBezTo>
                  <a:lnTo>
                    <a:pt x="4616" y="3962"/>
                  </a:lnTo>
                  <a:cubicBezTo>
                    <a:pt x="4417" y="3962"/>
                    <a:pt x="4227" y="4024"/>
                    <a:pt x="4068" y="4139"/>
                  </a:cubicBezTo>
                  <a:lnTo>
                    <a:pt x="2441" y="5311"/>
                  </a:lnTo>
                  <a:cubicBezTo>
                    <a:pt x="2425" y="5327"/>
                    <a:pt x="2405" y="5334"/>
                    <a:pt x="2386" y="5334"/>
                  </a:cubicBezTo>
                  <a:cubicBezTo>
                    <a:pt x="2343" y="5334"/>
                    <a:pt x="2301" y="5297"/>
                    <a:pt x="2304" y="5244"/>
                  </a:cubicBezTo>
                  <a:lnTo>
                    <a:pt x="2304" y="4900"/>
                  </a:lnTo>
                  <a:cubicBezTo>
                    <a:pt x="2299" y="4382"/>
                    <a:pt x="1879" y="3962"/>
                    <a:pt x="1367" y="3962"/>
                  </a:cubicBezTo>
                  <a:lnTo>
                    <a:pt x="756" y="3962"/>
                  </a:lnTo>
                  <a:cubicBezTo>
                    <a:pt x="580" y="3962"/>
                    <a:pt x="434" y="3816"/>
                    <a:pt x="429" y="3639"/>
                  </a:cubicBezTo>
                  <a:lnTo>
                    <a:pt x="4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7"/>
            <p:cNvSpPr/>
            <p:nvPr/>
          </p:nvSpPr>
          <p:spPr>
            <a:xfrm>
              <a:off x="4327875" y="3790050"/>
              <a:ext cx="22475" cy="75850"/>
            </a:xfrm>
            <a:custGeom>
              <a:avLst/>
              <a:gdLst/>
              <a:ahLst/>
              <a:cxnLst/>
              <a:rect l="l" t="t" r="r" b="b"/>
              <a:pathLst>
                <a:path w="899" h="3034" extrusionOk="0">
                  <a:moveTo>
                    <a:pt x="689" y="1"/>
                  </a:moveTo>
                  <a:cubicBezTo>
                    <a:pt x="686" y="1"/>
                    <a:pt x="684" y="1"/>
                    <a:pt x="681" y="1"/>
                  </a:cubicBezTo>
                  <a:lnTo>
                    <a:pt x="288" y="1"/>
                  </a:lnTo>
                  <a:cubicBezTo>
                    <a:pt x="40" y="36"/>
                    <a:pt x="40" y="394"/>
                    <a:pt x="288" y="434"/>
                  </a:cubicBezTo>
                  <a:lnTo>
                    <a:pt x="465" y="434"/>
                  </a:lnTo>
                  <a:lnTo>
                    <a:pt x="465" y="2600"/>
                  </a:lnTo>
                  <a:lnTo>
                    <a:pt x="288" y="2600"/>
                  </a:lnTo>
                  <a:cubicBezTo>
                    <a:pt x="1" y="2600"/>
                    <a:pt x="1" y="3034"/>
                    <a:pt x="288" y="3034"/>
                  </a:cubicBezTo>
                  <a:lnTo>
                    <a:pt x="681" y="3034"/>
                  </a:lnTo>
                  <a:cubicBezTo>
                    <a:pt x="801" y="3034"/>
                    <a:pt x="898" y="2936"/>
                    <a:pt x="894" y="2817"/>
                  </a:cubicBezTo>
                  <a:lnTo>
                    <a:pt x="894" y="222"/>
                  </a:lnTo>
                  <a:cubicBezTo>
                    <a:pt x="898" y="101"/>
                    <a:pt x="805" y="1"/>
                    <a:pt x="6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7"/>
            <p:cNvSpPr/>
            <p:nvPr/>
          </p:nvSpPr>
          <p:spPr>
            <a:xfrm>
              <a:off x="4229500" y="3789975"/>
              <a:ext cx="22475" cy="75925"/>
            </a:xfrm>
            <a:custGeom>
              <a:avLst/>
              <a:gdLst/>
              <a:ahLst/>
              <a:cxnLst/>
              <a:rect l="l" t="t" r="r" b="b"/>
              <a:pathLst>
                <a:path w="899" h="3037" extrusionOk="0">
                  <a:moveTo>
                    <a:pt x="644" y="1"/>
                  </a:moveTo>
                  <a:cubicBezTo>
                    <a:pt x="631" y="1"/>
                    <a:pt x="619" y="2"/>
                    <a:pt x="606" y="4"/>
                  </a:cubicBezTo>
                  <a:lnTo>
                    <a:pt x="217" y="4"/>
                  </a:lnTo>
                  <a:cubicBezTo>
                    <a:pt x="93" y="4"/>
                    <a:pt x="1" y="101"/>
                    <a:pt x="1" y="225"/>
                  </a:cubicBezTo>
                  <a:lnTo>
                    <a:pt x="1" y="2820"/>
                  </a:lnTo>
                  <a:cubicBezTo>
                    <a:pt x="1" y="2939"/>
                    <a:pt x="98" y="3037"/>
                    <a:pt x="217" y="3037"/>
                  </a:cubicBezTo>
                  <a:lnTo>
                    <a:pt x="615" y="3037"/>
                  </a:lnTo>
                  <a:cubicBezTo>
                    <a:pt x="898" y="3037"/>
                    <a:pt x="898" y="2603"/>
                    <a:pt x="615" y="2603"/>
                  </a:cubicBezTo>
                  <a:lnTo>
                    <a:pt x="438" y="2603"/>
                  </a:lnTo>
                  <a:lnTo>
                    <a:pt x="438" y="437"/>
                  </a:lnTo>
                  <a:lnTo>
                    <a:pt x="606" y="437"/>
                  </a:lnTo>
                  <a:cubicBezTo>
                    <a:pt x="619" y="439"/>
                    <a:pt x="631" y="440"/>
                    <a:pt x="644" y="440"/>
                  </a:cubicBezTo>
                  <a:cubicBezTo>
                    <a:pt x="764" y="440"/>
                    <a:pt x="863" y="345"/>
                    <a:pt x="863" y="220"/>
                  </a:cubicBezTo>
                  <a:cubicBezTo>
                    <a:pt x="863" y="96"/>
                    <a:pt x="764" y="1"/>
                    <a:pt x="6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7"/>
            <p:cNvSpPr/>
            <p:nvPr/>
          </p:nvSpPr>
          <p:spPr>
            <a:xfrm>
              <a:off x="4252050" y="3802200"/>
              <a:ext cx="47000" cy="50875"/>
            </a:xfrm>
            <a:custGeom>
              <a:avLst/>
              <a:gdLst/>
              <a:ahLst/>
              <a:cxnLst/>
              <a:rect l="l" t="t" r="r" b="b"/>
              <a:pathLst>
                <a:path w="1880" h="2035" extrusionOk="0">
                  <a:moveTo>
                    <a:pt x="929" y="518"/>
                  </a:moveTo>
                  <a:cubicBezTo>
                    <a:pt x="1192" y="518"/>
                    <a:pt x="1445" y="723"/>
                    <a:pt x="1442" y="1031"/>
                  </a:cubicBezTo>
                  <a:cubicBezTo>
                    <a:pt x="1437" y="1310"/>
                    <a:pt x="1216" y="1531"/>
                    <a:pt x="938" y="1535"/>
                  </a:cubicBezTo>
                  <a:cubicBezTo>
                    <a:pt x="936" y="1535"/>
                    <a:pt x="934" y="1535"/>
                    <a:pt x="932" y="1535"/>
                  </a:cubicBezTo>
                  <a:cubicBezTo>
                    <a:pt x="481" y="1535"/>
                    <a:pt x="254" y="990"/>
                    <a:pt x="571" y="669"/>
                  </a:cubicBezTo>
                  <a:cubicBezTo>
                    <a:pt x="675" y="564"/>
                    <a:pt x="803" y="518"/>
                    <a:pt x="929" y="518"/>
                  </a:cubicBezTo>
                  <a:close/>
                  <a:moveTo>
                    <a:pt x="1666" y="1"/>
                  </a:moveTo>
                  <a:cubicBezTo>
                    <a:pt x="1664" y="1"/>
                    <a:pt x="1661" y="1"/>
                    <a:pt x="1659" y="1"/>
                  </a:cubicBezTo>
                  <a:cubicBezTo>
                    <a:pt x="1539" y="1"/>
                    <a:pt x="1442" y="94"/>
                    <a:pt x="1442" y="213"/>
                  </a:cubicBezTo>
                  <a:lnTo>
                    <a:pt x="1442" y="244"/>
                  </a:lnTo>
                  <a:cubicBezTo>
                    <a:pt x="1292" y="147"/>
                    <a:pt x="1115" y="94"/>
                    <a:pt x="938" y="94"/>
                  </a:cubicBezTo>
                  <a:cubicBezTo>
                    <a:pt x="421" y="94"/>
                    <a:pt x="1" y="514"/>
                    <a:pt x="1" y="1031"/>
                  </a:cubicBezTo>
                  <a:cubicBezTo>
                    <a:pt x="1" y="1553"/>
                    <a:pt x="421" y="1973"/>
                    <a:pt x="938" y="1973"/>
                  </a:cubicBezTo>
                  <a:cubicBezTo>
                    <a:pt x="1115" y="1973"/>
                    <a:pt x="1292" y="1920"/>
                    <a:pt x="1442" y="1823"/>
                  </a:cubicBezTo>
                  <a:lnTo>
                    <a:pt x="1442" y="1849"/>
                  </a:lnTo>
                  <a:cubicBezTo>
                    <a:pt x="1462" y="1973"/>
                    <a:pt x="1561" y="2035"/>
                    <a:pt x="1661" y="2035"/>
                  </a:cubicBezTo>
                  <a:cubicBezTo>
                    <a:pt x="1760" y="2035"/>
                    <a:pt x="1860" y="1973"/>
                    <a:pt x="1880" y="1849"/>
                  </a:cubicBezTo>
                  <a:lnTo>
                    <a:pt x="1880" y="213"/>
                  </a:lnTo>
                  <a:cubicBezTo>
                    <a:pt x="1880" y="97"/>
                    <a:pt x="1782" y="1"/>
                    <a:pt x="16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7"/>
            <p:cNvSpPr/>
            <p:nvPr/>
          </p:nvSpPr>
          <p:spPr>
            <a:xfrm>
              <a:off x="4305650" y="3789750"/>
              <a:ext cx="17275" cy="25300"/>
            </a:xfrm>
            <a:custGeom>
              <a:avLst/>
              <a:gdLst/>
              <a:ahLst/>
              <a:cxnLst/>
              <a:rect l="l" t="t" r="r" b="b"/>
              <a:pathLst>
                <a:path w="691" h="1012" extrusionOk="0">
                  <a:moveTo>
                    <a:pt x="445" y="0"/>
                  </a:moveTo>
                  <a:cubicBezTo>
                    <a:pt x="356" y="0"/>
                    <a:pt x="275" y="55"/>
                    <a:pt x="244" y="145"/>
                  </a:cubicBezTo>
                  <a:lnTo>
                    <a:pt x="45" y="725"/>
                  </a:lnTo>
                  <a:cubicBezTo>
                    <a:pt x="1" y="835"/>
                    <a:pt x="63" y="959"/>
                    <a:pt x="178" y="999"/>
                  </a:cubicBezTo>
                  <a:lnTo>
                    <a:pt x="248" y="1012"/>
                  </a:lnTo>
                  <a:cubicBezTo>
                    <a:pt x="337" y="1012"/>
                    <a:pt x="421" y="954"/>
                    <a:pt x="452" y="866"/>
                  </a:cubicBezTo>
                  <a:lnTo>
                    <a:pt x="651" y="287"/>
                  </a:lnTo>
                  <a:cubicBezTo>
                    <a:pt x="691" y="172"/>
                    <a:pt x="633" y="48"/>
                    <a:pt x="518" y="13"/>
                  </a:cubicBezTo>
                  <a:cubicBezTo>
                    <a:pt x="494" y="4"/>
                    <a:pt x="469" y="0"/>
                    <a:pt x="4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 name="Google Shape;1465;p57"/>
          <p:cNvGrpSpPr/>
          <p:nvPr/>
        </p:nvGrpSpPr>
        <p:grpSpPr>
          <a:xfrm>
            <a:off x="3254825" y="3752475"/>
            <a:ext cx="327750" cy="356150"/>
            <a:chOff x="3254825" y="3752475"/>
            <a:chExt cx="327750" cy="356150"/>
          </a:xfrm>
        </p:grpSpPr>
        <p:sp>
          <p:nvSpPr>
            <p:cNvPr id="1466" name="Google Shape;1466;p57"/>
            <p:cNvSpPr/>
            <p:nvPr/>
          </p:nvSpPr>
          <p:spPr>
            <a:xfrm>
              <a:off x="3254825" y="3752475"/>
              <a:ext cx="244200" cy="352175"/>
            </a:xfrm>
            <a:custGeom>
              <a:avLst/>
              <a:gdLst/>
              <a:ahLst/>
              <a:cxnLst/>
              <a:rect l="l" t="t" r="r" b="b"/>
              <a:pathLst>
                <a:path w="9768" h="14087" extrusionOk="0">
                  <a:moveTo>
                    <a:pt x="6350" y="0"/>
                  </a:moveTo>
                  <a:cubicBezTo>
                    <a:pt x="3799" y="0"/>
                    <a:pt x="1579" y="562"/>
                    <a:pt x="1372" y="3608"/>
                  </a:cubicBezTo>
                  <a:lnTo>
                    <a:pt x="1372" y="4585"/>
                  </a:lnTo>
                  <a:cubicBezTo>
                    <a:pt x="1372" y="4961"/>
                    <a:pt x="1226" y="5324"/>
                    <a:pt x="965" y="5598"/>
                  </a:cubicBezTo>
                  <a:cubicBezTo>
                    <a:pt x="505" y="6071"/>
                    <a:pt x="204" y="6681"/>
                    <a:pt x="107" y="7331"/>
                  </a:cubicBezTo>
                  <a:cubicBezTo>
                    <a:pt x="1" y="8016"/>
                    <a:pt x="14" y="8719"/>
                    <a:pt x="147" y="9400"/>
                  </a:cubicBezTo>
                  <a:lnTo>
                    <a:pt x="337" y="10426"/>
                  </a:lnTo>
                  <a:cubicBezTo>
                    <a:pt x="408" y="10797"/>
                    <a:pt x="355" y="11177"/>
                    <a:pt x="196" y="11518"/>
                  </a:cubicBezTo>
                  <a:cubicBezTo>
                    <a:pt x="58" y="11805"/>
                    <a:pt x="1" y="12128"/>
                    <a:pt x="32" y="12451"/>
                  </a:cubicBezTo>
                  <a:cubicBezTo>
                    <a:pt x="58" y="12716"/>
                    <a:pt x="226" y="12964"/>
                    <a:pt x="377" y="13198"/>
                  </a:cubicBezTo>
                  <a:cubicBezTo>
                    <a:pt x="766" y="13821"/>
                    <a:pt x="1482" y="14087"/>
                    <a:pt x="2269" y="14087"/>
                  </a:cubicBezTo>
                  <a:lnTo>
                    <a:pt x="2583" y="14087"/>
                  </a:lnTo>
                  <a:cubicBezTo>
                    <a:pt x="3529" y="14087"/>
                    <a:pt x="4091" y="13432"/>
                    <a:pt x="4303" y="12513"/>
                  </a:cubicBezTo>
                  <a:lnTo>
                    <a:pt x="4303" y="12225"/>
                  </a:lnTo>
                  <a:cubicBezTo>
                    <a:pt x="4391" y="11827"/>
                    <a:pt x="4634" y="11673"/>
                    <a:pt x="4931" y="11394"/>
                  </a:cubicBezTo>
                  <a:lnTo>
                    <a:pt x="6677" y="9816"/>
                  </a:lnTo>
                  <a:cubicBezTo>
                    <a:pt x="8622" y="8113"/>
                    <a:pt x="9321" y="4121"/>
                    <a:pt x="9321" y="4121"/>
                  </a:cubicBezTo>
                  <a:cubicBezTo>
                    <a:pt x="9321" y="3705"/>
                    <a:pt x="9768" y="2543"/>
                    <a:pt x="9630" y="2176"/>
                  </a:cubicBezTo>
                  <a:cubicBezTo>
                    <a:pt x="9122" y="841"/>
                    <a:pt x="7871" y="0"/>
                    <a:pt x="6350" y="0"/>
                  </a:cubicBezTo>
                  <a:close/>
                </a:path>
              </a:pathLst>
            </a:custGeom>
            <a:solidFill>
              <a:srgbClr val="F2D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7"/>
            <p:cNvSpPr/>
            <p:nvPr/>
          </p:nvSpPr>
          <p:spPr>
            <a:xfrm>
              <a:off x="3255600" y="3795350"/>
              <a:ext cx="245425" cy="313275"/>
            </a:xfrm>
            <a:custGeom>
              <a:avLst/>
              <a:gdLst/>
              <a:ahLst/>
              <a:cxnLst/>
              <a:rect l="l" t="t" r="r" b="b"/>
              <a:pathLst>
                <a:path w="9817" h="12531" extrusionOk="0">
                  <a:moveTo>
                    <a:pt x="9383" y="1"/>
                  </a:moveTo>
                  <a:cubicBezTo>
                    <a:pt x="9440" y="249"/>
                    <a:pt x="9467" y="501"/>
                    <a:pt x="9467" y="753"/>
                  </a:cubicBezTo>
                  <a:cubicBezTo>
                    <a:pt x="9469" y="1818"/>
                    <a:pt x="9280" y="2862"/>
                    <a:pt x="8922" y="3841"/>
                  </a:cubicBezTo>
                  <a:lnTo>
                    <a:pt x="8922" y="3841"/>
                  </a:lnTo>
                  <a:lnTo>
                    <a:pt x="9754" y="2649"/>
                  </a:lnTo>
                  <a:cubicBezTo>
                    <a:pt x="9794" y="2313"/>
                    <a:pt x="9812" y="1982"/>
                    <a:pt x="9816" y="1646"/>
                  </a:cubicBezTo>
                  <a:cubicBezTo>
                    <a:pt x="9812" y="1066"/>
                    <a:pt x="9666" y="505"/>
                    <a:pt x="9383" y="1"/>
                  </a:cubicBezTo>
                  <a:close/>
                  <a:moveTo>
                    <a:pt x="8922" y="3841"/>
                  </a:moveTo>
                  <a:lnTo>
                    <a:pt x="8410" y="4572"/>
                  </a:lnTo>
                  <a:lnTo>
                    <a:pt x="8408" y="4986"/>
                  </a:lnTo>
                  <a:lnTo>
                    <a:pt x="8408" y="4986"/>
                  </a:lnTo>
                  <a:cubicBezTo>
                    <a:pt x="8606" y="4617"/>
                    <a:pt x="8778" y="4234"/>
                    <a:pt x="8922" y="3841"/>
                  </a:cubicBezTo>
                  <a:close/>
                  <a:moveTo>
                    <a:pt x="8408" y="4986"/>
                  </a:moveTo>
                  <a:cubicBezTo>
                    <a:pt x="7906" y="5925"/>
                    <a:pt x="7234" y="6777"/>
                    <a:pt x="6416" y="7495"/>
                  </a:cubicBezTo>
                  <a:lnTo>
                    <a:pt x="4670" y="9033"/>
                  </a:lnTo>
                  <a:cubicBezTo>
                    <a:pt x="4374" y="9308"/>
                    <a:pt x="4166" y="9666"/>
                    <a:pt x="4073" y="10059"/>
                  </a:cubicBezTo>
                  <a:cubicBezTo>
                    <a:pt x="3861" y="10983"/>
                    <a:pt x="3043" y="11642"/>
                    <a:pt x="2092" y="11642"/>
                  </a:cubicBezTo>
                  <a:lnTo>
                    <a:pt x="1778" y="11642"/>
                  </a:lnTo>
                  <a:cubicBezTo>
                    <a:pt x="1075" y="11638"/>
                    <a:pt x="412" y="11302"/>
                    <a:pt x="1" y="10736"/>
                  </a:cubicBezTo>
                  <a:lnTo>
                    <a:pt x="1" y="10736"/>
                  </a:lnTo>
                  <a:cubicBezTo>
                    <a:pt x="23" y="11001"/>
                    <a:pt x="111" y="11262"/>
                    <a:pt x="253" y="11492"/>
                  </a:cubicBezTo>
                  <a:cubicBezTo>
                    <a:pt x="655" y="12137"/>
                    <a:pt x="1363" y="12531"/>
                    <a:pt x="2128" y="12531"/>
                  </a:cubicBezTo>
                  <a:lnTo>
                    <a:pt x="2437" y="12531"/>
                  </a:lnTo>
                  <a:cubicBezTo>
                    <a:pt x="3383" y="12522"/>
                    <a:pt x="4201" y="11872"/>
                    <a:pt x="4422" y="10952"/>
                  </a:cubicBezTo>
                  <a:cubicBezTo>
                    <a:pt x="4506" y="10554"/>
                    <a:pt x="4714" y="10192"/>
                    <a:pt x="5010" y="9918"/>
                  </a:cubicBezTo>
                  <a:lnTo>
                    <a:pt x="6757" y="8388"/>
                  </a:lnTo>
                  <a:cubicBezTo>
                    <a:pt x="7393" y="7827"/>
                    <a:pt x="7946" y="7185"/>
                    <a:pt x="8401" y="6474"/>
                  </a:cubicBezTo>
                  <a:lnTo>
                    <a:pt x="8408" y="4986"/>
                  </a:ln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7"/>
            <p:cNvSpPr/>
            <p:nvPr/>
          </p:nvSpPr>
          <p:spPr>
            <a:xfrm>
              <a:off x="3304025" y="3778650"/>
              <a:ext cx="171575" cy="238375"/>
            </a:xfrm>
            <a:custGeom>
              <a:avLst/>
              <a:gdLst/>
              <a:ahLst/>
              <a:cxnLst/>
              <a:rect l="l" t="t" r="r" b="b"/>
              <a:pathLst>
                <a:path w="6863" h="9535" extrusionOk="0">
                  <a:moveTo>
                    <a:pt x="3586" y="1"/>
                  </a:moveTo>
                  <a:cubicBezTo>
                    <a:pt x="3446" y="1"/>
                    <a:pt x="3304" y="9"/>
                    <a:pt x="3162" y="28"/>
                  </a:cubicBezTo>
                  <a:cubicBezTo>
                    <a:pt x="1278" y="271"/>
                    <a:pt x="0" y="2066"/>
                    <a:pt x="385" y="3927"/>
                  </a:cubicBezTo>
                  <a:lnTo>
                    <a:pt x="385" y="3941"/>
                  </a:lnTo>
                  <a:cubicBezTo>
                    <a:pt x="491" y="4453"/>
                    <a:pt x="858" y="4874"/>
                    <a:pt x="1349" y="5050"/>
                  </a:cubicBezTo>
                  <a:lnTo>
                    <a:pt x="1451" y="5090"/>
                  </a:lnTo>
                  <a:cubicBezTo>
                    <a:pt x="1627" y="5156"/>
                    <a:pt x="1725" y="5351"/>
                    <a:pt x="1672" y="5532"/>
                  </a:cubicBezTo>
                  <a:cubicBezTo>
                    <a:pt x="1641" y="5625"/>
                    <a:pt x="1574" y="5700"/>
                    <a:pt x="1490" y="5736"/>
                  </a:cubicBezTo>
                  <a:cubicBezTo>
                    <a:pt x="1439" y="5760"/>
                    <a:pt x="1385" y="5772"/>
                    <a:pt x="1331" y="5772"/>
                  </a:cubicBezTo>
                  <a:cubicBezTo>
                    <a:pt x="1289" y="5772"/>
                    <a:pt x="1247" y="5765"/>
                    <a:pt x="1207" y="5749"/>
                  </a:cubicBezTo>
                  <a:lnTo>
                    <a:pt x="686" y="5550"/>
                  </a:lnTo>
                  <a:cubicBezTo>
                    <a:pt x="661" y="5541"/>
                    <a:pt x="636" y="5537"/>
                    <a:pt x="612" y="5537"/>
                  </a:cubicBezTo>
                  <a:cubicBezTo>
                    <a:pt x="522" y="5537"/>
                    <a:pt x="438" y="5592"/>
                    <a:pt x="407" y="5683"/>
                  </a:cubicBezTo>
                  <a:cubicBezTo>
                    <a:pt x="372" y="5798"/>
                    <a:pt x="434" y="5917"/>
                    <a:pt x="544" y="5961"/>
                  </a:cubicBezTo>
                  <a:lnTo>
                    <a:pt x="1062" y="6151"/>
                  </a:lnTo>
                  <a:cubicBezTo>
                    <a:pt x="1150" y="6191"/>
                    <a:pt x="1243" y="6209"/>
                    <a:pt x="1340" y="6209"/>
                  </a:cubicBezTo>
                  <a:cubicBezTo>
                    <a:pt x="1645" y="6209"/>
                    <a:pt x="1919" y="6032"/>
                    <a:pt x="2047" y="5753"/>
                  </a:cubicBezTo>
                  <a:cubicBezTo>
                    <a:pt x="2238" y="5342"/>
                    <a:pt x="2039" y="4856"/>
                    <a:pt x="1614" y="4692"/>
                  </a:cubicBezTo>
                  <a:lnTo>
                    <a:pt x="1499" y="4648"/>
                  </a:lnTo>
                  <a:cubicBezTo>
                    <a:pt x="1146" y="4520"/>
                    <a:pt x="880" y="4215"/>
                    <a:pt x="805" y="3848"/>
                  </a:cubicBezTo>
                  <a:lnTo>
                    <a:pt x="796" y="3848"/>
                  </a:lnTo>
                  <a:cubicBezTo>
                    <a:pt x="748" y="3600"/>
                    <a:pt x="730" y="3353"/>
                    <a:pt x="748" y="3101"/>
                  </a:cubicBezTo>
                  <a:cubicBezTo>
                    <a:pt x="748" y="3078"/>
                    <a:pt x="761" y="3061"/>
                    <a:pt x="783" y="3052"/>
                  </a:cubicBezTo>
                  <a:cubicBezTo>
                    <a:pt x="1107" y="2908"/>
                    <a:pt x="1457" y="2834"/>
                    <a:pt x="1811" y="2834"/>
                  </a:cubicBezTo>
                  <a:cubicBezTo>
                    <a:pt x="1935" y="2834"/>
                    <a:pt x="2060" y="2843"/>
                    <a:pt x="2185" y="2862"/>
                  </a:cubicBezTo>
                  <a:cubicBezTo>
                    <a:pt x="3555" y="3056"/>
                    <a:pt x="4541" y="4339"/>
                    <a:pt x="4377" y="5722"/>
                  </a:cubicBezTo>
                  <a:cubicBezTo>
                    <a:pt x="4267" y="6660"/>
                    <a:pt x="3652" y="7460"/>
                    <a:pt x="2777" y="7809"/>
                  </a:cubicBezTo>
                  <a:cubicBezTo>
                    <a:pt x="2383" y="7973"/>
                    <a:pt x="2074" y="8287"/>
                    <a:pt x="1915" y="8680"/>
                  </a:cubicBezTo>
                  <a:cubicBezTo>
                    <a:pt x="1871" y="8791"/>
                    <a:pt x="1800" y="8888"/>
                    <a:pt x="1703" y="8959"/>
                  </a:cubicBezTo>
                  <a:cubicBezTo>
                    <a:pt x="1580" y="9056"/>
                    <a:pt x="1432" y="9106"/>
                    <a:pt x="1283" y="9106"/>
                  </a:cubicBezTo>
                  <a:cubicBezTo>
                    <a:pt x="1174" y="9106"/>
                    <a:pt x="1065" y="9079"/>
                    <a:pt x="964" y="9025"/>
                  </a:cubicBezTo>
                  <a:cubicBezTo>
                    <a:pt x="854" y="8968"/>
                    <a:pt x="761" y="8879"/>
                    <a:pt x="699" y="8773"/>
                  </a:cubicBezTo>
                  <a:cubicBezTo>
                    <a:pt x="588" y="8592"/>
                    <a:pt x="571" y="8366"/>
                    <a:pt x="655" y="8167"/>
                  </a:cubicBezTo>
                  <a:lnTo>
                    <a:pt x="885" y="7593"/>
                  </a:lnTo>
                  <a:cubicBezTo>
                    <a:pt x="929" y="7486"/>
                    <a:pt x="880" y="7358"/>
                    <a:pt x="774" y="7305"/>
                  </a:cubicBezTo>
                  <a:cubicBezTo>
                    <a:pt x="748" y="7295"/>
                    <a:pt x="721" y="7290"/>
                    <a:pt x="694" y="7290"/>
                  </a:cubicBezTo>
                  <a:cubicBezTo>
                    <a:pt x="607" y="7290"/>
                    <a:pt x="524" y="7341"/>
                    <a:pt x="487" y="7429"/>
                  </a:cubicBezTo>
                  <a:lnTo>
                    <a:pt x="261" y="7990"/>
                  </a:lnTo>
                  <a:cubicBezTo>
                    <a:pt x="151" y="8265"/>
                    <a:pt x="146" y="8570"/>
                    <a:pt x="257" y="8844"/>
                  </a:cubicBezTo>
                  <a:cubicBezTo>
                    <a:pt x="429" y="9275"/>
                    <a:pt x="843" y="9535"/>
                    <a:pt x="1280" y="9535"/>
                  </a:cubicBezTo>
                  <a:cubicBezTo>
                    <a:pt x="1426" y="9535"/>
                    <a:pt x="1573" y="9506"/>
                    <a:pt x="1716" y="9445"/>
                  </a:cubicBezTo>
                  <a:cubicBezTo>
                    <a:pt x="1986" y="9335"/>
                    <a:pt x="2202" y="9113"/>
                    <a:pt x="2313" y="8839"/>
                  </a:cubicBezTo>
                  <a:cubicBezTo>
                    <a:pt x="2428" y="8552"/>
                    <a:pt x="2653" y="8326"/>
                    <a:pt x="2936" y="8207"/>
                  </a:cubicBezTo>
                  <a:cubicBezTo>
                    <a:pt x="3568" y="7955"/>
                    <a:pt x="4095" y="7495"/>
                    <a:pt x="4435" y="6903"/>
                  </a:cubicBezTo>
                  <a:cubicBezTo>
                    <a:pt x="4629" y="6562"/>
                    <a:pt x="4519" y="6165"/>
                    <a:pt x="4568" y="5762"/>
                  </a:cubicBezTo>
                  <a:cubicBezTo>
                    <a:pt x="4616" y="5355"/>
                    <a:pt x="4828" y="5042"/>
                    <a:pt x="4740" y="4692"/>
                  </a:cubicBezTo>
                  <a:cubicBezTo>
                    <a:pt x="4638" y="4290"/>
                    <a:pt x="4453" y="3914"/>
                    <a:pt x="4201" y="3587"/>
                  </a:cubicBezTo>
                  <a:cubicBezTo>
                    <a:pt x="3728" y="2964"/>
                    <a:pt x="3025" y="2548"/>
                    <a:pt x="2246" y="2437"/>
                  </a:cubicBezTo>
                  <a:cubicBezTo>
                    <a:pt x="2101" y="2416"/>
                    <a:pt x="1955" y="2405"/>
                    <a:pt x="1809" y="2405"/>
                  </a:cubicBezTo>
                  <a:cubicBezTo>
                    <a:pt x="1511" y="2405"/>
                    <a:pt x="1214" y="2450"/>
                    <a:pt x="929" y="2539"/>
                  </a:cubicBezTo>
                  <a:cubicBezTo>
                    <a:pt x="925" y="2540"/>
                    <a:pt x="921" y="2540"/>
                    <a:pt x="918" y="2540"/>
                  </a:cubicBezTo>
                  <a:cubicBezTo>
                    <a:pt x="882" y="2540"/>
                    <a:pt x="850" y="2504"/>
                    <a:pt x="858" y="2468"/>
                  </a:cubicBezTo>
                  <a:cubicBezTo>
                    <a:pt x="880" y="2389"/>
                    <a:pt x="907" y="2314"/>
                    <a:pt x="938" y="2234"/>
                  </a:cubicBezTo>
                  <a:cubicBezTo>
                    <a:pt x="1371" y="1105"/>
                    <a:pt x="2446" y="413"/>
                    <a:pt x="3584" y="413"/>
                  </a:cubicBezTo>
                  <a:cubicBezTo>
                    <a:pt x="3922" y="413"/>
                    <a:pt x="4265" y="474"/>
                    <a:pt x="4599" y="603"/>
                  </a:cubicBezTo>
                  <a:cubicBezTo>
                    <a:pt x="6062" y="1164"/>
                    <a:pt x="6791" y="2804"/>
                    <a:pt x="6230" y="4268"/>
                  </a:cubicBezTo>
                  <a:cubicBezTo>
                    <a:pt x="6190" y="4378"/>
                    <a:pt x="6239" y="4498"/>
                    <a:pt x="6345" y="4551"/>
                  </a:cubicBezTo>
                  <a:cubicBezTo>
                    <a:pt x="6372" y="4561"/>
                    <a:pt x="6400" y="4566"/>
                    <a:pt x="6428" y="4566"/>
                  </a:cubicBezTo>
                  <a:cubicBezTo>
                    <a:pt x="6516" y="4566"/>
                    <a:pt x="6599" y="4515"/>
                    <a:pt x="6632" y="4427"/>
                  </a:cubicBezTo>
                  <a:cubicBezTo>
                    <a:pt x="6791" y="4003"/>
                    <a:pt x="6862" y="3552"/>
                    <a:pt x="6840" y="3096"/>
                  </a:cubicBezTo>
                  <a:lnTo>
                    <a:pt x="6845" y="3092"/>
                  </a:lnTo>
                  <a:cubicBezTo>
                    <a:pt x="6751" y="1338"/>
                    <a:pt x="5296" y="1"/>
                    <a:pt x="3586" y="1"/>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7"/>
            <p:cNvSpPr/>
            <p:nvPr/>
          </p:nvSpPr>
          <p:spPr>
            <a:xfrm>
              <a:off x="3399750" y="3803900"/>
              <a:ext cx="77175" cy="289750"/>
            </a:xfrm>
            <a:custGeom>
              <a:avLst/>
              <a:gdLst/>
              <a:ahLst/>
              <a:cxnLst/>
              <a:rect l="l" t="t" r="r" b="b"/>
              <a:pathLst>
                <a:path w="3087" h="11590" extrusionOk="0">
                  <a:moveTo>
                    <a:pt x="2689" y="0"/>
                  </a:moveTo>
                  <a:cubicBezTo>
                    <a:pt x="2531" y="0"/>
                    <a:pt x="2361" y="148"/>
                    <a:pt x="2224" y="278"/>
                  </a:cubicBezTo>
                  <a:cubicBezTo>
                    <a:pt x="699" y="1812"/>
                    <a:pt x="0" y="3678"/>
                    <a:pt x="0" y="5835"/>
                  </a:cubicBezTo>
                  <a:cubicBezTo>
                    <a:pt x="0" y="7989"/>
                    <a:pt x="663" y="9819"/>
                    <a:pt x="2198" y="11344"/>
                  </a:cubicBezTo>
                  <a:cubicBezTo>
                    <a:pt x="2287" y="11433"/>
                    <a:pt x="2409" y="11486"/>
                    <a:pt x="2536" y="11486"/>
                  </a:cubicBezTo>
                  <a:cubicBezTo>
                    <a:pt x="2541" y="11486"/>
                    <a:pt x="2546" y="11486"/>
                    <a:pt x="2551" y="11486"/>
                  </a:cubicBezTo>
                  <a:cubicBezTo>
                    <a:pt x="2632" y="11486"/>
                    <a:pt x="2707" y="11589"/>
                    <a:pt x="2780" y="11589"/>
                  </a:cubicBezTo>
                  <a:cubicBezTo>
                    <a:pt x="2795" y="11589"/>
                    <a:pt x="2810" y="11585"/>
                    <a:pt x="2825" y="11574"/>
                  </a:cubicBezTo>
                  <a:lnTo>
                    <a:pt x="2892" y="11521"/>
                  </a:lnTo>
                  <a:cubicBezTo>
                    <a:pt x="3086" y="11327"/>
                    <a:pt x="3086" y="11013"/>
                    <a:pt x="2892" y="10818"/>
                  </a:cubicBezTo>
                  <a:cubicBezTo>
                    <a:pt x="124" y="8055"/>
                    <a:pt x="124" y="3567"/>
                    <a:pt x="2892" y="804"/>
                  </a:cubicBezTo>
                  <a:cubicBezTo>
                    <a:pt x="3086" y="609"/>
                    <a:pt x="3086" y="291"/>
                    <a:pt x="2892" y="97"/>
                  </a:cubicBezTo>
                  <a:lnTo>
                    <a:pt x="2825" y="44"/>
                  </a:lnTo>
                  <a:cubicBezTo>
                    <a:pt x="2782" y="13"/>
                    <a:pt x="2736" y="0"/>
                    <a:pt x="2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7"/>
            <p:cNvSpPr/>
            <p:nvPr/>
          </p:nvSpPr>
          <p:spPr>
            <a:xfrm>
              <a:off x="3375325" y="3802725"/>
              <a:ext cx="95075" cy="292975"/>
            </a:xfrm>
            <a:custGeom>
              <a:avLst/>
              <a:gdLst/>
              <a:ahLst/>
              <a:cxnLst/>
              <a:rect l="l" t="t" r="r" b="b"/>
              <a:pathLst>
                <a:path w="3803" h="11719" extrusionOk="0">
                  <a:moveTo>
                    <a:pt x="3514" y="1"/>
                  </a:moveTo>
                  <a:cubicBezTo>
                    <a:pt x="3386" y="1"/>
                    <a:pt x="3258" y="49"/>
                    <a:pt x="3161" y="144"/>
                  </a:cubicBezTo>
                  <a:cubicBezTo>
                    <a:pt x="0" y="3296"/>
                    <a:pt x="0" y="8416"/>
                    <a:pt x="3161" y="11568"/>
                  </a:cubicBezTo>
                  <a:cubicBezTo>
                    <a:pt x="3254" y="11661"/>
                    <a:pt x="3382" y="11714"/>
                    <a:pt x="3515" y="11718"/>
                  </a:cubicBezTo>
                  <a:cubicBezTo>
                    <a:pt x="3621" y="11714"/>
                    <a:pt x="3718" y="11683"/>
                    <a:pt x="3802" y="11621"/>
                  </a:cubicBezTo>
                  <a:lnTo>
                    <a:pt x="3736" y="11568"/>
                  </a:lnTo>
                  <a:cubicBezTo>
                    <a:pt x="575" y="8416"/>
                    <a:pt x="575" y="3296"/>
                    <a:pt x="3736" y="144"/>
                  </a:cubicBezTo>
                  <a:lnTo>
                    <a:pt x="3802" y="91"/>
                  </a:lnTo>
                  <a:cubicBezTo>
                    <a:pt x="3715" y="30"/>
                    <a:pt x="3614" y="1"/>
                    <a:pt x="35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7"/>
            <p:cNvSpPr/>
            <p:nvPr/>
          </p:nvSpPr>
          <p:spPr>
            <a:xfrm>
              <a:off x="3448375" y="3839125"/>
              <a:ext cx="63800" cy="219250"/>
            </a:xfrm>
            <a:custGeom>
              <a:avLst/>
              <a:gdLst/>
              <a:ahLst/>
              <a:cxnLst/>
              <a:rect l="l" t="t" r="r" b="b"/>
              <a:pathLst>
                <a:path w="2552" h="8770" extrusionOk="0">
                  <a:moveTo>
                    <a:pt x="2136" y="1"/>
                  </a:moveTo>
                  <a:cubicBezTo>
                    <a:pt x="1964" y="1"/>
                    <a:pt x="1767" y="144"/>
                    <a:pt x="1636" y="275"/>
                  </a:cubicBezTo>
                  <a:cubicBezTo>
                    <a:pt x="487" y="1429"/>
                    <a:pt x="1" y="2777"/>
                    <a:pt x="1" y="4404"/>
                  </a:cubicBezTo>
                  <a:cubicBezTo>
                    <a:pt x="1" y="6027"/>
                    <a:pt x="478" y="7327"/>
                    <a:pt x="1628" y="8481"/>
                  </a:cubicBezTo>
                  <a:cubicBezTo>
                    <a:pt x="1720" y="8573"/>
                    <a:pt x="1849" y="8627"/>
                    <a:pt x="1981" y="8627"/>
                  </a:cubicBezTo>
                  <a:cubicBezTo>
                    <a:pt x="2066" y="8627"/>
                    <a:pt x="2170" y="8770"/>
                    <a:pt x="2254" y="8770"/>
                  </a:cubicBezTo>
                  <a:cubicBezTo>
                    <a:pt x="2267" y="8770"/>
                    <a:pt x="2279" y="8767"/>
                    <a:pt x="2291" y="8759"/>
                  </a:cubicBezTo>
                  <a:lnTo>
                    <a:pt x="2357" y="8702"/>
                  </a:lnTo>
                  <a:cubicBezTo>
                    <a:pt x="2552" y="8507"/>
                    <a:pt x="2552" y="8189"/>
                    <a:pt x="2357" y="7994"/>
                  </a:cubicBezTo>
                  <a:cubicBezTo>
                    <a:pt x="368" y="6009"/>
                    <a:pt x="368" y="2791"/>
                    <a:pt x="2357" y="805"/>
                  </a:cubicBezTo>
                  <a:cubicBezTo>
                    <a:pt x="2552" y="611"/>
                    <a:pt x="2552" y="297"/>
                    <a:pt x="2357" y="102"/>
                  </a:cubicBezTo>
                  <a:cubicBezTo>
                    <a:pt x="2339" y="80"/>
                    <a:pt x="2317" y="63"/>
                    <a:pt x="2291" y="49"/>
                  </a:cubicBezTo>
                  <a:cubicBezTo>
                    <a:pt x="2244" y="15"/>
                    <a:pt x="2191" y="1"/>
                    <a:pt x="2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7"/>
            <p:cNvSpPr/>
            <p:nvPr/>
          </p:nvSpPr>
          <p:spPr>
            <a:xfrm>
              <a:off x="3430025" y="3838025"/>
              <a:ext cx="75625" cy="222425"/>
            </a:xfrm>
            <a:custGeom>
              <a:avLst/>
              <a:gdLst/>
              <a:ahLst/>
              <a:cxnLst/>
              <a:rect l="l" t="t" r="r" b="b"/>
              <a:pathLst>
                <a:path w="3025" h="8897" extrusionOk="0">
                  <a:moveTo>
                    <a:pt x="2735" y="0"/>
                  </a:moveTo>
                  <a:cubicBezTo>
                    <a:pt x="2607" y="0"/>
                    <a:pt x="2480" y="50"/>
                    <a:pt x="2384" y="146"/>
                  </a:cubicBezTo>
                  <a:cubicBezTo>
                    <a:pt x="1" y="2516"/>
                    <a:pt x="1" y="6376"/>
                    <a:pt x="2384" y="8746"/>
                  </a:cubicBezTo>
                  <a:cubicBezTo>
                    <a:pt x="2477" y="8843"/>
                    <a:pt x="2605" y="8896"/>
                    <a:pt x="2737" y="8896"/>
                  </a:cubicBezTo>
                  <a:cubicBezTo>
                    <a:pt x="2839" y="8892"/>
                    <a:pt x="2941" y="8861"/>
                    <a:pt x="3025" y="8803"/>
                  </a:cubicBezTo>
                  <a:lnTo>
                    <a:pt x="2958" y="8746"/>
                  </a:lnTo>
                  <a:cubicBezTo>
                    <a:pt x="575" y="6376"/>
                    <a:pt x="575" y="2516"/>
                    <a:pt x="2958" y="146"/>
                  </a:cubicBezTo>
                  <a:cubicBezTo>
                    <a:pt x="2976" y="124"/>
                    <a:pt x="2998" y="107"/>
                    <a:pt x="3025" y="93"/>
                  </a:cubicBezTo>
                  <a:cubicBezTo>
                    <a:pt x="2937" y="31"/>
                    <a:pt x="2836" y="0"/>
                    <a:pt x="27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7"/>
            <p:cNvSpPr/>
            <p:nvPr/>
          </p:nvSpPr>
          <p:spPr>
            <a:xfrm>
              <a:off x="3500875" y="3874250"/>
              <a:ext cx="46575" cy="148950"/>
            </a:xfrm>
            <a:custGeom>
              <a:avLst/>
              <a:gdLst/>
              <a:ahLst/>
              <a:cxnLst/>
              <a:rect l="l" t="t" r="r" b="b"/>
              <a:pathLst>
                <a:path w="1863" h="5958" extrusionOk="0">
                  <a:moveTo>
                    <a:pt x="1448" y="1"/>
                  </a:moveTo>
                  <a:cubicBezTo>
                    <a:pt x="1274" y="1"/>
                    <a:pt x="1069" y="151"/>
                    <a:pt x="938" y="285"/>
                  </a:cubicBezTo>
                  <a:cubicBezTo>
                    <a:pt x="164" y="1054"/>
                    <a:pt x="1" y="1929"/>
                    <a:pt x="1" y="3021"/>
                  </a:cubicBezTo>
                  <a:cubicBezTo>
                    <a:pt x="1" y="4109"/>
                    <a:pt x="239" y="4931"/>
                    <a:pt x="1009" y="5705"/>
                  </a:cubicBezTo>
                  <a:cubicBezTo>
                    <a:pt x="1102" y="5802"/>
                    <a:pt x="1230" y="5855"/>
                    <a:pt x="1362" y="5855"/>
                  </a:cubicBezTo>
                  <a:cubicBezTo>
                    <a:pt x="1447" y="5855"/>
                    <a:pt x="1498" y="5957"/>
                    <a:pt x="1562" y="5957"/>
                  </a:cubicBezTo>
                  <a:cubicBezTo>
                    <a:pt x="1574" y="5957"/>
                    <a:pt x="1587" y="5953"/>
                    <a:pt x="1601" y="5944"/>
                  </a:cubicBezTo>
                  <a:lnTo>
                    <a:pt x="1668" y="5886"/>
                  </a:lnTo>
                  <a:cubicBezTo>
                    <a:pt x="1862" y="5692"/>
                    <a:pt x="1862" y="5378"/>
                    <a:pt x="1668" y="5179"/>
                  </a:cubicBezTo>
                  <a:cubicBezTo>
                    <a:pt x="456" y="3972"/>
                    <a:pt x="456" y="2013"/>
                    <a:pt x="1668" y="811"/>
                  </a:cubicBezTo>
                  <a:cubicBezTo>
                    <a:pt x="1858" y="616"/>
                    <a:pt x="1858" y="302"/>
                    <a:pt x="1668" y="108"/>
                  </a:cubicBezTo>
                  <a:cubicBezTo>
                    <a:pt x="1645" y="81"/>
                    <a:pt x="1619" y="59"/>
                    <a:pt x="1588" y="41"/>
                  </a:cubicBezTo>
                  <a:cubicBezTo>
                    <a:pt x="1546" y="13"/>
                    <a:pt x="1498" y="1"/>
                    <a:pt x="14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7"/>
            <p:cNvSpPr/>
            <p:nvPr/>
          </p:nvSpPr>
          <p:spPr>
            <a:xfrm>
              <a:off x="3548300" y="3909675"/>
              <a:ext cx="34275" cy="78225"/>
            </a:xfrm>
            <a:custGeom>
              <a:avLst/>
              <a:gdLst/>
              <a:ahLst/>
              <a:cxnLst/>
              <a:rect l="l" t="t" r="r" b="b"/>
              <a:pathLst>
                <a:path w="1371" h="3129" extrusionOk="0">
                  <a:moveTo>
                    <a:pt x="977" y="0"/>
                  </a:moveTo>
                  <a:cubicBezTo>
                    <a:pt x="809" y="0"/>
                    <a:pt x="621" y="161"/>
                    <a:pt x="487" y="291"/>
                  </a:cubicBezTo>
                  <a:cubicBezTo>
                    <a:pt x="89" y="689"/>
                    <a:pt x="0" y="1021"/>
                    <a:pt x="0" y="1582"/>
                  </a:cubicBezTo>
                  <a:cubicBezTo>
                    <a:pt x="0" y="2139"/>
                    <a:pt x="89" y="2436"/>
                    <a:pt x="487" y="2833"/>
                  </a:cubicBezTo>
                  <a:cubicBezTo>
                    <a:pt x="576" y="2927"/>
                    <a:pt x="698" y="2980"/>
                    <a:pt x="825" y="2980"/>
                  </a:cubicBezTo>
                  <a:cubicBezTo>
                    <a:pt x="830" y="2980"/>
                    <a:pt x="835" y="2980"/>
                    <a:pt x="840" y="2979"/>
                  </a:cubicBezTo>
                  <a:cubicBezTo>
                    <a:pt x="928" y="2979"/>
                    <a:pt x="1007" y="3128"/>
                    <a:pt x="1080" y="3128"/>
                  </a:cubicBezTo>
                  <a:cubicBezTo>
                    <a:pt x="1092" y="3128"/>
                    <a:pt x="1103" y="3125"/>
                    <a:pt x="1115" y="3116"/>
                  </a:cubicBezTo>
                  <a:lnTo>
                    <a:pt x="1181" y="3063"/>
                  </a:lnTo>
                  <a:cubicBezTo>
                    <a:pt x="1371" y="2864"/>
                    <a:pt x="1371" y="2551"/>
                    <a:pt x="1181" y="2356"/>
                  </a:cubicBezTo>
                  <a:cubicBezTo>
                    <a:pt x="973" y="2148"/>
                    <a:pt x="858" y="1870"/>
                    <a:pt x="858" y="1582"/>
                  </a:cubicBezTo>
                  <a:cubicBezTo>
                    <a:pt x="858" y="1290"/>
                    <a:pt x="973" y="1008"/>
                    <a:pt x="1181" y="800"/>
                  </a:cubicBezTo>
                  <a:cubicBezTo>
                    <a:pt x="1371" y="605"/>
                    <a:pt x="1371" y="291"/>
                    <a:pt x="1181" y="101"/>
                  </a:cubicBezTo>
                  <a:lnTo>
                    <a:pt x="1115" y="44"/>
                  </a:lnTo>
                  <a:cubicBezTo>
                    <a:pt x="1071" y="13"/>
                    <a:pt x="1025" y="0"/>
                    <a:pt x="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7"/>
            <p:cNvSpPr/>
            <p:nvPr/>
          </p:nvSpPr>
          <p:spPr>
            <a:xfrm>
              <a:off x="3484850" y="3873225"/>
              <a:ext cx="56075" cy="151825"/>
            </a:xfrm>
            <a:custGeom>
              <a:avLst/>
              <a:gdLst/>
              <a:ahLst/>
              <a:cxnLst/>
              <a:rect l="l" t="t" r="r" b="b"/>
              <a:pathLst>
                <a:path w="2243" h="6073" extrusionOk="0">
                  <a:moveTo>
                    <a:pt x="1957" y="0"/>
                  </a:moveTo>
                  <a:cubicBezTo>
                    <a:pt x="1828" y="0"/>
                    <a:pt x="1699" y="51"/>
                    <a:pt x="1601" y="149"/>
                  </a:cubicBezTo>
                  <a:cubicBezTo>
                    <a:pt x="1" y="1745"/>
                    <a:pt x="1" y="4331"/>
                    <a:pt x="1601" y="5927"/>
                  </a:cubicBezTo>
                  <a:cubicBezTo>
                    <a:pt x="1699" y="6023"/>
                    <a:pt x="1829" y="6073"/>
                    <a:pt x="1959" y="6073"/>
                  </a:cubicBezTo>
                  <a:cubicBezTo>
                    <a:pt x="2057" y="6073"/>
                    <a:pt x="2156" y="6044"/>
                    <a:pt x="2242" y="5985"/>
                  </a:cubicBezTo>
                  <a:lnTo>
                    <a:pt x="2176" y="5927"/>
                  </a:lnTo>
                  <a:cubicBezTo>
                    <a:pt x="575" y="4331"/>
                    <a:pt x="575" y="1745"/>
                    <a:pt x="2176" y="149"/>
                  </a:cubicBezTo>
                  <a:lnTo>
                    <a:pt x="2242" y="91"/>
                  </a:lnTo>
                  <a:cubicBezTo>
                    <a:pt x="2156" y="30"/>
                    <a:pt x="2056" y="0"/>
                    <a:pt x="19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7"/>
            <p:cNvSpPr/>
            <p:nvPr/>
          </p:nvSpPr>
          <p:spPr>
            <a:xfrm>
              <a:off x="3539575" y="3908450"/>
              <a:ext cx="36600" cy="81350"/>
            </a:xfrm>
            <a:custGeom>
              <a:avLst/>
              <a:gdLst/>
              <a:ahLst/>
              <a:cxnLst/>
              <a:rect l="l" t="t" r="r" b="b"/>
              <a:pathLst>
                <a:path w="1464" h="3254" extrusionOk="0">
                  <a:moveTo>
                    <a:pt x="1174" y="0"/>
                  </a:moveTo>
                  <a:cubicBezTo>
                    <a:pt x="1045" y="0"/>
                    <a:pt x="917" y="51"/>
                    <a:pt x="822" y="150"/>
                  </a:cubicBezTo>
                  <a:cubicBezTo>
                    <a:pt x="0" y="968"/>
                    <a:pt x="0" y="2290"/>
                    <a:pt x="822" y="3112"/>
                  </a:cubicBezTo>
                  <a:cubicBezTo>
                    <a:pt x="915" y="3201"/>
                    <a:pt x="1044" y="3254"/>
                    <a:pt x="1176" y="3254"/>
                  </a:cubicBezTo>
                  <a:cubicBezTo>
                    <a:pt x="1278" y="3254"/>
                    <a:pt x="1375" y="3223"/>
                    <a:pt x="1464" y="3165"/>
                  </a:cubicBezTo>
                  <a:lnTo>
                    <a:pt x="1397" y="3112"/>
                  </a:lnTo>
                  <a:cubicBezTo>
                    <a:pt x="575" y="2290"/>
                    <a:pt x="575" y="968"/>
                    <a:pt x="1397" y="150"/>
                  </a:cubicBezTo>
                  <a:lnTo>
                    <a:pt x="1464" y="93"/>
                  </a:lnTo>
                  <a:cubicBezTo>
                    <a:pt x="1377" y="31"/>
                    <a:pt x="1275" y="0"/>
                    <a:pt x="1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 name="Google Shape;1477;p57"/>
          <p:cNvGrpSpPr/>
          <p:nvPr/>
        </p:nvGrpSpPr>
        <p:grpSpPr>
          <a:xfrm>
            <a:off x="2529200" y="3752475"/>
            <a:ext cx="345650" cy="356150"/>
            <a:chOff x="2529200" y="3752475"/>
            <a:chExt cx="345650" cy="356150"/>
          </a:xfrm>
        </p:grpSpPr>
        <p:sp>
          <p:nvSpPr>
            <p:cNvPr id="1478" name="Google Shape;1478;p57"/>
            <p:cNvSpPr/>
            <p:nvPr/>
          </p:nvSpPr>
          <p:spPr>
            <a:xfrm>
              <a:off x="2594975" y="3757675"/>
              <a:ext cx="214225" cy="345750"/>
            </a:xfrm>
            <a:custGeom>
              <a:avLst/>
              <a:gdLst/>
              <a:ahLst/>
              <a:cxnLst/>
              <a:rect l="l" t="t" r="r" b="b"/>
              <a:pathLst>
                <a:path w="8569" h="13830" extrusionOk="0">
                  <a:moveTo>
                    <a:pt x="1039" y="0"/>
                  </a:moveTo>
                  <a:cubicBezTo>
                    <a:pt x="464" y="5"/>
                    <a:pt x="0" y="469"/>
                    <a:pt x="0" y="1044"/>
                  </a:cubicBezTo>
                  <a:lnTo>
                    <a:pt x="0" y="12782"/>
                  </a:lnTo>
                  <a:cubicBezTo>
                    <a:pt x="0" y="13357"/>
                    <a:pt x="464" y="13825"/>
                    <a:pt x="1039" y="13830"/>
                  </a:cubicBezTo>
                  <a:lnTo>
                    <a:pt x="7521" y="13830"/>
                  </a:lnTo>
                  <a:cubicBezTo>
                    <a:pt x="8100" y="13830"/>
                    <a:pt x="8568" y="13361"/>
                    <a:pt x="8568" y="12782"/>
                  </a:cubicBezTo>
                  <a:lnTo>
                    <a:pt x="8568" y="1044"/>
                  </a:lnTo>
                  <a:cubicBezTo>
                    <a:pt x="8568" y="469"/>
                    <a:pt x="8100" y="0"/>
                    <a:pt x="7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7"/>
            <p:cNvSpPr/>
            <p:nvPr/>
          </p:nvSpPr>
          <p:spPr>
            <a:xfrm>
              <a:off x="2594975" y="3759775"/>
              <a:ext cx="212125" cy="343650"/>
            </a:xfrm>
            <a:custGeom>
              <a:avLst/>
              <a:gdLst/>
              <a:ahLst/>
              <a:cxnLst/>
              <a:rect l="l" t="t" r="r" b="b"/>
              <a:pathLst>
                <a:path w="8485" h="13746" extrusionOk="0">
                  <a:moveTo>
                    <a:pt x="637" y="0"/>
                  </a:moveTo>
                  <a:lnTo>
                    <a:pt x="637" y="0"/>
                  </a:lnTo>
                  <a:cubicBezTo>
                    <a:pt x="252" y="164"/>
                    <a:pt x="0" y="540"/>
                    <a:pt x="0" y="960"/>
                  </a:cubicBezTo>
                  <a:lnTo>
                    <a:pt x="0" y="12698"/>
                  </a:lnTo>
                  <a:cubicBezTo>
                    <a:pt x="0" y="13273"/>
                    <a:pt x="464" y="13741"/>
                    <a:pt x="1039" y="13746"/>
                  </a:cubicBezTo>
                  <a:lnTo>
                    <a:pt x="7521" y="13746"/>
                  </a:lnTo>
                  <a:cubicBezTo>
                    <a:pt x="7941" y="13741"/>
                    <a:pt x="8321" y="13489"/>
                    <a:pt x="8484" y="13105"/>
                  </a:cubicBezTo>
                  <a:lnTo>
                    <a:pt x="8484" y="13105"/>
                  </a:lnTo>
                  <a:cubicBezTo>
                    <a:pt x="8364" y="13155"/>
                    <a:pt x="8237" y="13185"/>
                    <a:pt x="8108" y="13185"/>
                  </a:cubicBezTo>
                  <a:cubicBezTo>
                    <a:pt x="8099" y="13185"/>
                    <a:pt x="8091" y="13185"/>
                    <a:pt x="8082" y="13184"/>
                  </a:cubicBezTo>
                  <a:lnTo>
                    <a:pt x="1110" y="13184"/>
                  </a:lnTo>
                  <a:cubicBezTo>
                    <a:pt x="805" y="13184"/>
                    <a:pt x="553" y="12937"/>
                    <a:pt x="553" y="12627"/>
                  </a:cubicBezTo>
                  <a:lnTo>
                    <a:pt x="553" y="403"/>
                  </a:lnTo>
                  <a:cubicBezTo>
                    <a:pt x="557" y="266"/>
                    <a:pt x="584" y="129"/>
                    <a:pt x="637"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7"/>
            <p:cNvSpPr/>
            <p:nvPr/>
          </p:nvSpPr>
          <p:spPr>
            <a:xfrm>
              <a:off x="2589775" y="3752475"/>
              <a:ext cx="224625" cy="356150"/>
            </a:xfrm>
            <a:custGeom>
              <a:avLst/>
              <a:gdLst/>
              <a:ahLst/>
              <a:cxnLst/>
              <a:rect l="l" t="t" r="r" b="b"/>
              <a:pathLst>
                <a:path w="8985" h="14246" extrusionOk="0">
                  <a:moveTo>
                    <a:pt x="7729" y="421"/>
                  </a:moveTo>
                  <a:cubicBezTo>
                    <a:pt x="8188" y="421"/>
                    <a:pt x="8564" y="792"/>
                    <a:pt x="8564" y="1252"/>
                  </a:cubicBezTo>
                  <a:lnTo>
                    <a:pt x="8564" y="12990"/>
                  </a:lnTo>
                  <a:cubicBezTo>
                    <a:pt x="8564" y="13450"/>
                    <a:pt x="8188" y="13821"/>
                    <a:pt x="7729" y="13826"/>
                  </a:cubicBezTo>
                  <a:lnTo>
                    <a:pt x="1247" y="13826"/>
                  </a:lnTo>
                  <a:cubicBezTo>
                    <a:pt x="787" y="13821"/>
                    <a:pt x="416" y="13450"/>
                    <a:pt x="416" y="12990"/>
                  </a:cubicBezTo>
                  <a:lnTo>
                    <a:pt x="416" y="1252"/>
                  </a:lnTo>
                  <a:cubicBezTo>
                    <a:pt x="416" y="792"/>
                    <a:pt x="787" y="421"/>
                    <a:pt x="1247" y="421"/>
                  </a:cubicBezTo>
                  <a:close/>
                  <a:moveTo>
                    <a:pt x="1247" y="0"/>
                  </a:moveTo>
                  <a:cubicBezTo>
                    <a:pt x="557" y="0"/>
                    <a:pt x="0" y="562"/>
                    <a:pt x="0" y="1252"/>
                  </a:cubicBezTo>
                  <a:lnTo>
                    <a:pt x="0" y="12990"/>
                  </a:lnTo>
                  <a:cubicBezTo>
                    <a:pt x="0" y="13680"/>
                    <a:pt x="557" y="14241"/>
                    <a:pt x="1247" y="14246"/>
                  </a:cubicBezTo>
                  <a:lnTo>
                    <a:pt x="7729" y="14246"/>
                  </a:lnTo>
                  <a:cubicBezTo>
                    <a:pt x="8423" y="14246"/>
                    <a:pt x="8984" y="13684"/>
                    <a:pt x="8984" y="12990"/>
                  </a:cubicBezTo>
                  <a:lnTo>
                    <a:pt x="8984" y="1252"/>
                  </a:lnTo>
                  <a:cubicBezTo>
                    <a:pt x="8984" y="562"/>
                    <a:pt x="8423" y="0"/>
                    <a:pt x="77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7"/>
            <p:cNvSpPr/>
            <p:nvPr/>
          </p:nvSpPr>
          <p:spPr>
            <a:xfrm>
              <a:off x="2669250" y="3773250"/>
              <a:ext cx="48875" cy="10525"/>
            </a:xfrm>
            <a:custGeom>
              <a:avLst/>
              <a:gdLst/>
              <a:ahLst/>
              <a:cxnLst/>
              <a:rect l="l" t="t" r="r" b="b"/>
              <a:pathLst>
                <a:path w="1955" h="421" extrusionOk="0">
                  <a:moveTo>
                    <a:pt x="279" y="1"/>
                  </a:moveTo>
                  <a:cubicBezTo>
                    <a:pt x="0" y="1"/>
                    <a:pt x="0" y="421"/>
                    <a:pt x="279" y="421"/>
                  </a:cubicBezTo>
                  <a:lnTo>
                    <a:pt x="1671" y="421"/>
                  </a:lnTo>
                  <a:cubicBezTo>
                    <a:pt x="1954" y="421"/>
                    <a:pt x="1954" y="1"/>
                    <a:pt x="167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7"/>
            <p:cNvSpPr/>
            <p:nvPr/>
          </p:nvSpPr>
          <p:spPr>
            <a:xfrm>
              <a:off x="2723175" y="3773250"/>
              <a:ext cx="10525" cy="10525"/>
            </a:xfrm>
            <a:custGeom>
              <a:avLst/>
              <a:gdLst/>
              <a:ahLst/>
              <a:cxnLst/>
              <a:rect l="l" t="t" r="r" b="b"/>
              <a:pathLst>
                <a:path w="421" h="421" extrusionOk="0">
                  <a:moveTo>
                    <a:pt x="213" y="1"/>
                  </a:moveTo>
                  <a:cubicBezTo>
                    <a:pt x="98" y="1"/>
                    <a:pt x="1" y="98"/>
                    <a:pt x="1" y="213"/>
                  </a:cubicBezTo>
                  <a:cubicBezTo>
                    <a:pt x="1" y="328"/>
                    <a:pt x="98" y="421"/>
                    <a:pt x="213" y="421"/>
                  </a:cubicBezTo>
                  <a:cubicBezTo>
                    <a:pt x="328" y="421"/>
                    <a:pt x="421" y="328"/>
                    <a:pt x="421" y="213"/>
                  </a:cubicBezTo>
                  <a:cubicBezTo>
                    <a:pt x="421" y="98"/>
                    <a:pt x="328" y="1"/>
                    <a:pt x="2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7"/>
            <p:cNvSpPr/>
            <p:nvPr/>
          </p:nvSpPr>
          <p:spPr>
            <a:xfrm>
              <a:off x="2529200" y="3849750"/>
              <a:ext cx="132100" cy="38250"/>
            </a:xfrm>
            <a:custGeom>
              <a:avLst/>
              <a:gdLst/>
              <a:ahLst/>
              <a:cxnLst/>
              <a:rect l="l" t="t" r="r" b="b"/>
              <a:pathLst>
                <a:path w="5284" h="1530" extrusionOk="0">
                  <a:moveTo>
                    <a:pt x="2521" y="0"/>
                  </a:moveTo>
                  <a:lnTo>
                    <a:pt x="0" y="93"/>
                  </a:lnTo>
                  <a:lnTo>
                    <a:pt x="487" y="650"/>
                  </a:lnTo>
                  <a:lnTo>
                    <a:pt x="0" y="1269"/>
                  </a:lnTo>
                  <a:lnTo>
                    <a:pt x="2631" y="1530"/>
                  </a:lnTo>
                  <a:lnTo>
                    <a:pt x="5284" y="1269"/>
                  </a:lnTo>
                  <a:lnTo>
                    <a:pt x="5284" y="93"/>
                  </a:lnTo>
                  <a:lnTo>
                    <a:pt x="252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7"/>
            <p:cNvSpPr/>
            <p:nvPr/>
          </p:nvSpPr>
          <p:spPr>
            <a:xfrm>
              <a:off x="2529200" y="3881475"/>
              <a:ext cx="132100" cy="26100"/>
            </a:xfrm>
            <a:custGeom>
              <a:avLst/>
              <a:gdLst/>
              <a:ahLst/>
              <a:cxnLst/>
              <a:rect l="l" t="t" r="r" b="b"/>
              <a:pathLst>
                <a:path w="5284" h="1044" extrusionOk="0">
                  <a:moveTo>
                    <a:pt x="0" y="0"/>
                  </a:moveTo>
                  <a:lnTo>
                    <a:pt x="279" y="588"/>
                  </a:lnTo>
                  <a:cubicBezTo>
                    <a:pt x="279" y="818"/>
                    <a:pt x="465" y="1008"/>
                    <a:pt x="699" y="1008"/>
                  </a:cubicBezTo>
                  <a:lnTo>
                    <a:pt x="4643" y="1043"/>
                  </a:lnTo>
                  <a:cubicBezTo>
                    <a:pt x="4873" y="1043"/>
                    <a:pt x="5284" y="990"/>
                    <a:pt x="5284" y="756"/>
                  </a:cubicBezTo>
                  <a:lnTo>
                    <a:pt x="52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7"/>
            <p:cNvSpPr/>
            <p:nvPr/>
          </p:nvSpPr>
          <p:spPr>
            <a:xfrm>
              <a:off x="2529200" y="3822650"/>
              <a:ext cx="132100" cy="29450"/>
            </a:xfrm>
            <a:custGeom>
              <a:avLst/>
              <a:gdLst/>
              <a:ahLst/>
              <a:cxnLst/>
              <a:rect l="l" t="t" r="r" b="b"/>
              <a:pathLst>
                <a:path w="5284" h="1178" extrusionOk="0">
                  <a:moveTo>
                    <a:pt x="562" y="1"/>
                  </a:moveTo>
                  <a:lnTo>
                    <a:pt x="420" y="226"/>
                  </a:lnTo>
                  <a:cubicBezTo>
                    <a:pt x="191" y="226"/>
                    <a:pt x="279" y="355"/>
                    <a:pt x="279" y="585"/>
                  </a:cubicBezTo>
                  <a:lnTo>
                    <a:pt x="0" y="1177"/>
                  </a:lnTo>
                  <a:lnTo>
                    <a:pt x="5284" y="1177"/>
                  </a:lnTo>
                  <a:lnTo>
                    <a:pt x="5284" y="412"/>
                  </a:lnTo>
                  <a:cubicBezTo>
                    <a:pt x="5284" y="187"/>
                    <a:pt x="5098" y="1"/>
                    <a:pt x="48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7"/>
            <p:cNvSpPr/>
            <p:nvPr/>
          </p:nvSpPr>
          <p:spPr>
            <a:xfrm>
              <a:off x="2529200" y="3846750"/>
              <a:ext cx="14050" cy="38500"/>
            </a:xfrm>
            <a:custGeom>
              <a:avLst/>
              <a:gdLst/>
              <a:ahLst/>
              <a:cxnLst/>
              <a:rect l="l" t="t" r="r" b="b"/>
              <a:pathLst>
                <a:path w="562" h="1540" extrusionOk="0">
                  <a:moveTo>
                    <a:pt x="230" y="1"/>
                  </a:moveTo>
                  <a:lnTo>
                    <a:pt x="0" y="213"/>
                  </a:lnTo>
                  <a:lnTo>
                    <a:pt x="0" y="1389"/>
                  </a:lnTo>
                  <a:lnTo>
                    <a:pt x="279" y="1539"/>
                  </a:lnTo>
                  <a:lnTo>
                    <a:pt x="562" y="1389"/>
                  </a:lnTo>
                  <a:lnTo>
                    <a:pt x="562" y="213"/>
                  </a:lnTo>
                  <a:lnTo>
                    <a:pt x="23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7"/>
            <p:cNvSpPr/>
            <p:nvPr/>
          </p:nvSpPr>
          <p:spPr>
            <a:xfrm>
              <a:off x="2529200" y="3822650"/>
              <a:ext cx="14050" cy="29450"/>
            </a:xfrm>
            <a:custGeom>
              <a:avLst/>
              <a:gdLst/>
              <a:ahLst/>
              <a:cxnLst/>
              <a:rect l="l" t="t" r="r" b="b"/>
              <a:pathLst>
                <a:path w="562" h="1178" extrusionOk="0">
                  <a:moveTo>
                    <a:pt x="416" y="1"/>
                  </a:moveTo>
                  <a:cubicBezTo>
                    <a:pt x="191" y="1"/>
                    <a:pt x="5" y="187"/>
                    <a:pt x="0" y="412"/>
                  </a:cubicBezTo>
                  <a:lnTo>
                    <a:pt x="0" y="1177"/>
                  </a:lnTo>
                  <a:lnTo>
                    <a:pt x="562" y="1177"/>
                  </a:lnTo>
                  <a:lnTo>
                    <a:pt x="56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7"/>
            <p:cNvSpPr/>
            <p:nvPr/>
          </p:nvSpPr>
          <p:spPr>
            <a:xfrm>
              <a:off x="2529200" y="3881475"/>
              <a:ext cx="132100" cy="29425"/>
            </a:xfrm>
            <a:custGeom>
              <a:avLst/>
              <a:gdLst/>
              <a:ahLst/>
              <a:cxnLst/>
              <a:rect l="l" t="t" r="r" b="b"/>
              <a:pathLst>
                <a:path w="5284" h="1177" extrusionOk="0">
                  <a:moveTo>
                    <a:pt x="0" y="0"/>
                  </a:moveTo>
                  <a:lnTo>
                    <a:pt x="0" y="756"/>
                  </a:lnTo>
                  <a:cubicBezTo>
                    <a:pt x="0" y="986"/>
                    <a:pt x="186" y="1176"/>
                    <a:pt x="416" y="1176"/>
                  </a:cubicBezTo>
                  <a:lnTo>
                    <a:pt x="4873" y="1176"/>
                  </a:lnTo>
                  <a:cubicBezTo>
                    <a:pt x="5098" y="1176"/>
                    <a:pt x="5284" y="986"/>
                    <a:pt x="5284" y="756"/>
                  </a:cubicBezTo>
                  <a:lnTo>
                    <a:pt x="5284" y="619"/>
                  </a:lnTo>
                  <a:lnTo>
                    <a:pt x="642" y="619"/>
                  </a:lnTo>
                  <a:cubicBezTo>
                    <a:pt x="597" y="619"/>
                    <a:pt x="562" y="584"/>
                    <a:pt x="562" y="535"/>
                  </a:cubicBezTo>
                  <a:lnTo>
                    <a:pt x="5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7"/>
            <p:cNvSpPr/>
            <p:nvPr/>
          </p:nvSpPr>
          <p:spPr>
            <a:xfrm>
              <a:off x="2742750" y="3946025"/>
              <a:ext cx="132100" cy="38250"/>
            </a:xfrm>
            <a:custGeom>
              <a:avLst/>
              <a:gdLst/>
              <a:ahLst/>
              <a:cxnLst/>
              <a:rect l="l" t="t" r="r" b="b"/>
              <a:pathLst>
                <a:path w="5284" h="1530" extrusionOk="0">
                  <a:moveTo>
                    <a:pt x="2520" y="0"/>
                  </a:moveTo>
                  <a:lnTo>
                    <a:pt x="0" y="93"/>
                  </a:lnTo>
                  <a:lnTo>
                    <a:pt x="274" y="761"/>
                  </a:lnTo>
                  <a:lnTo>
                    <a:pt x="0" y="1269"/>
                  </a:lnTo>
                  <a:lnTo>
                    <a:pt x="2631" y="1530"/>
                  </a:lnTo>
                  <a:lnTo>
                    <a:pt x="5284" y="1269"/>
                  </a:lnTo>
                  <a:lnTo>
                    <a:pt x="5284" y="93"/>
                  </a:lnTo>
                  <a:lnTo>
                    <a:pt x="25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7"/>
            <p:cNvSpPr/>
            <p:nvPr/>
          </p:nvSpPr>
          <p:spPr>
            <a:xfrm>
              <a:off x="2742750" y="3977725"/>
              <a:ext cx="132100" cy="26350"/>
            </a:xfrm>
            <a:custGeom>
              <a:avLst/>
              <a:gdLst/>
              <a:ahLst/>
              <a:cxnLst/>
              <a:rect l="l" t="t" r="r" b="b"/>
              <a:pathLst>
                <a:path w="5284" h="1054" extrusionOk="0">
                  <a:moveTo>
                    <a:pt x="0" y="1"/>
                  </a:moveTo>
                  <a:lnTo>
                    <a:pt x="274" y="589"/>
                  </a:lnTo>
                  <a:cubicBezTo>
                    <a:pt x="274" y="819"/>
                    <a:pt x="465" y="1009"/>
                    <a:pt x="694" y="1009"/>
                  </a:cubicBezTo>
                  <a:lnTo>
                    <a:pt x="4643" y="1053"/>
                  </a:lnTo>
                  <a:cubicBezTo>
                    <a:pt x="4873" y="1053"/>
                    <a:pt x="5284" y="991"/>
                    <a:pt x="5284" y="761"/>
                  </a:cubicBezTo>
                  <a:lnTo>
                    <a:pt x="528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7"/>
            <p:cNvSpPr/>
            <p:nvPr/>
          </p:nvSpPr>
          <p:spPr>
            <a:xfrm>
              <a:off x="2742750" y="3918925"/>
              <a:ext cx="132100" cy="29425"/>
            </a:xfrm>
            <a:custGeom>
              <a:avLst/>
              <a:gdLst/>
              <a:ahLst/>
              <a:cxnLst/>
              <a:rect l="l" t="t" r="r" b="b"/>
              <a:pathLst>
                <a:path w="5284" h="1177" extrusionOk="0">
                  <a:moveTo>
                    <a:pt x="557" y="1"/>
                  </a:moveTo>
                  <a:lnTo>
                    <a:pt x="420" y="231"/>
                  </a:lnTo>
                  <a:cubicBezTo>
                    <a:pt x="186" y="231"/>
                    <a:pt x="274" y="359"/>
                    <a:pt x="274" y="584"/>
                  </a:cubicBezTo>
                  <a:lnTo>
                    <a:pt x="0" y="1177"/>
                  </a:lnTo>
                  <a:lnTo>
                    <a:pt x="5284" y="1177"/>
                  </a:lnTo>
                  <a:lnTo>
                    <a:pt x="5284" y="416"/>
                  </a:lnTo>
                  <a:cubicBezTo>
                    <a:pt x="5284" y="187"/>
                    <a:pt x="5098" y="1"/>
                    <a:pt x="48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7"/>
            <p:cNvSpPr/>
            <p:nvPr/>
          </p:nvSpPr>
          <p:spPr>
            <a:xfrm>
              <a:off x="2742750" y="3943150"/>
              <a:ext cx="13950" cy="38375"/>
            </a:xfrm>
            <a:custGeom>
              <a:avLst/>
              <a:gdLst/>
              <a:ahLst/>
              <a:cxnLst/>
              <a:rect l="l" t="t" r="r" b="b"/>
              <a:pathLst>
                <a:path w="558" h="1535" extrusionOk="0">
                  <a:moveTo>
                    <a:pt x="230" y="0"/>
                  </a:moveTo>
                  <a:lnTo>
                    <a:pt x="0" y="208"/>
                  </a:lnTo>
                  <a:lnTo>
                    <a:pt x="0" y="1384"/>
                  </a:lnTo>
                  <a:lnTo>
                    <a:pt x="274" y="1534"/>
                  </a:lnTo>
                  <a:lnTo>
                    <a:pt x="557" y="1384"/>
                  </a:lnTo>
                  <a:lnTo>
                    <a:pt x="557" y="208"/>
                  </a:lnTo>
                  <a:lnTo>
                    <a:pt x="2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7"/>
            <p:cNvSpPr/>
            <p:nvPr/>
          </p:nvSpPr>
          <p:spPr>
            <a:xfrm>
              <a:off x="2742750" y="3918925"/>
              <a:ext cx="13950" cy="29425"/>
            </a:xfrm>
            <a:custGeom>
              <a:avLst/>
              <a:gdLst/>
              <a:ahLst/>
              <a:cxnLst/>
              <a:rect l="l" t="t" r="r" b="b"/>
              <a:pathLst>
                <a:path w="558" h="1177" extrusionOk="0">
                  <a:moveTo>
                    <a:pt x="420" y="1"/>
                  </a:moveTo>
                  <a:cubicBezTo>
                    <a:pt x="190" y="1"/>
                    <a:pt x="0" y="187"/>
                    <a:pt x="0" y="416"/>
                  </a:cubicBezTo>
                  <a:lnTo>
                    <a:pt x="0" y="1177"/>
                  </a:lnTo>
                  <a:lnTo>
                    <a:pt x="557" y="1177"/>
                  </a:lnTo>
                  <a:lnTo>
                    <a:pt x="5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7"/>
            <p:cNvSpPr/>
            <p:nvPr/>
          </p:nvSpPr>
          <p:spPr>
            <a:xfrm>
              <a:off x="2742750" y="3977725"/>
              <a:ext cx="132100" cy="29550"/>
            </a:xfrm>
            <a:custGeom>
              <a:avLst/>
              <a:gdLst/>
              <a:ahLst/>
              <a:cxnLst/>
              <a:rect l="l" t="t" r="r" b="b"/>
              <a:pathLst>
                <a:path w="5284" h="1182" extrusionOk="0">
                  <a:moveTo>
                    <a:pt x="0" y="1"/>
                  </a:moveTo>
                  <a:lnTo>
                    <a:pt x="0" y="761"/>
                  </a:lnTo>
                  <a:cubicBezTo>
                    <a:pt x="0" y="991"/>
                    <a:pt x="186" y="1181"/>
                    <a:pt x="420" y="1181"/>
                  </a:cubicBezTo>
                  <a:lnTo>
                    <a:pt x="4868" y="1181"/>
                  </a:lnTo>
                  <a:cubicBezTo>
                    <a:pt x="5098" y="1181"/>
                    <a:pt x="5284" y="991"/>
                    <a:pt x="5284" y="761"/>
                  </a:cubicBezTo>
                  <a:lnTo>
                    <a:pt x="5284" y="620"/>
                  </a:lnTo>
                  <a:lnTo>
                    <a:pt x="641" y="620"/>
                  </a:lnTo>
                  <a:cubicBezTo>
                    <a:pt x="593" y="620"/>
                    <a:pt x="557" y="585"/>
                    <a:pt x="557" y="540"/>
                  </a:cubicBezTo>
                  <a:lnTo>
                    <a:pt x="55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7"/>
            <p:cNvSpPr/>
            <p:nvPr/>
          </p:nvSpPr>
          <p:spPr>
            <a:xfrm>
              <a:off x="2626575" y="3936625"/>
              <a:ext cx="98850" cy="10525"/>
            </a:xfrm>
            <a:custGeom>
              <a:avLst/>
              <a:gdLst/>
              <a:ahLst/>
              <a:cxnLst/>
              <a:rect l="l" t="t" r="r" b="b"/>
              <a:pathLst>
                <a:path w="3954" h="421" extrusionOk="0">
                  <a:moveTo>
                    <a:pt x="279" y="0"/>
                  </a:moveTo>
                  <a:cubicBezTo>
                    <a:pt x="1" y="0"/>
                    <a:pt x="1" y="420"/>
                    <a:pt x="279" y="420"/>
                  </a:cubicBezTo>
                  <a:lnTo>
                    <a:pt x="3675" y="420"/>
                  </a:lnTo>
                  <a:cubicBezTo>
                    <a:pt x="3953" y="420"/>
                    <a:pt x="3953" y="0"/>
                    <a:pt x="3675"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7"/>
            <p:cNvSpPr/>
            <p:nvPr/>
          </p:nvSpPr>
          <p:spPr>
            <a:xfrm>
              <a:off x="2612550" y="3958175"/>
              <a:ext cx="112875" cy="10525"/>
            </a:xfrm>
            <a:custGeom>
              <a:avLst/>
              <a:gdLst/>
              <a:ahLst/>
              <a:cxnLst/>
              <a:rect l="l" t="t" r="r" b="b"/>
              <a:pathLst>
                <a:path w="4515" h="421" extrusionOk="0">
                  <a:moveTo>
                    <a:pt x="283" y="0"/>
                  </a:moveTo>
                  <a:cubicBezTo>
                    <a:pt x="0" y="0"/>
                    <a:pt x="0" y="420"/>
                    <a:pt x="283" y="420"/>
                  </a:cubicBezTo>
                  <a:lnTo>
                    <a:pt x="4236" y="420"/>
                  </a:lnTo>
                  <a:cubicBezTo>
                    <a:pt x="4514" y="420"/>
                    <a:pt x="4514" y="0"/>
                    <a:pt x="4236"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7"/>
            <p:cNvSpPr/>
            <p:nvPr/>
          </p:nvSpPr>
          <p:spPr>
            <a:xfrm>
              <a:off x="2612550" y="3979050"/>
              <a:ext cx="71075" cy="10550"/>
            </a:xfrm>
            <a:custGeom>
              <a:avLst/>
              <a:gdLst/>
              <a:ahLst/>
              <a:cxnLst/>
              <a:rect l="l" t="t" r="r" b="b"/>
              <a:pathLst>
                <a:path w="2843" h="422" extrusionOk="0">
                  <a:moveTo>
                    <a:pt x="279" y="1"/>
                  </a:moveTo>
                  <a:cubicBezTo>
                    <a:pt x="0" y="1"/>
                    <a:pt x="2" y="417"/>
                    <a:pt x="283" y="421"/>
                  </a:cubicBezTo>
                  <a:lnTo>
                    <a:pt x="2564" y="421"/>
                  </a:lnTo>
                  <a:cubicBezTo>
                    <a:pt x="2841" y="417"/>
                    <a:pt x="2843" y="1"/>
                    <a:pt x="2569" y="1"/>
                  </a:cubicBezTo>
                  <a:cubicBezTo>
                    <a:pt x="2567" y="1"/>
                    <a:pt x="2566" y="1"/>
                    <a:pt x="2564" y="1"/>
                  </a:cubicBezTo>
                  <a:lnTo>
                    <a:pt x="283" y="1"/>
                  </a:lnTo>
                  <a:cubicBezTo>
                    <a:pt x="282" y="1"/>
                    <a:pt x="280" y="1"/>
                    <a:pt x="279"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7"/>
            <p:cNvSpPr/>
            <p:nvPr/>
          </p:nvSpPr>
          <p:spPr>
            <a:xfrm>
              <a:off x="2693450" y="3840275"/>
              <a:ext cx="97075" cy="10450"/>
            </a:xfrm>
            <a:custGeom>
              <a:avLst/>
              <a:gdLst/>
              <a:ahLst/>
              <a:cxnLst/>
              <a:rect l="l" t="t" r="r" b="b"/>
              <a:pathLst>
                <a:path w="3883" h="418" extrusionOk="0">
                  <a:moveTo>
                    <a:pt x="208" y="0"/>
                  </a:moveTo>
                  <a:cubicBezTo>
                    <a:pt x="98" y="0"/>
                    <a:pt x="0" y="91"/>
                    <a:pt x="0" y="207"/>
                  </a:cubicBezTo>
                  <a:cubicBezTo>
                    <a:pt x="0" y="327"/>
                    <a:pt x="98" y="418"/>
                    <a:pt x="208" y="418"/>
                  </a:cubicBezTo>
                  <a:cubicBezTo>
                    <a:pt x="220" y="418"/>
                    <a:pt x="232" y="417"/>
                    <a:pt x="244" y="415"/>
                  </a:cubicBezTo>
                  <a:lnTo>
                    <a:pt x="3639" y="415"/>
                  </a:lnTo>
                  <a:cubicBezTo>
                    <a:pt x="3651" y="417"/>
                    <a:pt x="3664" y="418"/>
                    <a:pt x="3676" y="418"/>
                  </a:cubicBezTo>
                  <a:cubicBezTo>
                    <a:pt x="3788" y="418"/>
                    <a:pt x="3882" y="327"/>
                    <a:pt x="3882" y="207"/>
                  </a:cubicBezTo>
                  <a:cubicBezTo>
                    <a:pt x="3882" y="91"/>
                    <a:pt x="3788" y="0"/>
                    <a:pt x="3676" y="0"/>
                  </a:cubicBezTo>
                  <a:cubicBezTo>
                    <a:pt x="3664" y="0"/>
                    <a:pt x="3651" y="1"/>
                    <a:pt x="3639" y="3"/>
                  </a:cubicBezTo>
                  <a:lnTo>
                    <a:pt x="244" y="3"/>
                  </a:lnTo>
                  <a:cubicBezTo>
                    <a:pt x="232" y="1"/>
                    <a:pt x="220" y="0"/>
                    <a:pt x="208"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7"/>
            <p:cNvSpPr/>
            <p:nvPr/>
          </p:nvSpPr>
          <p:spPr>
            <a:xfrm>
              <a:off x="2680525" y="3861900"/>
              <a:ext cx="109225" cy="10300"/>
            </a:xfrm>
            <a:custGeom>
              <a:avLst/>
              <a:gdLst/>
              <a:ahLst/>
              <a:cxnLst/>
              <a:rect l="l" t="t" r="r" b="b"/>
              <a:pathLst>
                <a:path w="4369" h="412" extrusionOk="0">
                  <a:moveTo>
                    <a:pt x="4164" y="0"/>
                  </a:moveTo>
                  <a:cubicBezTo>
                    <a:pt x="4161" y="0"/>
                    <a:pt x="4159" y="0"/>
                    <a:pt x="4156" y="1"/>
                  </a:cubicBezTo>
                  <a:lnTo>
                    <a:pt x="204" y="1"/>
                  </a:lnTo>
                  <a:cubicBezTo>
                    <a:pt x="93" y="1"/>
                    <a:pt x="0" y="93"/>
                    <a:pt x="0" y="208"/>
                  </a:cubicBezTo>
                  <a:cubicBezTo>
                    <a:pt x="0" y="323"/>
                    <a:pt x="93" y="412"/>
                    <a:pt x="204" y="412"/>
                  </a:cubicBezTo>
                  <a:lnTo>
                    <a:pt x="4156" y="412"/>
                  </a:lnTo>
                  <a:cubicBezTo>
                    <a:pt x="4159" y="412"/>
                    <a:pt x="4161" y="412"/>
                    <a:pt x="4164" y="412"/>
                  </a:cubicBezTo>
                  <a:cubicBezTo>
                    <a:pt x="4275" y="412"/>
                    <a:pt x="4368" y="321"/>
                    <a:pt x="4364" y="208"/>
                  </a:cubicBezTo>
                  <a:cubicBezTo>
                    <a:pt x="4364" y="96"/>
                    <a:pt x="4275" y="0"/>
                    <a:pt x="4164"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7"/>
            <p:cNvSpPr/>
            <p:nvPr/>
          </p:nvSpPr>
          <p:spPr>
            <a:xfrm>
              <a:off x="2680525" y="3882675"/>
              <a:ext cx="67450" cy="10425"/>
            </a:xfrm>
            <a:custGeom>
              <a:avLst/>
              <a:gdLst/>
              <a:ahLst/>
              <a:cxnLst/>
              <a:rect l="l" t="t" r="r" b="b"/>
              <a:pathLst>
                <a:path w="2698" h="417" extrusionOk="0">
                  <a:moveTo>
                    <a:pt x="204" y="1"/>
                  </a:moveTo>
                  <a:cubicBezTo>
                    <a:pt x="93" y="5"/>
                    <a:pt x="0" y="98"/>
                    <a:pt x="0" y="213"/>
                  </a:cubicBezTo>
                  <a:cubicBezTo>
                    <a:pt x="0" y="323"/>
                    <a:pt x="93" y="416"/>
                    <a:pt x="204" y="416"/>
                  </a:cubicBezTo>
                  <a:lnTo>
                    <a:pt x="2489" y="416"/>
                  </a:lnTo>
                  <a:cubicBezTo>
                    <a:pt x="2492" y="416"/>
                    <a:pt x="2495" y="416"/>
                    <a:pt x="2497" y="416"/>
                  </a:cubicBezTo>
                  <a:cubicBezTo>
                    <a:pt x="2608" y="416"/>
                    <a:pt x="2697" y="325"/>
                    <a:pt x="2697" y="213"/>
                  </a:cubicBezTo>
                  <a:cubicBezTo>
                    <a:pt x="2697" y="98"/>
                    <a:pt x="2604" y="1"/>
                    <a:pt x="2489"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7"/>
            <p:cNvSpPr/>
            <p:nvPr/>
          </p:nvSpPr>
          <p:spPr>
            <a:xfrm>
              <a:off x="2663500" y="4051125"/>
              <a:ext cx="78600" cy="26875"/>
            </a:xfrm>
            <a:custGeom>
              <a:avLst/>
              <a:gdLst/>
              <a:ahLst/>
              <a:cxnLst/>
              <a:rect l="l" t="t" r="r" b="b"/>
              <a:pathLst>
                <a:path w="3144" h="1075" extrusionOk="0">
                  <a:moveTo>
                    <a:pt x="416" y="1"/>
                  </a:moveTo>
                  <a:lnTo>
                    <a:pt x="279" y="147"/>
                  </a:lnTo>
                  <a:cubicBezTo>
                    <a:pt x="276" y="146"/>
                    <a:pt x="274" y="146"/>
                    <a:pt x="271" y="146"/>
                  </a:cubicBezTo>
                  <a:cubicBezTo>
                    <a:pt x="120" y="146"/>
                    <a:pt x="0" y="273"/>
                    <a:pt x="0" y="425"/>
                  </a:cubicBezTo>
                  <a:lnTo>
                    <a:pt x="115" y="721"/>
                  </a:lnTo>
                  <a:cubicBezTo>
                    <a:pt x="115" y="873"/>
                    <a:pt x="239" y="996"/>
                    <a:pt x="390" y="996"/>
                  </a:cubicBezTo>
                  <a:cubicBezTo>
                    <a:pt x="393" y="996"/>
                    <a:pt x="396" y="996"/>
                    <a:pt x="398" y="995"/>
                  </a:cubicBezTo>
                  <a:lnTo>
                    <a:pt x="2750" y="1075"/>
                  </a:lnTo>
                  <a:cubicBezTo>
                    <a:pt x="2905" y="1075"/>
                    <a:pt x="3029" y="951"/>
                    <a:pt x="3029" y="796"/>
                  </a:cubicBezTo>
                  <a:lnTo>
                    <a:pt x="3139" y="615"/>
                  </a:lnTo>
                  <a:lnTo>
                    <a:pt x="3139" y="284"/>
                  </a:lnTo>
                  <a:cubicBezTo>
                    <a:pt x="3144" y="129"/>
                    <a:pt x="3020" y="1"/>
                    <a:pt x="286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7"/>
            <p:cNvSpPr/>
            <p:nvPr/>
          </p:nvSpPr>
          <p:spPr>
            <a:xfrm>
              <a:off x="2661275" y="4051125"/>
              <a:ext cx="80825" cy="28000"/>
            </a:xfrm>
            <a:custGeom>
              <a:avLst/>
              <a:gdLst/>
              <a:ahLst/>
              <a:cxnLst/>
              <a:rect l="l" t="t" r="r" b="b"/>
              <a:pathLst>
                <a:path w="3233" h="1120" extrusionOk="0">
                  <a:moveTo>
                    <a:pt x="284" y="1"/>
                  </a:moveTo>
                  <a:cubicBezTo>
                    <a:pt x="129" y="1"/>
                    <a:pt x="1" y="129"/>
                    <a:pt x="1" y="284"/>
                  </a:cubicBezTo>
                  <a:lnTo>
                    <a:pt x="1" y="836"/>
                  </a:lnTo>
                  <a:cubicBezTo>
                    <a:pt x="1" y="991"/>
                    <a:pt x="129" y="1119"/>
                    <a:pt x="284" y="1119"/>
                  </a:cubicBezTo>
                  <a:lnTo>
                    <a:pt x="2954" y="1119"/>
                  </a:lnTo>
                  <a:cubicBezTo>
                    <a:pt x="3109" y="1119"/>
                    <a:pt x="3233" y="991"/>
                    <a:pt x="3228" y="836"/>
                  </a:cubicBezTo>
                  <a:lnTo>
                    <a:pt x="3228" y="615"/>
                  </a:lnTo>
                  <a:lnTo>
                    <a:pt x="615" y="615"/>
                  </a:lnTo>
                  <a:cubicBezTo>
                    <a:pt x="554" y="615"/>
                    <a:pt x="505" y="567"/>
                    <a:pt x="505" y="505"/>
                  </a:cubicBezTo>
                  <a:lnTo>
                    <a:pt x="50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 name="Google Shape;1503;p57"/>
          <p:cNvGrpSpPr/>
          <p:nvPr/>
        </p:nvGrpSpPr>
        <p:grpSpPr>
          <a:xfrm>
            <a:off x="1754475" y="3789275"/>
            <a:ext cx="356175" cy="282425"/>
            <a:chOff x="1754475" y="3789275"/>
            <a:chExt cx="356175" cy="282425"/>
          </a:xfrm>
        </p:grpSpPr>
        <p:sp>
          <p:nvSpPr>
            <p:cNvPr id="1504" name="Google Shape;1504;p57"/>
            <p:cNvSpPr/>
            <p:nvPr/>
          </p:nvSpPr>
          <p:spPr>
            <a:xfrm>
              <a:off x="1771075" y="3789275"/>
              <a:ext cx="325975" cy="256350"/>
            </a:xfrm>
            <a:custGeom>
              <a:avLst/>
              <a:gdLst/>
              <a:ahLst/>
              <a:cxnLst/>
              <a:rect l="l" t="t" r="r" b="b"/>
              <a:pathLst>
                <a:path w="13039" h="10254" extrusionOk="0">
                  <a:moveTo>
                    <a:pt x="341" y="1"/>
                  </a:moveTo>
                  <a:lnTo>
                    <a:pt x="292" y="98"/>
                  </a:lnTo>
                  <a:cubicBezTo>
                    <a:pt x="133" y="98"/>
                    <a:pt x="0" y="226"/>
                    <a:pt x="0" y="385"/>
                  </a:cubicBezTo>
                  <a:lnTo>
                    <a:pt x="13" y="10201"/>
                  </a:lnTo>
                  <a:lnTo>
                    <a:pt x="12892" y="10254"/>
                  </a:lnTo>
                  <a:lnTo>
                    <a:pt x="13034" y="9891"/>
                  </a:lnTo>
                  <a:lnTo>
                    <a:pt x="13034" y="288"/>
                  </a:lnTo>
                  <a:cubicBezTo>
                    <a:pt x="13038" y="133"/>
                    <a:pt x="12910" y="1"/>
                    <a:pt x="127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7"/>
            <p:cNvSpPr/>
            <p:nvPr/>
          </p:nvSpPr>
          <p:spPr>
            <a:xfrm>
              <a:off x="1768075" y="3789275"/>
              <a:ext cx="328850" cy="268850"/>
            </a:xfrm>
            <a:custGeom>
              <a:avLst/>
              <a:gdLst/>
              <a:ahLst/>
              <a:cxnLst/>
              <a:rect l="l" t="t" r="r" b="b"/>
              <a:pathLst>
                <a:path w="13154" h="10754" extrusionOk="0">
                  <a:moveTo>
                    <a:pt x="288" y="1"/>
                  </a:moveTo>
                  <a:cubicBezTo>
                    <a:pt x="129" y="1"/>
                    <a:pt x="1" y="129"/>
                    <a:pt x="1" y="288"/>
                  </a:cubicBezTo>
                  <a:lnTo>
                    <a:pt x="1" y="10320"/>
                  </a:lnTo>
                  <a:lnTo>
                    <a:pt x="6389" y="10753"/>
                  </a:lnTo>
                  <a:lnTo>
                    <a:pt x="13154" y="10320"/>
                  </a:lnTo>
                  <a:lnTo>
                    <a:pt x="13154" y="9891"/>
                  </a:lnTo>
                  <a:lnTo>
                    <a:pt x="690" y="9887"/>
                  </a:lnTo>
                  <a:cubicBezTo>
                    <a:pt x="688" y="9887"/>
                    <a:pt x="685" y="9887"/>
                    <a:pt x="683" y="9887"/>
                  </a:cubicBezTo>
                  <a:cubicBezTo>
                    <a:pt x="562" y="9887"/>
                    <a:pt x="461" y="9787"/>
                    <a:pt x="461" y="9661"/>
                  </a:cubicBezTo>
                  <a:lnTo>
                    <a:pt x="46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7"/>
            <p:cNvSpPr/>
            <p:nvPr/>
          </p:nvSpPr>
          <p:spPr>
            <a:xfrm>
              <a:off x="2016000" y="4025700"/>
              <a:ext cx="56625" cy="21575"/>
            </a:xfrm>
            <a:custGeom>
              <a:avLst/>
              <a:gdLst/>
              <a:ahLst/>
              <a:cxnLst/>
              <a:rect l="l" t="t" r="r" b="b"/>
              <a:pathLst>
                <a:path w="2265" h="863" extrusionOk="0">
                  <a:moveTo>
                    <a:pt x="429" y="1"/>
                  </a:moveTo>
                  <a:lnTo>
                    <a:pt x="275" y="89"/>
                  </a:lnTo>
                  <a:cubicBezTo>
                    <a:pt x="120" y="89"/>
                    <a:pt x="124" y="284"/>
                    <a:pt x="124" y="443"/>
                  </a:cubicBezTo>
                  <a:lnTo>
                    <a:pt x="1" y="863"/>
                  </a:lnTo>
                  <a:lnTo>
                    <a:pt x="2105" y="863"/>
                  </a:lnTo>
                  <a:lnTo>
                    <a:pt x="2264" y="434"/>
                  </a:lnTo>
                  <a:lnTo>
                    <a:pt x="2264" y="288"/>
                  </a:lnTo>
                  <a:cubicBezTo>
                    <a:pt x="2264" y="129"/>
                    <a:pt x="2136" y="1"/>
                    <a:pt x="1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7"/>
            <p:cNvSpPr/>
            <p:nvPr/>
          </p:nvSpPr>
          <p:spPr>
            <a:xfrm>
              <a:off x="1935100" y="4025700"/>
              <a:ext cx="56600" cy="21575"/>
            </a:xfrm>
            <a:custGeom>
              <a:avLst/>
              <a:gdLst/>
              <a:ahLst/>
              <a:cxnLst/>
              <a:rect l="l" t="t" r="r" b="b"/>
              <a:pathLst>
                <a:path w="2264" h="863" extrusionOk="0">
                  <a:moveTo>
                    <a:pt x="429" y="1"/>
                  </a:moveTo>
                  <a:lnTo>
                    <a:pt x="283" y="125"/>
                  </a:lnTo>
                  <a:cubicBezTo>
                    <a:pt x="124" y="125"/>
                    <a:pt x="190" y="288"/>
                    <a:pt x="190" y="447"/>
                  </a:cubicBezTo>
                  <a:lnTo>
                    <a:pt x="0" y="863"/>
                  </a:lnTo>
                  <a:lnTo>
                    <a:pt x="2052" y="863"/>
                  </a:lnTo>
                  <a:lnTo>
                    <a:pt x="2264" y="434"/>
                  </a:lnTo>
                  <a:lnTo>
                    <a:pt x="2264" y="288"/>
                  </a:lnTo>
                  <a:cubicBezTo>
                    <a:pt x="2264" y="129"/>
                    <a:pt x="2131" y="1"/>
                    <a:pt x="1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7"/>
            <p:cNvSpPr/>
            <p:nvPr/>
          </p:nvSpPr>
          <p:spPr>
            <a:xfrm>
              <a:off x="2015900" y="4025700"/>
              <a:ext cx="56725" cy="28775"/>
            </a:xfrm>
            <a:custGeom>
              <a:avLst/>
              <a:gdLst/>
              <a:ahLst/>
              <a:cxnLst/>
              <a:rect l="l" t="t" r="r" b="b"/>
              <a:pathLst>
                <a:path w="2269" h="1151" extrusionOk="0">
                  <a:moveTo>
                    <a:pt x="292" y="1"/>
                  </a:moveTo>
                  <a:cubicBezTo>
                    <a:pt x="133" y="1"/>
                    <a:pt x="0" y="129"/>
                    <a:pt x="5" y="288"/>
                  </a:cubicBezTo>
                  <a:lnTo>
                    <a:pt x="5" y="863"/>
                  </a:lnTo>
                  <a:lnTo>
                    <a:pt x="1097" y="1150"/>
                  </a:lnTo>
                  <a:lnTo>
                    <a:pt x="2268" y="863"/>
                  </a:lnTo>
                  <a:lnTo>
                    <a:pt x="2268" y="434"/>
                  </a:lnTo>
                  <a:lnTo>
                    <a:pt x="548" y="430"/>
                  </a:lnTo>
                  <a:cubicBezTo>
                    <a:pt x="486" y="430"/>
                    <a:pt x="433" y="381"/>
                    <a:pt x="433" y="315"/>
                  </a:cubicBezTo>
                  <a:lnTo>
                    <a:pt x="43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7"/>
            <p:cNvSpPr/>
            <p:nvPr/>
          </p:nvSpPr>
          <p:spPr>
            <a:xfrm>
              <a:off x="1935100" y="4025700"/>
              <a:ext cx="56600" cy="24225"/>
            </a:xfrm>
            <a:custGeom>
              <a:avLst/>
              <a:gdLst/>
              <a:ahLst/>
              <a:cxnLst/>
              <a:rect l="l" t="t" r="r" b="b"/>
              <a:pathLst>
                <a:path w="2264" h="969" extrusionOk="0">
                  <a:moveTo>
                    <a:pt x="283" y="1"/>
                  </a:moveTo>
                  <a:cubicBezTo>
                    <a:pt x="124" y="1"/>
                    <a:pt x="0" y="129"/>
                    <a:pt x="0" y="288"/>
                  </a:cubicBezTo>
                  <a:lnTo>
                    <a:pt x="0" y="863"/>
                  </a:lnTo>
                  <a:lnTo>
                    <a:pt x="1039" y="969"/>
                  </a:lnTo>
                  <a:lnTo>
                    <a:pt x="2264" y="863"/>
                  </a:lnTo>
                  <a:lnTo>
                    <a:pt x="2264" y="434"/>
                  </a:lnTo>
                  <a:lnTo>
                    <a:pt x="544" y="430"/>
                  </a:lnTo>
                  <a:cubicBezTo>
                    <a:pt x="478" y="430"/>
                    <a:pt x="429" y="381"/>
                    <a:pt x="429" y="315"/>
                  </a:cubicBezTo>
                  <a:lnTo>
                    <a:pt x="4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7"/>
            <p:cNvSpPr/>
            <p:nvPr/>
          </p:nvSpPr>
          <p:spPr>
            <a:xfrm>
              <a:off x="1830850" y="3813600"/>
              <a:ext cx="203525" cy="21575"/>
            </a:xfrm>
            <a:custGeom>
              <a:avLst/>
              <a:gdLst/>
              <a:ahLst/>
              <a:cxnLst/>
              <a:rect l="l" t="t" r="r" b="b"/>
              <a:pathLst>
                <a:path w="8141" h="863" extrusionOk="0">
                  <a:moveTo>
                    <a:pt x="288" y="0"/>
                  </a:moveTo>
                  <a:cubicBezTo>
                    <a:pt x="129" y="0"/>
                    <a:pt x="1" y="129"/>
                    <a:pt x="1" y="288"/>
                  </a:cubicBezTo>
                  <a:lnTo>
                    <a:pt x="1" y="575"/>
                  </a:lnTo>
                  <a:cubicBezTo>
                    <a:pt x="1" y="734"/>
                    <a:pt x="129" y="863"/>
                    <a:pt x="288" y="863"/>
                  </a:cubicBezTo>
                  <a:lnTo>
                    <a:pt x="7853" y="863"/>
                  </a:lnTo>
                  <a:cubicBezTo>
                    <a:pt x="8012" y="863"/>
                    <a:pt x="8141" y="734"/>
                    <a:pt x="8141" y="575"/>
                  </a:cubicBezTo>
                  <a:lnTo>
                    <a:pt x="8141" y="288"/>
                  </a:lnTo>
                  <a:cubicBezTo>
                    <a:pt x="8141" y="129"/>
                    <a:pt x="8012" y="0"/>
                    <a:pt x="78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7"/>
            <p:cNvSpPr/>
            <p:nvPr/>
          </p:nvSpPr>
          <p:spPr>
            <a:xfrm>
              <a:off x="1987150" y="3890575"/>
              <a:ext cx="51525" cy="54800"/>
            </a:xfrm>
            <a:custGeom>
              <a:avLst/>
              <a:gdLst/>
              <a:ahLst/>
              <a:cxnLst/>
              <a:rect l="l" t="t" r="r" b="b"/>
              <a:pathLst>
                <a:path w="2061" h="2192" extrusionOk="0">
                  <a:moveTo>
                    <a:pt x="1263" y="0"/>
                  </a:moveTo>
                  <a:cubicBezTo>
                    <a:pt x="805" y="0"/>
                    <a:pt x="366" y="289"/>
                    <a:pt x="217" y="772"/>
                  </a:cubicBezTo>
                  <a:cubicBezTo>
                    <a:pt x="1" y="1480"/>
                    <a:pt x="527" y="2187"/>
                    <a:pt x="1261" y="2192"/>
                  </a:cubicBezTo>
                  <a:cubicBezTo>
                    <a:pt x="1495" y="2192"/>
                    <a:pt x="1716" y="2112"/>
                    <a:pt x="1893" y="1962"/>
                  </a:cubicBezTo>
                  <a:cubicBezTo>
                    <a:pt x="1924" y="1935"/>
                    <a:pt x="1955" y="1904"/>
                    <a:pt x="1981" y="1869"/>
                  </a:cubicBezTo>
                  <a:cubicBezTo>
                    <a:pt x="2061" y="1780"/>
                    <a:pt x="2048" y="1643"/>
                    <a:pt x="1959" y="1564"/>
                  </a:cubicBezTo>
                  <a:cubicBezTo>
                    <a:pt x="1921" y="1529"/>
                    <a:pt x="1872" y="1512"/>
                    <a:pt x="1823" y="1512"/>
                  </a:cubicBezTo>
                  <a:cubicBezTo>
                    <a:pt x="1760" y="1512"/>
                    <a:pt x="1696" y="1540"/>
                    <a:pt x="1654" y="1595"/>
                  </a:cubicBezTo>
                  <a:lnTo>
                    <a:pt x="1606" y="1643"/>
                  </a:lnTo>
                  <a:cubicBezTo>
                    <a:pt x="1513" y="1719"/>
                    <a:pt x="1400" y="1763"/>
                    <a:pt x="1282" y="1763"/>
                  </a:cubicBezTo>
                  <a:cubicBezTo>
                    <a:pt x="1276" y="1763"/>
                    <a:pt x="1271" y="1763"/>
                    <a:pt x="1265" y="1763"/>
                  </a:cubicBezTo>
                  <a:cubicBezTo>
                    <a:pt x="920" y="1732"/>
                    <a:pt x="655" y="1444"/>
                    <a:pt x="655" y="1099"/>
                  </a:cubicBezTo>
                  <a:cubicBezTo>
                    <a:pt x="655" y="750"/>
                    <a:pt x="920" y="463"/>
                    <a:pt x="1265" y="432"/>
                  </a:cubicBezTo>
                  <a:cubicBezTo>
                    <a:pt x="1398" y="432"/>
                    <a:pt x="1526" y="472"/>
                    <a:pt x="1641" y="542"/>
                  </a:cubicBezTo>
                  <a:cubicBezTo>
                    <a:pt x="1681" y="580"/>
                    <a:pt x="1732" y="599"/>
                    <a:pt x="1783" y="599"/>
                  </a:cubicBezTo>
                  <a:cubicBezTo>
                    <a:pt x="1852" y="599"/>
                    <a:pt x="1921" y="566"/>
                    <a:pt x="1964" y="503"/>
                  </a:cubicBezTo>
                  <a:cubicBezTo>
                    <a:pt x="2039" y="397"/>
                    <a:pt x="1995" y="246"/>
                    <a:pt x="1875" y="189"/>
                  </a:cubicBezTo>
                  <a:cubicBezTo>
                    <a:pt x="1684" y="60"/>
                    <a:pt x="1472" y="0"/>
                    <a:pt x="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7"/>
            <p:cNvSpPr/>
            <p:nvPr/>
          </p:nvSpPr>
          <p:spPr>
            <a:xfrm>
              <a:off x="2042650" y="3905000"/>
              <a:ext cx="35500" cy="40375"/>
            </a:xfrm>
            <a:custGeom>
              <a:avLst/>
              <a:gdLst/>
              <a:ahLst/>
              <a:cxnLst/>
              <a:rect l="l" t="t" r="r" b="b"/>
              <a:pathLst>
                <a:path w="1420" h="1615" extrusionOk="0">
                  <a:moveTo>
                    <a:pt x="825" y="1"/>
                  </a:moveTo>
                  <a:cubicBezTo>
                    <a:pt x="818" y="1"/>
                    <a:pt x="812" y="1"/>
                    <a:pt x="805" y="1"/>
                  </a:cubicBezTo>
                  <a:cubicBezTo>
                    <a:pt x="358" y="1"/>
                    <a:pt x="0" y="359"/>
                    <a:pt x="0" y="805"/>
                  </a:cubicBezTo>
                  <a:cubicBezTo>
                    <a:pt x="0" y="1252"/>
                    <a:pt x="358" y="1615"/>
                    <a:pt x="805" y="1615"/>
                  </a:cubicBezTo>
                  <a:cubicBezTo>
                    <a:pt x="977" y="1615"/>
                    <a:pt x="1145" y="1557"/>
                    <a:pt x="1278" y="1442"/>
                  </a:cubicBezTo>
                  <a:lnTo>
                    <a:pt x="1344" y="1371"/>
                  </a:lnTo>
                  <a:cubicBezTo>
                    <a:pt x="1419" y="1279"/>
                    <a:pt x="1410" y="1141"/>
                    <a:pt x="1322" y="1066"/>
                  </a:cubicBezTo>
                  <a:cubicBezTo>
                    <a:pt x="1281" y="1033"/>
                    <a:pt x="1232" y="1017"/>
                    <a:pt x="1183" y="1017"/>
                  </a:cubicBezTo>
                  <a:cubicBezTo>
                    <a:pt x="1121" y="1017"/>
                    <a:pt x="1059" y="1043"/>
                    <a:pt x="1017" y="1093"/>
                  </a:cubicBezTo>
                  <a:lnTo>
                    <a:pt x="990" y="1119"/>
                  </a:lnTo>
                  <a:cubicBezTo>
                    <a:pt x="941" y="1160"/>
                    <a:pt x="881" y="1186"/>
                    <a:pt x="819" y="1186"/>
                  </a:cubicBezTo>
                  <a:cubicBezTo>
                    <a:pt x="814" y="1186"/>
                    <a:pt x="810" y="1186"/>
                    <a:pt x="805" y="1186"/>
                  </a:cubicBezTo>
                  <a:cubicBezTo>
                    <a:pt x="597" y="1186"/>
                    <a:pt x="425" y="1018"/>
                    <a:pt x="425" y="805"/>
                  </a:cubicBezTo>
                  <a:cubicBezTo>
                    <a:pt x="425" y="593"/>
                    <a:pt x="597" y="425"/>
                    <a:pt x="805" y="425"/>
                  </a:cubicBezTo>
                  <a:cubicBezTo>
                    <a:pt x="880" y="425"/>
                    <a:pt x="955" y="447"/>
                    <a:pt x="1017" y="492"/>
                  </a:cubicBezTo>
                  <a:cubicBezTo>
                    <a:pt x="1054" y="515"/>
                    <a:pt x="1095" y="526"/>
                    <a:pt x="1136" y="526"/>
                  </a:cubicBezTo>
                  <a:cubicBezTo>
                    <a:pt x="1205" y="526"/>
                    <a:pt x="1272" y="495"/>
                    <a:pt x="1313" y="434"/>
                  </a:cubicBezTo>
                  <a:cubicBezTo>
                    <a:pt x="1380" y="337"/>
                    <a:pt x="1357" y="204"/>
                    <a:pt x="1260" y="138"/>
                  </a:cubicBezTo>
                  <a:cubicBezTo>
                    <a:pt x="1133" y="49"/>
                    <a:pt x="982" y="1"/>
                    <a:pt x="8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7"/>
            <p:cNvSpPr/>
            <p:nvPr/>
          </p:nvSpPr>
          <p:spPr>
            <a:xfrm>
              <a:off x="1786750" y="3891400"/>
              <a:ext cx="47000" cy="54675"/>
            </a:xfrm>
            <a:custGeom>
              <a:avLst/>
              <a:gdLst/>
              <a:ahLst/>
              <a:cxnLst/>
              <a:rect l="l" t="t" r="r" b="b"/>
              <a:pathLst>
                <a:path w="1880" h="2187" extrusionOk="0">
                  <a:moveTo>
                    <a:pt x="947" y="744"/>
                  </a:moveTo>
                  <a:lnTo>
                    <a:pt x="1159" y="1323"/>
                  </a:lnTo>
                  <a:lnTo>
                    <a:pt x="726" y="1323"/>
                  </a:lnTo>
                  <a:lnTo>
                    <a:pt x="947" y="744"/>
                  </a:lnTo>
                  <a:close/>
                  <a:moveTo>
                    <a:pt x="943" y="1"/>
                  </a:moveTo>
                  <a:cubicBezTo>
                    <a:pt x="841" y="1"/>
                    <a:pt x="748" y="58"/>
                    <a:pt x="708" y="156"/>
                  </a:cubicBezTo>
                  <a:lnTo>
                    <a:pt x="45" y="1893"/>
                  </a:lnTo>
                  <a:cubicBezTo>
                    <a:pt x="1" y="2004"/>
                    <a:pt x="54" y="2128"/>
                    <a:pt x="164" y="2172"/>
                  </a:cubicBezTo>
                  <a:cubicBezTo>
                    <a:pt x="191" y="2182"/>
                    <a:pt x="218" y="2187"/>
                    <a:pt x="244" y="2187"/>
                  </a:cubicBezTo>
                  <a:cubicBezTo>
                    <a:pt x="332" y="2187"/>
                    <a:pt x="413" y="2133"/>
                    <a:pt x="447" y="2048"/>
                  </a:cubicBezTo>
                  <a:lnTo>
                    <a:pt x="558" y="1752"/>
                  </a:lnTo>
                  <a:lnTo>
                    <a:pt x="1327" y="1752"/>
                  </a:lnTo>
                  <a:lnTo>
                    <a:pt x="1438" y="2048"/>
                  </a:lnTo>
                  <a:cubicBezTo>
                    <a:pt x="1469" y="2128"/>
                    <a:pt x="1548" y="2185"/>
                    <a:pt x="1637" y="2185"/>
                  </a:cubicBezTo>
                  <a:lnTo>
                    <a:pt x="1712" y="2172"/>
                  </a:lnTo>
                  <a:cubicBezTo>
                    <a:pt x="1827" y="2128"/>
                    <a:pt x="1880" y="2004"/>
                    <a:pt x="1836" y="1893"/>
                  </a:cubicBezTo>
                  <a:lnTo>
                    <a:pt x="1181" y="156"/>
                  </a:lnTo>
                  <a:lnTo>
                    <a:pt x="1177" y="156"/>
                  </a:lnTo>
                  <a:cubicBezTo>
                    <a:pt x="1137" y="63"/>
                    <a:pt x="1044" y="1"/>
                    <a:pt x="9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7"/>
            <p:cNvSpPr/>
            <p:nvPr/>
          </p:nvSpPr>
          <p:spPr>
            <a:xfrm>
              <a:off x="1834500" y="3902800"/>
              <a:ext cx="41525" cy="43725"/>
            </a:xfrm>
            <a:custGeom>
              <a:avLst/>
              <a:gdLst/>
              <a:ahLst/>
              <a:cxnLst/>
              <a:rect l="l" t="t" r="r" b="b"/>
              <a:pathLst>
                <a:path w="1661" h="1749" extrusionOk="0">
                  <a:moveTo>
                    <a:pt x="857" y="505"/>
                  </a:moveTo>
                  <a:cubicBezTo>
                    <a:pt x="1040" y="505"/>
                    <a:pt x="1217" y="648"/>
                    <a:pt x="1217" y="867"/>
                  </a:cubicBezTo>
                  <a:cubicBezTo>
                    <a:pt x="1217" y="1061"/>
                    <a:pt x="1058" y="1221"/>
                    <a:pt x="859" y="1225"/>
                  </a:cubicBezTo>
                  <a:cubicBezTo>
                    <a:pt x="540" y="1225"/>
                    <a:pt x="377" y="836"/>
                    <a:pt x="607" y="610"/>
                  </a:cubicBezTo>
                  <a:cubicBezTo>
                    <a:pt x="679" y="538"/>
                    <a:pt x="769" y="505"/>
                    <a:pt x="857" y="505"/>
                  </a:cubicBezTo>
                  <a:close/>
                  <a:moveTo>
                    <a:pt x="1437" y="0"/>
                  </a:moveTo>
                  <a:cubicBezTo>
                    <a:pt x="1434" y="0"/>
                    <a:pt x="1432" y="0"/>
                    <a:pt x="1429" y="0"/>
                  </a:cubicBezTo>
                  <a:cubicBezTo>
                    <a:pt x="1327" y="0"/>
                    <a:pt x="1243" y="67"/>
                    <a:pt x="1221" y="164"/>
                  </a:cubicBezTo>
                  <a:cubicBezTo>
                    <a:pt x="1111" y="106"/>
                    <a:pt x="987" y="76"/>
                    <a:pt x="859" y="76"/>
                  </a:cubicBezTo>
                  <a:cubicBezTo>
                    <a:pt x="836" y="74"/>
                    <a:pt x="813" y="73"/>
                    <a:pt x="790" y="73"/>
                  </a:cubicBezTo>
                  <a:cubicBezTo>
                    <a:pt x="360" y="73"/>
                    <a:pt x="1" y="426"/>
                    <a:pt x="1" y="863"/>
                  </a:cubicBezTo>
                  <a:cubicBezTo>
                    <a:pt x="1" y="1303"/>
                    <a:pt x="360" y="1652"/>
                    <a:pt x="790" y="1652"/>
                  </a:cubicBezTo>
                  <a:cubicBezTo>
                    <a:pt x="812" y="1652"/>
                    <a:pt x="835" y="1651"/>
                    <a:pt x="859" y="1649"/>
                  </a:cubicBezTo>
                  <a:cubicBezTo>
                    <a:pt x="987" y="1649"/>
                    <a:pt x="1111" y="1619"/>
                    <a:pt x="1221" y="1561"/>
                  </a:cubicBezTo>
                  <a:cubicBezTo>
                    <a:pt x="1237" y="1690"/>
                    <a:pt x="1333" y="1749"/>
                    <a:pt x="1429" y="1749"/>
                  </a:cubicBezTo>
                  <a:cubicBezTo>
                    <a:pt x="1545" y="1749"/>
                    <a:pt x="1660" y="1664"/>
                    <a:pt x="1641" y="1512"/>
                  </a:cubicBezTo>
                  <a:lnTo>
                    <a:pt x="1641" y="213"/>
                  </a:lnTo>
                  <a:cubicBezTo>
                    <a:pt x="1645" y="96"/>
                    <a:pt x="1553" y="0"/>
                    <a:pt x="14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7"/>
            <p:cNvSpPr/>
            <p:nvPr/>
          </p:nvSpPr>
          <p:spPr>
            <a:xfrm>
              <a:off x="1893650" y="3890625"/>
              <a:ext cx="37600" cy="54750"/>
            </a:xfrm>
            <a:custGeom>
              <a:avLst/>
              <a:gdLst/>
              <a:ahLst/>
              <a:cxnLst/>
              <a:rect l="l" t="t" r="r" b="b"/>
              <a:pathLst>
                <a:path w="1504" h="2190" extrusionOk="0">
                  <a:moveTo>
                    <a:pt x="725" y="430"/>
                  </a:moveTo>
                  <a:cubicBezTo>
                    <a:pt x="831" y="430"/>
                    <a:pt x="915" y="514"/>
                    <a:pt x="920" y="620"/>
                  </a:cubicBezTo>
                  <a:cubicBezTo>
                    <a:pt x="920" y="726"/>
                    <a:pt x="831" y="810"/>
                    <a:pt x="725" y="810"/>
                  </a:cubicBezTo>
                  <a:lnTo>
                    <a:pt x="429" y="810"/>
                  </a:lnTo>
                  <a:lnTo>
                    <a:pt x="429" y="430"/>
                  </a:lnTo>
                  <a:close/>
                  <a:moveTo>
                    <a:pt x="814" y="1239"/>
                  </a:moveTo>
                  <a:cubicBezTo>
                    <a:pt x="955" y="1239"/>
                    <a:pt x="1075" y="1354"/>
                    <a:pt x="1075" y="1495"/>
                  </a:cubicBezTo>
                  <a:cubicBezTo>
                    <a:pt x="1075" y="1641"/>
                    <a:pt x="955" y="1756"/>
                    <a:pt x="814" y="1756"/>
                  </a:cubicBezTo>
                  <a:lnTo>
                    <a:pt x="429" y="1756"/>
                  </a:lnTo>
                  <a:lnTo>
                    <a:pt x="429" y="1239"/>
                  </a:lnTo>
                  <a:close/>
                  <a:moveTo>
                    <a:pt x="209" y="1"/>
                  </a:moveTo>
                  <a:cubicBezTo>
                    <a:pt x="93" y="1"/>
                    <a:pt x="0" y="96"/>
                    <a:pt x="0" y="213"/>
                  </a:cubicBezTo>
                  <a:lnTo>
                    <a:pt x="0" y="1027"/>
                  </a:lnTo>
                  <a:lnTo>
                    <a:pt x="0" y="1977"/>
                  </a:lnTo>
                  <a:cubicBezTo>
                    <a:pt x="0" y="2035"/>
                    <a:pt x="22" y="2088"/>
                    <a:pt x="62" y="2128"/>
                  </a:cubicBezTo>
                  <a:cubicBezTo>
                    <a:pt x="102" y="2167"/>
                    <a:pt x="159" y="2190"/>
                    <a:pt x="217" y="2190"/>
                  </a:cubicBezTo>
                  <a:lnTo>
                    <a:pt x="814" y="2190"/>
                  </a:lnTo>
                  <a:cubicBezTo>
                    <a:pt x="1194" y="2190"/>
                    <a:pt x="1503" y="1880"/>
                    <a:pt x="1503" y="1495"/>
                  </a:cubicBezTo>
                  <a:cubicBezTo>
                    <a:pt x="1503" y="1288"/>
                    <a:pt x="1411" y="1089"/>
                    <a:pt x="1247" y="960"/>
                  </a:cubicBezTo>
                  <a:cubicBezTo>
                    <a:pt x="1313" y="859"/>
                    <a:pt x="1344" y="739"/>
                    <a:pt x="1344" y="620"/>
                  </a:cubicBezTo>
                  <a:cubicBezTo>
                    <a:pt x="1344" y="275"/>
                    <a:pt x="1066" y="1"/>
                    <a:pt x="725" y="1"/>
                  </a:cubicBezTo>
                  <a:lnTo>
                    <a:pt x="217" y="1"/>
                  </a:lnTo>
                  <a:cubicBezTo>
                    <a:pt x="214" y="1"/>
                    <a:pt x="212" y="1"/>
                    <a:pt x="2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7"/>
            <p:cNvSpPr/>
            <p:nvPr/>
          </p:nvSpPr>
          <p:spPr>
            <a:xfrm>
              <a:off x="1938400" y="3890625"/>
              <a:ext cx="42025" cy="54800"/>
            </a:xfrm>
            <a:custGeom>
              <a:avLst/>
              <a:gdLst/>
              <a:ahLst/>
              <a:cxnLst/>
              <a:rect l="l" t="t" r="r" b="b"/>
              <a:pathLst>
                <a:path w="1681" h="2192" extrusionOk="0">
                  <a:moveTo>
                    <a:pt x="810" y="1009"/>
                  </a:moveTo>
                  <a:cubicBezTo>
                    <a:pt x="1018" y="1009"/>
                    <a:pt x="1186" y="1177"/>
                    <a:pt x="1186" y="1385"/>
                  </a:cubicBezTo>
                  <a:cubicBezTo>
                    <a:pt x="1186" y="1593"/>
                    <a:pt x="1018" y="1761"/>
                    <a:pt x="810" y="1761"/>
                  </a:cubicBezTo>
                  <a:cubicBezTo>
                    <a:pt x="602" y="1761"/>
                    <a:pt x="434" y="1593"/>
                    <a:pt x="434" y="1385"/>
                  </a:cubicBezTo>
                  <a:cubicBezTo>
                    <a:pt x="434" y="1177"/>
                    <a:pt x="602" y="1009"/>
                    <a:pt x="810" y="1009"/>
                  </a:cubicBezTo>
                  <a:close/>
                  <a:moveTo>
                    <a:pt x="225" y="1"/>
                  </a:moveTo>
                  <a:cubicBezTo>
                    <a:pt x="223" y="1"/>
                    <a:pt x="220" y="1"/>
                    <a:pt x="218" y="1"/>
                  </a:cubicBezTo>
                  <a:cubicBezTo>
                    <a:pt x="98" y="1"/>
                    <a:pt x="1" y="94"/>
                    <a:pt x="1" y="213"/>
                  </a:cubicBezTo>
                  <a:lnTo>
                    <a:pt x="1" y="1977"/>
                  </a:lnTo>
                  <a:cubicBezTo>
                    <a:pt x="5" y="2092"/>
                    <a:pt x="103" y="2190"/>
                    <a:pt x="218" y="2190"/>
                  </a:cubicBezTo>
                  <a:cubicBezTo>
                    <a:pt x="293" y="2185"/>
                    <a:pt x="363" y="2145"/>
                    <a:pt x="408" y="2083"/>
                  </a:cubicBezTo>
                  <a:cubicBezTo>
                    <a:pt x="527" y="2150"/>
                    <a:pt x="668" y="2185"/>
                    <a:pt x="810" y="2190"/>
                  </a:cubicBezTo>
                  <a:cubicBezTo>
                    <a:pt x="831" y="2191"/>
                    <a:pt x="851" y="2192"/>
                    <a:pt x="872" y="2192"/>
                  </a:cubicBezTo>
                  <a:cubicBezTo>
                    <a:pt x="1313" y="2192"/>
                    <a:pt x="1681" y="1833"/>
                    <a:pt x="1681" y="1385"/>
                  </a:cubicBezTo>
                  <a:cubicBezTo>
                    <a:pt x="1681" y="935"/>
                    <a:pt x="1317" y="577"/>
                    <a:pt x="879" y="577"/>
                  </a:cubicBezTo>
                  <a:cubicBezTo>
                    <a:pt x="856" y="577"/>
                    <a:pt x="833" y="578"/>
                    <a:pt x="810" y="580"/>
                  </a:cubicBezTo>
                  <a:cubicBezTo>
                    <a:pt x="677" y="580"/>
                    <a:pt x="549" y="611"/>
                    <a:pt x="434" y="673"/>
                  </a:cubicBezTo>
                  <a:lnTo>
                    <a:pt x="434" y="213"/>
                  </a:lnTo>
                  <a:cubicBezTo>
                    <a:pt x="434" y="96"/>
                    <a:pt x="341" y="1"/>
                    <a:pt x="2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7"/>
            <p:cNvSpPr/>
            <p:nvPr/>
          </p:nvSpPr>
          <p:spPr>
            <a:xfrm>
              <a:off x="1757350" y="4047250"/>
              <a:ext cx="353300" cy="21925"/>
            </a:xfrm>
            <a:custGeom>
              <a:avLst/>
              <a:gdLst/>
              <a:ahLst/>
              <a:cxnLst/>
              <a:rect l="l" t="t" r="r" b="b"/>
              <a:pathLst>
                <a:path w="14132" h="877" extrusionOk="0">
                  <a:moveTo>
                    <a:pt x="178" y="1"/>
                  </a:moveTo>
                  <a:cubicBezTo>
                    <a:pt x="14" y="1"/>
                    <a:pt x="1" y="204"/>
                    <a:pt x="1" y="368"/>
                  </a:cubicBezTo>
                  <a:lnTo>
                    <a:pt x="23" y="589"/>
                  </a:lnTo>
                  <a:cubicBezTo>
                    <a:pt x="19" y="744"/>
                    <a:pt x="147" y="876"/>
                    <a:pt x="301" y="876"/>
                  </a:cubicBezTo>
                  <a:lnTo>
                    <a:pt x="13472" y="801"/>
                  </a:lnTo>
                  <a:cubicBezTo>
                    <a:pt x="13555" y="801"/>
                    <a:pt x="13694" y="826"/>
                    <a:pt x="13806" y="826"/>
                  </a:cubicBezTo>
                  <a:cubicBezTo>
                    <a:pt x="13904" y="826"/>
                    <a:pt x="13981" y="807"/>
                    <a:pt x="13981" y="735"/>
                  </a:cubicBezTo>
                  <a:lnTo>
                    <a:pt x="14131" y="602"/>
                  </a:lnTo>
                  <a:lnTo>
                    <a:pt x="14131" y="288"/>
                  </a:lnTo>
                  <a:cubicBezTo>
                    <a:pt x="14131" y="129"/>
                    <a:pt x="14003" y="1"/>
                    <a:pt x="138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7"/>
            <p:cNvSpPr/>
            <p:nvPr/>
          </p:nvSpPr>
          <p:spPr>
            <a:xfrm>
              <a:off x="1754475" y="4047250"/>
              <a:ext cx="356175" cy="24450"/>
            </a:xfrm>
            <a:custGeom>
              <a:avLst/>
              <a:gdLst/>
              <a:ahLst/>
              <a:cxnLst/>
              <a:rect l="l" t="t" r="r" b="b"/>
              <a:pathLst>
                <a:path w="14247" h="978" extrusionOk="0">
                  <a:moveTo>
                    <a:pt x="293" y="1"/>
                  </a:moveTo>
                  <a:cubicBezTo>
                    <a:pt x="134" y="1"/>
                    <a:pt x="5" y="129"/>
                    <a:pt x="1" y="288"/>
                  </a:cubicBezTo>
                  <a:lnTo>
                    <a:pt x="1" y="691"/>
                  </a:lnTo>
                  <a:cubicBezTo>
                    <a:pt x="1" y="850"/>
                    <a:pt x="134" y="978"/>
                    <a:pt x="293" y="978"/>
                  </a:cubicBezTo>
                  <a:lnTo>
                    <a:pt x="13959" y="978"/>
                  </a:lnTo>
                  <a:cubicBezTo>
                    <a:pt x="14118" y="978"/>
                    <a:pt x="14246" y="850"/>
                    <a:pt x="14246" y="691"/>
                  </a:cubicBezTo>
                  <a:lnTo>
                    <a:pt x="14246" y="602"/>
                  </a:lnTo>
                  <a:lnTo>
                    <a:pt x="722" y="602"/>
                  </a:lnTo>
                  <a:cubicBezTo>
                    <a:pt x="719" y="602"/>
                    <a:pt x="716" y="602"/>
                    <a:pt x="714" y="602"/>
                  </a:cubicBezTo>
                  <a:cubicBezTo>
                    <a:pt x="558" y="602"/>
                    <a:pt x="434" y="476"/>
                    <a:pt x="434" y="324"/>
                  </a:cubicBezTo>
                  <a:lnTo>
                    <a:pt x="4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57"/>
          <p:cNvGrpSpPr/>
          <p:nvPr/>
        </p:nvGrpSpPr>
        <p:grpSpPr>
          <a:xfrm>
            <a:off x="1037350" y="3144525"/>
            <a:ext cx="281125" cy="356075"/>
            <a:chOff x="1037350" y="3144525"/>
            <a:chExt cx="281125" cy="356075"/>
          </a:xfrm>
        </p:grpSpPr>
        <p:sp>
          <p:nvSpPr>
            <p:cNvPr id="1520" name="Google Shape;1520;p57"/>
            <p:cNvSpPr/>
            <p:nvPr/>
          </p:nvSpPr>
          <p:spPr>
            <a:xfrm>
              <a:off x="1082225" y="3293225"/>
              <a:ext cx="195450" cy="44225"/>
            </a:xfrm>
            <a:custGeom>
              <a:avLst/>
              <a:gdLst/>
              <a:ahLst/>
              <a:cxnLst/>
              <a:rect l="l" t="t" r="r" b="b"/>
              <a:pathLst>
                <a:path w="7818" h="1769" extrusionOk="0">
                  <a:moveTo>
                    <a:pt x="7317" y="0"/>
                  </a:moveTo>
                  <a:cubicBezTo>
                    <a:pt x="7314" y="0"/>
                    <a:pt x="7312" y="0"/>
                    <a:pt x="7309" y="0"/>
                  </a:cubicBezTo>
                  <a:lnTo>
                    <a:pt x="514" y="0"/>
                  </a:lnTo>
                  <a:cubicBezTo>
                    <a:pt x="231" y="0"/>
                    <a:pt x="1" y="230"/>
                    <a:pt x="1" y="513"/>
                  </a:cubicBezTo>
                  <a:cubicBezTo>
                    <a:pt x="1" y="1203"/>
                    <a:pt x="562" y="1769"/>
                    <a:pt x="1256" y="1769"/>
                  </a:cubicBezTo>
                  <a:lnTo>
                    <a:pt x="6562" y="1769"/>
                  </a:lnTo>
                  <a:cubicBezTo>
                    <a:pt x="7252" y="1769"/>
                    <a:pt x="7818" y="1203"/>
                    <a:pt x="7818" y="513"/>
                  </a:cubicBezTo>
                  <a:cubicBezTo>
                    <a:pt x="7818" y="233"/>
                    <a:pt x="7596" y="0"/>
                    <a:pt x="7317" y="0"/>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7"/>
            <p:cNvSpPr/>
            <p:nvPr/>
          </p:nvSpPr>
          <p:spPr>
            <a:xfrm>
              <a:off x="1151650" y="3144550"/>
              <a:ext cx="61475" cy="39275"/>
            </a:xfrm>
            <a:custGeom>
              <a:avLst/>
              <a:gdLst/>
              <a:ahLst/>
              <a:cxnLst/>
              <a:rect l="l" t="t" r="r" b="b"/>
              <a:pathLst>
                <a:path w="2459" h="1571" extrusionOk="0">
                  <a:moveTo>
                    <a:pt x="1142" y="1"/>
                  </a:moveTo>
                  <a:cubicBezTo>
                    <a:pt x="1138" y="1"/>
                    <a:pt x="1135" y="1"/>
                    <a:pt x="1132" y="1"/>
                  </a:cubicBezTo>
                  <a:lnTo>
                    <a:pt x="363" y="425"/>
                  </a:lnTo>
                  <a:cubicBezTo>
                    <a:pt x="363" y="425"/>
                    <a:pt x="0" y="1491"/>
                    <a:pt x="14" y="1570"/>
                  </a:cubicBezTo>
                  <a:lnTo>
                    <a:pt x="2277" y="1570"/>
                  </a:lnTo>
                  <a:cubicBezTo>
                    <a:pt x="2286" y="1491"/>
                    <a:pt x="2180" y="1398"/>
                    <a:pt x="2180" y="1314"/>
                  </a:cubicBezTo>
                  <a:cubicBezTo>
                    <a:pt x="2180" y="1230"/>
                    <a:pt x="2459" y="1159"/>
                    <a:pt x="2441" y="1075"/>
                  </a:cubicBezTo>
                  <a:cubicBezTo>
                    <a:pt x="2318" y="450"/>
                    <a:pt x="1774" y="1"/>
                    <a:pt x="11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7"/>
            <p:cNvSpPr/>
            <p:nvPr/>
          </p:nvSpPr>
          <p:spPr>
            <a:xfrm>
              <a:off x="1146575" y="3144525"/>
              <a:ext cx="66675" cy="39175"/>
            </a:xfrm>
            <a:custGeom>
              <a:avLst/>
              <a:gdLst/>
              <a:ahLst/>
              <a:cxnLst/>
              <a:rect l="l" t="t" r="r" b="b"/>
              <a:pathLst>
                <a:path w="2667" h="1567" extrusionOk="0">
                  <a:moveTo>
                    <a:pt x="1349" y="1"/>
                  </a:moveTo>
                  <a:cubicBezTo>
                    <a:pt x="730" y="1"/>
                    <a:pt x="176" y="429"/>
                    <a:pt x="35" y="1050"/>
                  </a:cubicBezTo>
                  <a:cubicBezTo>
                    <a:pt x="13" y="1142"/>
                    <a:pt x="4" y="1235"/>
                    <a:pt x="4" y="1333"/>
                  </a:cubicBezTo>
                  <a:cubicBezTo>
                    <a:pt x="0" y="1412"/>
                    <a:pt x="9" y="1492"/>
                    <a:pt x="27" y="1567"/>
                  </a:cubicBezTo>
                  <a:lnTo>
                    <a:pt x="2644" y="1567"/>
                  </a:lnTo>
                  <a:cubicBezTo>
                    <a:pt x="2662" y="1492"/>
                    <a:pt x="2666" y="1412"/>
                    <a:pt x="2666" y="1333"/>
                  </a:cubicBezTo>
                  <a:cubicBezTo>
                    <a:pt x="2666" y="1235"/>
                    <a:pt x="2657" y="1142"/>
                    <a:pt x="2639" y="1050"/>
                  </a:cubicBezTo>
                  <a:cubicBezTo>
                    <a:pt x="2219" y="904"/>
                    <a:pt x="1777" y="829"/>
                    <a:pt x="1335" y="829"/>
                  </a:cubicBezTo>
                  <a:cubicBezTo>
                    <a:pt x="1136" y="829"/>
                    <a:pt x="937" y="846"/>
                    <a:pt x="743" y="873"/>
                  </a:cubicBezTo>
                  <a:cubicBezTo>
                    <a:pt x="739" y="873"/>
                    <a:pt x="735" y="874"/>
                    <a:pt x="731" y="874"/>
                  </a:cubicBezTo>
                  <a:cubicBezTo>
                    <a:pt x="670" y="874"/>
                    <a:pt x="625" y="811"/>
                    <a:pt x="650" y="753"/>
                  </a:cubicBezTo>
                  <a:cubicBezTo>
                    <a:pt x="836" y="373"/>
                    <a:pt x="1185" y="103"/>
                    <a:pt x="1596" y="24"/>
                  </a:cubicBezTo>
                  <a:cubicBezTo>
                    <a:pt x="1513" y="8"/>
                    <a:pt x="1430" y="1"/>
                    <a:pt x="134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7"/>
            <p:cNvSpPr/>
            <p:nvPr/>
          </p:nvSpPr>
          <p:spPr>
            <a:xfrm>
              <a:off x="1097375" y="3177375"/>
              <a:ext cx="166925" cy="175675"/>
            </a:xfrm>
            <a:custGeom>
              <a:avLst/>
              <a:gdLst/>
              <a:ahLst/>
              <a:cxnLst/>
              <a:rect l="l" t="t" r="r" b="b"/>
              <a:pathLst>
                <a:path w="6677" h="7027" extrusionOk="0">
                  <a:moveTo>
                    <a:pt x="3303" y="1"/>
                  </a:moveTo>
                  <a:cubicBezTo>
                    <a:pt x="3025" y="1"/>
                    <a:pt x="2751" y="36"/>
                    <a:pt x="2481" y="103"/>
                  </a:cubicBezTo>
                  <a:cubicBezTo>
                    <a:pt x="1597" y="315"/>
                    <a:pt x="1070" y="947"/>
                    <a:pt x="589" y="1681"/>
                  </a:cubicBezTo>
                  <a:cubicBezTo>
                    <a:pt x="230" y="2234"/>
                    <a:pt x="1" y="2804"/>
                    <a:pt x="1" y="3516"/>
                  </a:cubicBezTo>
                  <a:cubicBezTo>
                    <a:pt x="1" y="5452"/>
                    <a:pt x="1362" y="7026"/>
                    <a:pt x="3303" y="7026"/>
                  </a:cubicBezTo>
                  <a:cubicBezTo>
                    <a:pt x="5187" y="6951"/>
                    <a:pt x="6677" y="5399"/>
                    <a:pt x="6677" y="3511"/>
                  </a:cubicBezTo>
                  <a:cubicBezTo>
                    <a:pt x="6677" y="1628"/>
                    <a:pt x="5187" y="76"/>
                    <a:pt x="33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7"/>
            <p:cNvSpPr/>
            <p:nvPr/>
          </p:nvSpPr>
          <p:spPr>
            <a:xfrm>
              <a:off x="1088425" y="3179275"/>
              <a:ext cx="100600" cy="173775"/>
            </a:xfrm>
            <a:custGeom>
              <a:avLst/>
              <a:gdLst/>
              <a:ahLst/>
              <a:cxnLst/>
              <a:rect l="l" t="t" r="r" b="b"/>
              <a:pathLst>
                <a:path w="4024" h="6951" extrusionOk="0">
                  <a:moveTo>
                    <a:pt x="2927" y="0"/>
                  </a:moveTo>
                  <a:cubicBezTo>
                    <a:pt x="1176" y="389"/>
                    <a:pt x="0" y="2025"/>
                    <a:pt x="186" y="3802"/>
                  </a:cubicBezTo>
                  <a:cubicBezTo>
                    <a:pt x="376" y="5584"/>
                    <a:pt x="1871" y="6937"/>
                    <a:pt x="3661" y="6950"/>
                  </a:cubicBezTo>
                  <a:cubicBezTo>
                    <a:pt x="3781" y="6950"/>
                    <a:pt x="3904" y="6941"/>
                    <a:pt x="4024" y="6928"/>
                  </a:cubicBezTo>
                  <a:cubicBezTo>
                    <a:pt x="2251" y="6747"/>
                    <a:pt x="871" y="5195"/>
                    <a:pt x="871" y="3312"/>
                  </a:cubicBezTo>
                  <a:cubicBezTo>
                    <a:pt x="871" y="1844"/>
                    <a:pt x="1711" y="579"/>
                    <a:pt x="292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7"/>
            <p:cNvSpPr/>
            <p:nvPr/>
          </p:nvSpPr>
          <p:spPr>
            <a:xfrm>
              <a:off x="1108975" y="3260275"/>
              <a:ext cx="141950" cy="136425"/>
            </a:xfrm>
            <a:custGeom>
              <a:avLst/>
              <a:gdLst/>
              <a:ahLst/>
              <a:cxnLst/>
              <a:rect l="l" t="t" r="r" b="b"/>
              <a:pathLst>
                <a:path w="5678" h="5457" extrusionOk="0">
                  <a:moveTo>
                    <a:pt x="1093" y="1"/>
                  </a:moveTo>
                  <a:cubicBezTo>
                    <a:pt x="690" y="1"/>
                    <a:pt x="191" y="178"/>
                    <a:pt x="102" y="562"/>
                  </a:cubicBezTo>
                  <a:cubicBezTo>
                    <a:pt x="94" y="602"/>
                    <a:pt x="85" y="642"/>
                    <a:pt x="85" y="682"/>
                  </a:cubicBezTo>
                  <a:cubicBezTo>
                    <a:pt x="10" y="1500"/>
                    <a:pt x="1" y="2472"/>
                    <a:pt x="213" y="3056"/>
                  </a:cubicBezTo>
                  <a:cubicBezTo>
                    <a:pt x="306" y="3343"/>
                    <a:pt x="425" y="3617"/>
                    <a:pt x="567" y="3883"/>
                  </a:cubicBezTo>
                  <a:cubicBezTo>
                    <a:pt x="1093" y="4820"/>
                    <a:pt x="2428" y="5457"/>
                    <a:pt x="2826" y="5457"/>
                  </a:cubicBezTo>
                  <a:lnTo>
                    <a:pt x="2848" y="5457"/>
                  </a:lnTo>
                  <a:cubicBezTo>
                    <a:pt x="3246" y="5457"/>
                    <a:pt x="4590" y="4820"/>
                    <a:pt x="5112" y="3883"/>
                  </a:cubicBezTo>
                  <a:cubicBezTo>
                    <a:pt x="5253" y="3617"/>
                    <a:pt x="5373" y="3343"/>
                    <a:pt x="5470" y="3056"/>
                  </a:cubicBezTo>
                  <a:cubicBezTo>
                    <a:pt x="5678" y="2472"/>
                    <a:pt x="5669" y="1500"/>
                    <a:pt x="5598" y="682"/>
                  </a:cubicBezTo>
                  <a:cubicBezTo>
                    <a:pt x="5594" y="673"/>
                    <a:pt x="5594" y="664"/>
                    <a:pt x="5589" y="651"/>
                  </a:cubicBezTo>
                  <a:cubicBezTo>
                    <a:pt x="5541" y="222"/>
                    <a:pt x="5010" y="23"/>
                    <a:pt x="4572" y="23"/>
                  </a:cubicBezTo>
                  <a:lnTo>
                    <a:pt x="1093" y="1"/>
                  </a:lnTo>
                  <a:close/>
                </a:path>
              </a:pathLst>
            </a:custGeom>
            <a:solidFill>
              <a:srgbClr val="F2D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7"/>
            <p:cNvSpPr/>
            <p:nvPr/>
          </p:nvSpPr>
          <p:spPr>
            <a:xfrm>
              <a:off x="1111075" y="3257625"/>
              <a:ext cx="137650" cy="19050"/>
            </a:xfrm>
            <a:custGeom>
              <a:avLst/>
              <a:gdLst/>
              <a:ahLst/>
              <a:cxnLst/>
              <a:rect l="l" t="t" r="r" b="b"/>
              <a:pathLst>
                <a:path w="5506" h="762" extrusionOk="0">
                  <a:moveTo>
                    <a:pt x="859" y="1"/>
                  </a:moveTo>
                  <a:cubicBezTo>
                    <a:pt x="425" y="5"/>
                    <a:pt x="58" y="328"/>
                    <a:pt x="1" y="761"/>
                  </a:cubicBezTo>
                  <a:cubicBezTo>
                    <a:pt x="186" y="584"/>
                    <a:pt x="430" y="487"/>
                    <a:pt x="682" y="487"/>
                  </a:cubicBezTo>
                  <a:lnTo>
                    <a:pt x="4829" y="487"/>
                  </a:lnTo>
                  <a:cubicBezTo>
                    <a:pt x="5081" y="487"/>
                    <a:pt x="5324" y="584"/>
                    <a:pt x="5505" y="761"/>
                  </a:cubicBezTo>
                  <a:cubicBezTo>
                    <a:pt x="5457" y="328"/>
                    <a:pt x="5090" y="1"/>
                    <a:pt x="4656" y="1"/>
                  </a:cubicBezTo>
                  <a:close/>
                </a:path>
              </a:pathLst>
            </a:custGeom>
            <a:solidFill>
              <a:srgbClr val="EAB5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7"/>
            <p:cNvSpPr/>
            <p:nvPr/>
          </p:nvSpPr>
          <p:spPr>
            <a:xfrm>
              <a:off x="1203700" y="3300625"/>
              <a:ext cx="10750" cy="20475"/>
            </a:xfrm>
            <a:custGeom>
              <a:avLst/>
              <a:gdLst/>
              <a:ahLst/>
              <a:cxnLst/>
              <a:rect l="l" t="t" r="r" b="b"/>
              <a:pathLst>
                <a:path w="430" h="819" extrusionOk="0">
                  <a:moveTo>
                    <a:pt x="217" y="1"/>
                  </a:moveTo>
                  <a:cubicBezTo>
                    <a:pt x="98" y="5"/>
                    <a:pt x="1" y="98"/>
                    <a:pt x="1" y="217"/>
                  </a:cubicBezTo>
                  <a:lnTo>
                    <a:pt x="1" y="602"/>
                  </a:lnTo>
                  <a:cubicBezTo>
                    <a:pt x="1" y="721"/>
                    <a:pt x="98" y="814"/>
                    <a:pt x="217" y="818"/>
                  </a:cubicBezTo>
                  <a:cubicBezTo>
                    <a:pt x="332" y="818"/>
                    <a:pt x="430" y="721"/>
                    <a:pt x="430" y="602"/>
                  </a:cubicBezTo>
                  <a:lnTo>
                    <a:pt x="430" y="217"/>
                  </a:lnTo>
                  <a:cubicBezTo>
                    <a:pt x="430" y="98"/>
                    <a:pt x="332" y="1"/>
                    <a:pt x="217" y="1"/>
                  </a:cubicBezTo>
                  <a:close/>
                </a:path>
              </a:pathLst>
            </a:custGeom>
            <a:solidFill>
              <a:srgbClr val="EAB5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7"/>
            <p:cNvSpPr/>
            <p:nvPr/>
          </p:nvSpPr>
          <p:spPr>
            <a:xfrm>
              <a:off x="1145350" y="3300625"/>
              <a:ext cx="10850" cy="20475"/>
            </a:xfrm>
            <a:custGeom>
              <a:avLst/>
              <a:gdLst/>
              <a:ahLst/>
              <a:cxnLst/>
              <a:rect l="l" t="t" r="r" b="b"/>
              <a:pathLst>
                <a:path w="434" h="819" extrusionOk="0">
                  <a:moveTo>
                    <a:pt x="217" y="1"/>
                  </a:moveTo>
                  <a:cubicBezTo>
                    <a:pt x="98" y="5"/>
                    <a:pt x="5" y="98"/>
                    <a:pt x="0" y="217"/>
                  </a:cubicBezTo>
                  <a:lnTo>
                    <a:pt x="0" y="602"/>
                  </a:lnTo>
                  <a:cubicBezTo>
                    <a:pt x="5" y="721"/>
                    <a:pt x="98" y="814"/>
                    <a:pt x="217" y="818"/>
                  </a:cubicBezTo>
                  <a:cubicBezTo>
                    <a:pt x="336" y="818"/>
                    <a:pt x="434" y="721"/>
                    <a:pt x="434" y="602"/>
                  </a:cubicBezTo>
                  <a:lnTo>
                    <a:pt x="434" y="217"/>
                  </a:lnTo>
                  <a:cubicBezTo>
                    <a:pt x="434" y="98"/>
                    <a:pt x="336" y="1"/>
                    <a:pt x="217" y="1"/>
                  </a:cubicBezTo>
                  <a:close/>
                </a:path>
              </a:pathLst>
            </a:custGeom>
            <a:solidFill>
              <a:srgbClr val="EAB5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7"/>
            <p:cNvSpPr/>
            <p:nvPr/>
          </p:nvSpPr>
          <p:spPr>
            <a:xfrm>
              <a:off x="1165250" y="3336650"/>
              <a:ext cx="30075" cy="12975"/>
            </a:xfrm>
            <a:custGeom>
              <a:avLst/>
              <a:gdLst/>
              <a:ahLst/>
              <a:cxnLst/>
              <a:rect l="l" t="t" r="r" b="b"/>
              <a:pathLst>
                <a:path w="1203" h="519" extrusionOk="0">
                  <a:moveTo>
                    <a:pt x="246" y="0"/>
                  </a:moveTo>
                  <a:cubicBezTo>
                    <a:pt x="167" y="0"/>
                    <a:pt x="91" y="45"/>
                    <a:pt x="53" y="120"/>
                  </a:cubicBezTo>
                  <a:cubicBezTo>
                    <a:pt x="0" y="226"/>
                    <a:pt x="40" y="355"/>
                    <a:pt x="146" y="412"/>
                  </a:cubicBezTo>
                  <a:cubicBezTo>
                    <a:pt x="288" y="483"/>
                    <a:pt x="442" y="518"/>
                    <a:pt x="597" y="518"/>
                  </a:cubicBezTo>
                  <a:cubicBezTo>
                    <a:pt x="756" y="518"/>
                    <a:pt x="915" y="483"/>
                    <a:pt x="1057" y="412"/>
                  </a:cubicBezTo>
                  <a:cubicBezTo>
                    <a:pt x="1163" y="355"/>
                    <a:pt x="1203" y="226"/>
                    <a:pt x="1150" y="120"/>
                  </a:cubicBezTo>
                  <a:cubicBezTo>
                    <a:pt x="1112" y="45"/>
                    <a:pt x="1036" y="0"/>
                    <a:pt x="957" y="0"/>
                  </a:cubicBezTo>
                  <a:cubicBezTo>
                    <a:pt x="925" y="0"/>
                    <a:pt x="893" y="8"/>
                    <a:pt x="862" y="23"/>
                  </a:cubicBezTo>
                  <a:cubicBezTo>
                    <a:pt x="781" y="65"/>
                    <a:pt x="691" y="86"/>
                    <a:pt x="601" y="86"/>
                  </a:cubicBezTo>
                  <a:cubicBezTo>
                    <a:pt x="512" y="86"/>
                    <a:pt x="422" y="65"/>
                    <a:pt x="341" y="23"/>
                  </a:cubicBezTo>
                  <a:cubicBezTo>
                    <a:pt x="310" y="8"/>
                    <a:pt x="278" y="0"/>
                    <a:pt x="246" y="0"/>
                  </a:cubicBezTo>
                  <a:close/>
                </a:path>
              </a:pathLst>
            </a:custGeom>
            <a:solidFill>
              <a:srgbClr val="EAB5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7"/>
            <p:cNvSpPr/>
            <p:nvPr/>
          </p:nvSpPr>
          <p:spPr>
            <a:xfrm>
              <a:off x="1132525" y="3279850"/>
              <a:ext cx="36500" cy="15050"/>
            </a:xfrm>
            <a:custGeom>
              <a:avLst/>
              <a:gdLst/>
              <a:ahLst/>
              <a:cxnLst/>
              <a:rect l="l" t="t" r="r" b="b"/>
              <a:pathLst>
                <a:path w="1460" h="602" extrusionOk="0">
                  <a:moveTo>
                    <a:pt x="818" y="0"/>
                  </a:moveTo>
                  <a:cubicBezTo>
                    <a:pt x="577" y="0"/>
                    <a:pt x="338" y="69"/>
                    <a:pt x="129" y="204"/>
                  </a:cubicBezTo>
                  <a:cubicBezTo>
                    <a:pt x="27" y="266"/>
                    <a:pt x="1" y="403"/>
                    <a:pt x="67" y="500"/>
                  </a:cubicBezTo>
                  <a:cubicBezTo>
                    <a:pt x="107" y="562"/>
                    <a:pt x="177" y="597"/>
                    <a:pt x="248" y="602"/>
                  </a:cubicBezTo>
                  <a:cubicBezTo>
                    <a:pt x="292" y="602"/>
                    <a:pt x="332" y="584"/>
                    <a:pt x="367" y="562"/>
                  </a:cubicBezTo>
                  <a:cubicBezTo>
                    <a:pt x="506" y="474"/>
                    <a:pt x="666" y="429"/>
                    <a:pt x="828" y="429"/>
                  </a:cubicBezTo>
                  <a:cubicBezTo>
                    <a:pt x="933" y="429"/>
                    <a:pt x="1040" y="448"/>
                    <a:pt x="1141" y="487"/>
                  </a:cubicBezTo>
                  <a:cubicBezTo>
                    <a:pt x="1167" y="497"/>
                    <a:pt x="1193" y="502"/>
                    <a:pt x="1219" y="502"/>
                  </a:cubicBezTo>
                  <a:cubicBezTo>
                    <a:pt x="1302" y="502"/>
                    <a:pt x="1382" y="452"/>
                    <a:pt x="1415" y="372"/>
                  </a:cubicBezTo>
                  <a:cubicBezTo>
                    <a:pt x="1460" y="261"/>
                    <a:pt x="1406" y="133"/>
                    <a:pt x="1296" y="93"/>
                  </a:cubicBezTo>
                  <a:cubicBezTo>
                    <a:pt x="1142" y="31"/>
                    <a:pt x="979" y="0"/>
                    <a:pt x="818" y="0"/>
                  </a:cubicBezTo>
                  <a:close/>
                </a:path>
              </a:pathLst>
            </a:custGeom>
            <a:solidFill>
              <a:srgbClr val="EAB5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7"/>
            <p:cNvSpPr/>
            <p:nvPr/>
          </p:nvSpPr>
          <p:spPr>
            <a:xfrm>
              <a:off x="1190775" y="3279850"/>
              <a:ext cx="36500" cy="15050"/>
            </a:xfrm>
            <a:custGeom>
              <a:avLst/>
              <a:gdLst/>
              <a:ahLst/>
              <a:cxnLst/>
              <a:rect l="l" t="t" r="r" b="b"/>
              <a:pathLst>
                <a:path w="1460" h="602" extrusionOk="0">
                  <a:moveTo>
                    <a:pt x="647" y="0"/>
                  </a:moveTo>
                  <a:cubicBezTo>
                    <a:pt x="485" y="0"/>
                    <a:pt x="323" y="31"/>
                    <a:pt x="169" y="93"/>
                  </a:cubicBezTo>
                  <a:cubicBezTo>
                    <a:pt x="58" y="133"/>
                    <a:pt x="1" y="261"/>
                    <a:pt x="49" y="372"/>
                  </a:cubicBezTo>
                  <a:cubicBezTo>
                    <a:pt x="83" y="456"/>
                    <a:pt x="163" y="507"/>
                    <a:pt x="247" y="507"/>
                  </a:cubicBezTo>
                  <a:cubicBezTo>
                    <a:pt x="274" y="507"/>
                    <a:pt x="301" y="502"/>
                    <a:pt x="328" y="491"/>
                  </a:cubicBezTo>
                  <a:cubicBezTo>
                    <a:pt x="431" y="450"/>
                    <a:pt x="539" y="430"/>
                    <a:pt x="646" y="430"/>
                  </a:cubicBezTo>
                  <a:cubicBezTo>
                    <a:pt x="806" y="430"/>
                    <a:pt x="964" y="475"/>
                    <a:pt x="1101" y="562"/>
                  </a:cubicBezTo>
                  <a:cubicBezTo>
                    <a:pt x="1137" y="588"/>
                    <a:pt x="1177" y="602"/>
                    <a:pt x="1216" y="602"/>
                  </a:cubicBezTo>
                  <a:cubicBezTo>
                    <a:pt x="1292" y="597"/>
                    <a:pt x="1358" y="562"/>
                    <a:pt x="1393" y="500"/>
                  </a:cubicBezTo>
                  <a:cubicBezTo>
                    <a:pt x="1460" y="403"/>
                    <a:pt x="1433" y="266"/>
                    <a:pt x="1336" y="204"/>
                  </a:cubicBezTo>
                  <a:cubicBezTo>
                    <a:pt x="1127" y="69"/>
                    <a:pt x="887" y="0"/>
                    <a:pt x="647" y="0"/>
                  </a:cubicBezTo>
                  <a:close/>
                </a:path>
              </a:pathLst>
            </a:custGeom>
            <a:solidFill>
              <a:srgbClr val="EAB5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7"/>
            <p:cNvSpPr/>
            <p:nvPr/>
          </p:nvSpPr>
          <p:spPr>
            <a:xfrm>
              <a:off x="1040575" y="3364175"/>
              <a:ext cx="277900" cy="132775"/>
            </a:xfrm>
            <a:custGeom>
              <a:avLst/>
              <a:gdLst/>
              <a:ahLst/>
              <a:cxnLst/>
              <a:rect l="l" t="t" r="r" b="b"/>
              <a:pathLst>
                <a:path w="11116" h="5311" extrusionOk="0">
                  <a:moveTo>
                    <a:pt x="411" y="1"/>
                  </a:moveTo>
                  <a:lnTo>
                    <a:pt x="301" y="125"/>
                  </a:lnTo>
                  <a:cubicBezTo>
                    <a:pt x="298" y="124"/>
                    <a:pt x="296" y="124"/>
                    <a:pt x="293" y="124"/>
                  </a:cubicBezTo>
                  <a:cubicBezTo>
                    <a:pt x="129" y="124"/>
                    <a:pt x="0" y="269"/>
                    <a:pt x="13" y="438"/>
                  </a:cubicBezTo>
                  <a:lnTo>
                    <a:pt x="570" y="5023"/>
                  </a:lnTo>
                  <a:cubicBezTo>
                    <a:pt x="584" y="5169"/>
                    <a:pt x="707" y="5284"/>
                    <a:pt x="853" y="5284"/>
                  </a:cubicBezTo>
                  <a:lnTo>
                    <a:pt x="10085" y="5311"/>
                  </a:lnTo>
                  <a:cubicBezTo>
                    <a:pt x="10231" y="5311"/>
                    <a:pt x="10350" y="5200"/>
                    <a:pt x="10368" y="5059"/>
                  </a:cubicBezTo>
                  <a:lnTo>
                    <a:pt x="10615" y="4908"/>
                  </a:lnTo>
                  <a:lnTo>
                    <a:pt x="11102" y="315"/>
                  </a:lnTo>
                  <a:cubicBezTo>
                    <a:pt x="11115" y="147"/>
                    <a:pt x="10982" y="1"/>
                    <a:pt x="108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7"/>
            <p:cNvSpPr/>
            <p:nvPr/>
          </p:nvSpPr>
          <p:spPr>
            <a:xfrm>
              <a:off x="1037350" y="3364175"/>
              <a:ext cx="268625" cy="136425"/>
            </a:xfrm>
            <a:custGeom>
              <a:avLst/>
              <a:gdLst/>
              <a:ahLst/>
              <a:cxnLst/>
              <a:rect l="l" t="t" r="r" b="b"/>
              <a:pathLst>
                <a:path w="10745" h="5457" extrusionOk="0">
                  <a:moveTo>
                    <a:pt x="301" y="1"/>
                  </a:moveTo>
                  <a:cubicBezTo>
                    <a:pt x="133" y="1"/>
                    <a:pt x="1" y="147"/>
                    <a:pt x="14" y="315"/>
                  </a:cubicBezTo>
                  <a:lnTo>
                    <a:pt x="531" y="5200"/>
                  </a:lnTo>
                  <a:cubicBezTo>
                    <a:pt x="549" y="5346"/>
                    <a:pt x="673" y="5457"/>
                    <a:pt x="819" y="5457"/>
                  </a:cubicBezTo>
                  <a:lnTo>
                    <a:pt x="10431" y="5457"/>
                  </a:lnTo>
                  <a:cubicBezTo>
                    <a:pt x="10576" y="5457"/>
                    <a:pt x="10700" y="5346"/>
                    <a:pt x="10718" y="5200"/>
                  </a:cubicBezTo>
                  <a:lnTo>
                    <a:pt x="10744" y="4908"/>
                  </a:lnTo>
                  <a:lnTo>
                    <a:pt x="1203" y="4908"/>
                  </a:lnTo>
                  <a:cubicBezTo>
                    <a:pt x="1119" y="4908"/>
                    <a:pt x="1044" y="4846"/>
                    <a:pt x="1031" y="4758"/>
                  </a:cubicBezTo>
                  <a:lnTo>
                    <a:pt x="54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7"/>
            <p:cNvSpPr/>
            <p:nvPr/>
          </p:nvSpPr>
          <p:spPr>
            <a:xfrm>
              <a:off x="1101575" y="3390050"/>
              <a:ext cx="90100" cy="84575"/>
            </a:xfrm>
            <a:custGeom>
              <a:avLst/>
              <a:gdLst/>
              <a:ahLst/>
              <a:cxnLst/>
              <a:rect l="l" t="t" r="r" b="b"/>
              <a:pathLst>
                <a:path w="3604" h="3383" extrusionOk="0">
                  <a:moveTo>
                    <a:pt x="288" y="0"/>
                  </a:moveTo>
                  <a:cubicBezTo>
                    <a:pt x="133" y="5"/>
                    <a:pt x="5" y="129"/>
                    <a:pt x="1" y="288"/>
                  </a:cubicBezTo>
                  <a:lnTo>
                    <a:pt x="1" y="3095"/>
                  </a:lnTo>
                  <a:cubicBezTo>
                    <a:pt x="1" y="3254"/>
                    <a:pt x="129" y="3383"/>
                    <a:pt x="288" y="3383"/>
                  </a:cubicBezTo>
                  <a:lnTo>
                    <a:pt x="3056" y="3383"/>
                  </a:lnTo>
                  <a:lnTo>
                    <a:pt x="3604" y="1857"/>
                  </a:lnTo>
                  <a:lnTo>
                    <a:pt x="305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7"/>
            <p:cNvSpPr/>
            <p:nvPr/>
          </p:nvSpPr>
          <p:spPr>
            <a:xfrm>
              <a:off x="1177950" y="3389825"/>
              <a:ext cx="76300" cy="84575"/>
            </a:xfrm>
            <a:custGeom>
              <a:avLst/>
              <a:gdLst/>
              <a:ahLst/>
              <a:cxnLst/>
              <a:rect l="l" t="t" r="r" b="b"/>
              <a:pathLst>
                <a:path w="3052" h="3383" extrusionOk="0">
                  <a:moveTo>
                    <a:pt x="2764" y="0"/>
                  </a:moveTo>
                  <a:lnTo>
                    <a:pt x="2764" y="9"/>
                  </a:lnTo>
                  <a:lnTo>
                    <a:pt x="1" y="9"/>
                  </a:lnTo>
                  <a:lnTo>
                    <a:pt x="1" y="3383"/>
                  </a:lnTo>
                  <a:lnTo>
                    <a:pt x="2764" y="3383"/>
                  </a:lnTo>
                  <a:cubicBezTo>
                    <a:pt x="2923" y="3383"/>
                    <a:pt x="3051" y="3254"/>
                    <a:pt x="3051" y="3095"/>
                  </a:cubicBezTo>
                  <a:lnTo>
                    <a:pt x="3051" y="288"/>
                  </a:lnTo>
                  <a:cubicBezTo>
                    <a:pt x="3051" y="133"/>
                    <a:pt x="2923" y="5"/>
                    <a:pt x="27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7"/>
            <p:cNvSpPr/>
            <p:nvPr/>
          </p:nvSpPr>
          <p:spPr>
            <a:xfrm>
              <a:off x="1191100" y="3403850"/>
              <a:ext cx="48875" cy="57100"/>
            </a:xfrm>
            <a:custGeom>
              <a:avLst/>
              <a:gdLst/>
              <a:ahLst/>
              <a:cxnLst/>
              <a:rect l="l" t="t" r="r" b="b"/>
              <a:pathLst>
                <a:path w="1955" h="2284" extrusionOk="0">
                  <a:moveTo>
                    <a:pt x="973" y="739"/>
                  </a:moveTo>
                  <a:lnTo>
                    <a:pt x="1230" y="1398"/>
                  </a:lnTo>
                  <a:lnTo>
                    <a:pt x="726" y="1398"/>
                  </a:lnTo>
                  <a:lnTo>
                    <a:pt x="973" y="739"/>
                  </a:lnTo>
                  <a:close/>
                  <a:moveTo>
                    <a:pt x="973" y="1"/>
                  </a:moveTo>
                  <a:cubicBezTo>
                    <a:pt x="867" y="1"/>
                    <a:pt x="774" y="63"/>
                    <a:pt x="735" y="160"/>
                  </a:cubicBezTo>
                  <a:lnTo>
                    <a:pt x="45" y="1995"/>
                  </a:lnTo>
                  <a:cubicBezTo>
                    <a:pt x="1" y="2105"/>
                    <a:pt x="54" y="2229"/>
                    <a:pt x="164" y="2273"/>
                  </a:cubicBezTo>
                  <a:lnTo>
                    <a:pt x="244" y="2282"/>
                  </a:lnTo>
                  <a:cubicBezTo>
                    <a:pt x="332" y="2282"/>
                    <a:pt x="412" y="2229"/>
                    <a:pt x="443" y="2145"/>
                  </a:cubicBezTo>
                  <a:lnTo>
                    <a:pt x="562" y="1831"/>
                  </a:lnTo>
                  <a:lnTo>
                    <a:pt x="1389" y="1831"/>
                  </a:lnTo>
                  <a:lnTo>
                    <a:pt x="1508" y="2145"/>
                  </a:lnTo>
                  <a:cubicBezTo>
                    <a:pt x="1544" y="2230"/>
                    <a:pt x="1630" y="2284"/>
                    <a:pt x="1720" y="2284"/>
                  </a:cubicBezTo>
                  <a:cubicBezTo>
                    <a:pt x="1742" y="2284"/>
                    <a:pt x="1765" y="2281"/>
                    <a:pt x="1787" y="2273"/>
                  </a:cubicBezTo>
                  <a:cubicBezTo>
                    <a:pt x="1897" y="2229"/>
                    <a:pt x="1955" y="2105"/>
                    <a:pt x="1915" y="1995"/>
                  </a:cubicBezTo>
                  <a:lnTo>
                    <a:pt x="1217" y="160"/>
                  </a:lnTo>
                  <a:lnTo>
                    <a:pt x="1212" y="160"/>
                  </a:lnTo>
                  <a:cubicBezTo>
                    <a:pt x="1172" y="63"/>
                    <a:pt x="1080" y="1"/>
                    <a:pt x="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7"/>
            <p:cNvSpPr/>
            <p:nvPr/>
          </p:nvSpPr>
          <p:spPr>
            <a:xfrm>
              <a:off x="1111750" y="3403850"/>
              <a:ext cx="54725" cy="57075"/>
            </a:xfrm>
            <a:custGeom>
              <a:avLst/>
              <a:gdLst/>
              <a:ahLst/>
              <a:cxnLst/>
              <a:rect l="l" t="t" r="r" b="b"/>
              <a:pathLst>
                <a:path w="2189" h="2283" extrusionOk="0">
                  <a:moveTo>
                    <a:pt x="1296" y="806"/>
                  </a:moveTo>
                  <a:cubicBezTo>
                    <a:pt x="1252" y="938"/>
                    <a:pt x="1190" y="1066"/>
                    <a:pt x="1114" y="1181"/>
                  </a:cubicBezTo>
                  <a:cubicBezTo>
                    <a:pt x="1035" y="1066"/>
                    <a:pt x="973" y="938"/>
                    <a:pt x="933" y="806"/>
                  </a:cubicBezTo>
                  <a:close/>
                  <a:moveTo>
                    <a:pt x="1122" y="1"/>
                  </a:moveTo>
                  <a:cubicBezTo>
                    <a:pt x="1120" y="1"/>
                    <a:pt x="1117" y="1"/>
                    <a:pt x="1114" y="1"/>
                  </a:cubicBezTo>
                  <a:cubicBezTo>
                    <a:pt x="995" y="1"/>
                    <a:pt x="898" y="98"/>
                    <a:pt x="898" y="218"/>
                  </a:cubicBezTo>
                  <a:lnTo>
                    <a:pt x="898" y="377"/>
                  </a:lnTo>
                  <a:lnTo>
                    <a:pt x="257" y="377"/>
                  </a:lnTo>
                  <a:cubicBezTo>
                    <a:pt x="254" y="377"/>
                    <a:pt x="252" y="377"/>
                    <a:pt x="249" y="377"/>
                  </a:cubicBezTo>
                  <a:cubicBezTo>
                    <a:pt x="133" y="377"/>
                    <a:pt x="40" y="472"/>
                    <a:pt x="40" y="593"/>
                  </a:cubicBezTo>
                  <a:cubicBezTo>
                    <a:pt x="40" y="708"/>
                    <a:pt x="137" y="806"/>
                    <a:pt x="257" y="806"/>
                  </a:cubicBezTo>
                  <a:lnTo>
                    <a:pt x="482" y="806"/>
                  </a:lnTo>
                  <a:cubicBezTo>
                    <a:pt x="549" y="1066"/>
                    <a:pt x="668" y="1305"/>
                    <a:pt x="827" y="1522"/>
                  </a:cubicBezTo>
                  <a:cubicBezTo>
                    <a:pt x="699" y="1628"/>
                    <a:pt x="557" y="1716"/>
                    <a:pt x="407" y="1787"/>
                  </a:cubicBezTo>
                  <a:lnTo>
                    <a:pt x="217" y="1867"/>
                  </a:lnTo>
                  <a:cubicBezTo>
                    <a:pt x="0" y="1960"/>
                    <a:pt x="67" y="2282"/>
                    <a:pt x="301" y="2282"/>
                  </a:cubicBezTo>
                  <a:cubicBezTo>
                    <a:pt x="332" y="2282"/>
                    <a:pt x="363" y="2278"/>
                    <a:pt x="389" y="2260"/>
                  </a:cubicBezTo>
                  <a:lnTo>
                    <a:pt x="584" y="2176"/>
                  </a:lnTo>
                  <a:cubicBezTo>
                    <a:pt x="774" y="2092"/>
                    <a:pt x="955" y="1973"/>
                    <a:pt x="1114" y="1836"/>
                  </a:cubicBezTo>
                  <a:cubicBezTo>
                    <a:pt x="1274" y="1973"/>
                    <a:pt x="1450" y="2092"/>
                    <a:pt x="1645" y="2176"/>
                  </a:cubicBezTo>
                  <a:lnTo>
                    <a:pt x="1835" y="2260"/>
                  </a:lnTo>
                  <a:cubicBezTo>
                    <a:pt x="1866" y="2273"/>
                    <a:pt x="1897" y="2282"/>
                    <a:pt x="1924" y="2282"/>
                  </a:cubicBezTo>
                  <a:cubicBezTo>
                    <a:pt x="2012" y="2282"/>
                    <a:pt x="2087" y="2234"/>
                    <a:pt x="2118" y="2154"/>
                  </a:cubicBezTo>
                  <a:cubicBezTo>
                    <a:pt x="2167" y="2048"/>
                    <a:pt x="2123" y="1920"/>
                    <a:pt x="2012" y="1867"/>
                  </a:cubicBezTo>
                  <a:lnTo>
                    <a:pt x="1822" y="1787"/>
                  </a:lnTo>
                  <a:cubicBezTo>
                    <a:pt x="1672" y="1716"/>
                    <a:pt x="1530" y="1628"/>
                    <a:pt x="1406" y="1522"/>
                  </a:cubicBezTo>
                  <a:cubicBezTo>
                    <a:pt x="1561" y="1305"/>
                    <a:pt x="1676" y="1062"/>
                    <a:pt x="1742" y="806"/>
                  </a:cubicBezTo>
                  <a:lnTo>
                    <a:pt x="1972" y="806"/>
                  </a:lnTo>
                  <a:cubicBezTo>
                    <a:pt x="2087" y="806"/>
                    <a:pt x="2184" y="708"/>
                    <a:pt x="2184" y="593"/>
                  </a:cubicBezTo>
                  <a:cubicBezTo>
                    <a:pt x="2189" y="472"/>
                    <a:pt x="2096" y="377"/>
                    <a:pt x="1980" y="377"/>
                  </a:cubicBezTo>
                  <a:cubicBezTo>
                    <a:pt x="1977" y="377"/>
                    <a:pt x="1975" y="377"/>
                    <a:pt x="1972" y="377"/>
                  </a:cubicBezTo>
                  <a:lnTo>
                    <a:pt x="1331" y="377"/>
                  </a:lnTo>
                  <a:lnTo>
                    <a:pt x="1331" y="218"/>
                  </a:lnTo>
                  <a:cubicBezTo>
                    <a:pt x="1331" y="97"/>
                    <a:pt x="1238" y="1"/>
                    <a:pt x="1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7"/>
            <p:cNvSpPr/>
            <p:nvPr/>
          </p:nvSpPr>
          <p:spPr>
            <a:xfrm>
              <a:off x="1101575" y="3390050"/>
              <a:ext cx="79725" cy="84575"/>
            </a:xfrm>
            <a:custGeom>
              <a:avLst/>
              <a:gdLst/>
              <a:ahLst/>
              <a:cxnLst/>
              <a:rect l="l" t="t" r="r" b="b"/>
              <a:pathLst>
                <a:path w="3189" h="3383" extrusionOk="0">
                  <a:moveTo>
                    <a:pt x="288" y="0"/>
                  </a:moveTo>
                  <a:cubicBezTo>
                    <a:pt x="133" y="5"/>
                    <a:pt x="5" y="129"/>
                    <a:pt x="1" y="288"/>
                  </a:cubicBezTo>
                  <a:lnTo>
                    <a:pt x="1" y="3095"/>
                  </a:lnTo>
                  <a:cubicBezTo>
                    <a:pt x="1" y="3254"/>
                    <a:pt x="129" y="3383"/>
                    <a:pt x="288" y="3383"/>
                  </a:cubicBezTo>
                  <a:lnTo>
                    <a:pt x="3056" y="3383"/>
                  </a:lnTo>
                  <a:lnTo>
                    <a:pt x="3188" y="3011"/>
                  </a:lnTo>
                  <a:lnTo>
                    <a:pt x="664" y="3011"/>
                  </a:lnTo>
                  <a:cubicBezTo>
                    <a:pt x="505" y="3011"/>
                    <a:pt x="376" y="2883"/>
                    <a:pt x="376" y="2724"/>
                  </a:cubicBezTo>
                  <a:lnTo>
                    <a:pt x="37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7"/>
            <p:cNvSpPr/>
            <p:nvPr/>
          </p:nvSpPr>
          <p:spPr>
            <a:xfrm>
              <a:off x="1177950" y="3465325"/>
              <a:ext cx="76300" cy="9300"/>
            </a:xfrm>
            <a:custGeom>
              <a:avLst/>
              <a:gdLst/>
              <a:ahLst/>
              <a:cxnLst/>
              <a:rect l="l" t="t" r="r" b="b"/>
              <a:pathLst>
                <a:path w="3052" h="372" extrusionOk="0">
                  <a:moveTo>
                    <a:pt x="1" y="0"/>
                  </a:moveTo>
                  <a:lnTo>
                    <a:pt x="1" y="372"/>
                  </a:lnTo>
                  <a:lnTo>
                    <a:pt x="2764" y="372"/>
                  </a:lnTo>
                  <a:cubicBezTo>
                    <a:pt x="2923" y="372"/>
                    <a:pt x="3051" y="243"/>
                    <a:pt x="3051" y="84"/>
                  </a:cubicBezTo>
                  <a:lnTo>
                    <a:pt x="305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 name="Google Shape;1540;p57"/>
          <p:cNvGrpSpPr/>
          <p:nvPr/>
        </p:nvGrpSpPr>
        <p:grpSpPr>
          <a:xfrm>
            <a:off x="7799000" y="3144475"/>
            <a:ext cx="326325" cy="356125"/>
            <a:chOff x="7799000" y="3144475"/>
            <a:chExt cx="326325" cy="356125"/>
          </a:xfrm>
        </p:grpSpPr>
        <p:sp>
          <p:nvSpPr>
            <p:cNvPr id="1541" name="Google Shape;1541;p57"/>
            <p:cNvSpPr/>
            <p:nvPr/>
          </p:nvSpPr>
          <p:spPr>
            <a:xfrm>
              <a:off x="7806300" y="3147500"/>
              <a:ext cx="295150" cy="310650"/>
            </a:xfrm>
            <a:custGeom>
              <a:avLst/>
              <a:gdLst/>
              <a:ahLst/>
              <a:cxnLst/>
              <a:rect l="l" t="t" r="r" b="b"/>
              <a:pathLst>
                <a:path w="11806" h="12426" extrusionOk="0">
                  <a:moveTo>
                    <a:pt x="5955" y="1"/>
                  </a:moveTo>
                  <a:cubicBezTo>
                    <a:pt x="5842" y="1"/>
                    <a:pt x="5728" y="2"/>
                    <a:pt x="5615" y="2"/>
                  </a:cubicBezTo>
                  <a:cubicBezTo>
                    <a:pt x="4740" y="2"/>
                    <a:pt x="3979" y="404"/>
                    <a:pt x="3414" y="948"/>
                  </a:cubicBezTo>
                  <a:cubicBezTo>
                    <a:pt x="3391" y="970"/>
                    <a:pt x="3361" y="979"/>
                    <a:pt x="3325" y="979"/>
                  </a:cubicBezTo>
                  <a:cubicBezTo>
                    <a:pt x="3313" y="979"/>
                    <a:pt x="3301" y="979"/>
                    <a:pt x="3289" y="979"/>
                  </a:cubicBezTo>
                  <a:cubicBezTo>
                    <a:pt x="1921" y="979"/>
                    <a:pt x="1046" y="2225"/>
                    <a:pt x="1291" y="3592"/>
                  </a:cubicBezTo>
                  <a:cubicBezTo>
                    <a:pt x="1300" y="3632"/>
                    <a:pt x="1287" y="3672"/>
                    <a:pt x="1260" y="3698"/>
                  </a:cubicBezTo>
                  <a:cubicBezTo>
                    <a:pt x="756" y="4246"/>
                    <a:pt x="398" y="4892"/>
                    <a:pt x="398" y="5776"/>
                  </a:cubicBezTo>
                  <a:cubicBezTo>
                    <a:pt x="394" y="6342"/>
                    <a:pt x="531" y="6899"/>
                    <a:pt x="796" y="7403"/>
                  </a:cubicBezTo>
                  <a:cubicBezTo>
                    <a:pt x="818" y="7447"/>
                    <a:pt x="809" y="7501"/>
                    <a:pt x="778" y="7540"/>
                  </a:cubicBezTo>
                  <a:cubicBezTo>
                    <a:pt x="226" y="8142"/>
                    <a:pt x="0" y="8999"/>
                    <a:pt x="0" y="9928"/>
                  </a:cubicBezTo>
                  <a:cubicBezTo>
                    <a:pt x="0" y="10746"/>
                    <a:pt x="257" y="11851"/>
                    <a:pt x="801" y="12377"/>
                  </a:cubicBezTo>
                  <a:lnTo>
                    <a:pt x="10558" y="12426"/>
                  </a:lnTo>
                  <a:cubicBezTo>
                    <a:pt x="11553" y="11360"/>
                    <a:pt x="11805" y="9393"/>
                    <a:pt x="11173" y="8217"/>
                  </a:cubicBezTo>
                  <a:cubicBezTo>
                    <a:pt x="11049" y="7982"/>
                    <a:pt x="10894" y="7770"/>
                    <a:pt x="10717" y="7576"/>
                  </a:cubicBezTo>
                  <a:cubicBezTo>
                    <a:pt x="10678" y="7536"/>
                    <a:pt x="10673" y="7478"/>
                    <a:pt x="10700" y="7434"/>
                  </a:cubicBezTo>
                  <a:cubicBezTo>
                    <a:pt x="10961" y="6935"/>
                    <a:pt x="11093" y="6378"/>
                    <a:pt x="11093" y="5812"/>
                  </a:cubicBezTo>
                  <a:cubicBezTo>
                    <a:pt x="11093" y="4923"/>
                    <a:pt x="10775" y="4127"/>
                    <a:pt x="10267" y="3579"/>
                  </a:cubicBezTo>
                  <a:cubicBezTo>
                    <a:pt x="10240" y="3548"/>
                    <a:pt x="10227" y="3508"/>
                    <a:pt x="10236" y="3468"/>
                  </a:cubicBezTo>
                  <a:cubicBezTo>
                    <a:pt x="10258" y="3340"/>
                    <a:pt x="10267" y="3212"/>
                    <a:pt x="10267" y="3084"/>
                  </a:cubicBezTo>
                  <a:cubicBezTo>
                    <a:pt x="10267" y="1824"/>
                    <a:pt x="9245" y="798"/>
                    <a:pt x="7981" y="798"/>
                  </a:cubicBezTo>
                  <a:lnTo>
                    <a:pt x="7976" y="798"/>
                  </a:lnTo>
                  <a:cubicBezTo>
                    <a:pt x="7941" y="798"/>
                    <a:pt x="7910" y="785"/>
                    <a:pt x="7888" y="758"/>
                  </a:cubicBezTo>
                  <a:cubicBezTo>
                    <a:pt x="7614" y="497"/>
                    <a:pt x="7295" y="289"/>
                    <a:pt x="6946" y="139"/>
                  </a:cubicBezTo>
                  <a:cubicBezTo>
                    <a:pt x="6649" y="16"/>
                    <a:pt x="6304" y="1"/>
                    <a:pt x="5955" y="1"/>
                  </a:cubicBezTo>
                  <a:close/>
                </a:path>
              </a:pathLst>
            </a:custGeom>
            <a:solidFill>
              <a:srgbClr val="F2D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7"/>
            <p:cNvSpPr/>
            <p:nvPr/>
          </p:nvSpPr>
          <p:spPr>
            <a:xfrm>
              <a:off x="7819125" y="3388600"/>
              <a:ext cx="256550" cy="85575"/>
            </a:xfrm>
            <a:custGeom>
              <a:avLst/>
              <a:gdLst/>
              <a:ahLst/>
              <a:cxnLst/>
              <a:rect l="l" t="t" r="r" b="b"/>
              <a:pathLst>
                <a:path w="10262" h="3423" extrusionOk="0">
                  <a:moveTo>
                    <a:pt x="4081" y="1"/>
                  </a:moveTo>
                  <a:lnTo>
                    <a:pt x="4041" y="1279"/>
                  </a:lnTo>
                  <a:cubicBezTo>
                    <a:pt x="4028" y="1389"/>
                    <a:pt x="3948" y="1478"/>
                    <a:pt x="3842" y="1504"/>
                  </a:cubicBezTo>
                  <a:lnTo>
                    <a:pt x="3206" y="1694"/>
                  </a:lnTo>
                  <a:lnTo>
                    <a:pt x="1167" y="2088"/>
                  </a:lnTo>
                  <a:cubicBezTo>
                    <a:pt x="562" y="2282"/>
                    <a:pt x="111" y="2795"/>
                    <a:pt x="0" y="3423"/>
                  </a:cubicBezTo>
                  <a:lnTo>
                    <a:pt x="10262" y="3423"/>
                  </a:lnTo>
                  <a:cubicBezTo>
                    <a:pt x="10151" y="2795"/>
                    <a:pt x="9705" y="2282"/>
                    <a:pt x="9099" y="2088"/>
                  </a:cubicBezTo>
                  <a:lnTo>
                    <a:pt x="7309" y="1875"/>
                  </a:lnTo>
                  <a:lnTo>
                    <a:pt x="6725" y="1385"/>
                  </a:lnTo>
                  <a:lnTo>
                    <a:pt x="6667" y="1367"/>
                  </a:lnTo>
                  <a:cubicBezTo>
                    <a:pt x="6557" y="1336"/>
                    <a:pt x="6477" y="1243"/>
                    <a:pt x="6460" y="1137"/>
                  </a:cubicBezTo>
                  <a:lnTo>
                    <a:pt x="6411" y="797"/>
                  </a:lnTo>
                  <a:lnTo>
                    <a:pt x="5894" y="14"/>
                  </a:lnTo>
                  <a:lnTo>
                    <a:pt x="4081" y="1"/>
                  </a:ln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7"/>
            <p:cNvSpPr/>
            <p:nvPr/>
          </p:nvSpPr>
          <p:spPr>
            <a:xfrm>
              <a:off x="7898600" y="3437675"/>
              <a:ext cx="121825" cy="62925"/>
            </a:xfrm>
            <a:custGeom>
              <a:avLst/>
              <a:gdLst/>
              <a:ahLst/>
              <a:cxnLst/>
              <a:rect l="l" t="t" r="r" b="b"/>
              <a:pathLst>
                <a:path w="4873" h="2517" extrusionOk="0">
                  <a:moveTo>
                    <a:pt x="4872" y="1"/>
                  </a:moveTo>
                  <a:lnTo>
                    <a:pt x="3975" y="686"/>
                  </a:lnTo>
                  <a:cubicBezTo>
                    <a:pt x="3939" y="704"/>
                    <a:pt x="3902" y="710"/>
                    <a:pt x="3864" y="710"/>
                  </a:cubicBezTo>
                  <a:cubicBezTo>
                    <a:pt x="3731" y="710"/>
                    <a:pt x="3587" y="624"/>
                    <a:pt x="3451" y="624"/>
                  </a:cubicBezTo>
                  <a:cubicBezTo>
                    <a:pt x="3422" y="624"/>
                    <a:pt x="3393" y="628"/>
                    <a:pt x="3365" y="637"/>
                  </a:cubicBezTo>
                  <a:cubicBezTo>
                    <a:pt x="2907" y="792"/>
                    <a:pt x="2430" y="870"/>
                    <a:pt x="1952" y="870"/>
                  </a:cubicBezTo>
                  <a:cubicBezTo>
                    <a:pt x="1475" y="870"/>
                    <a:pt x="997" y="792"/>
                    <a:pt x="539" y="637"/>
                  </a:cubicBezTo>
                  <a:cubicBezTo>
                    <a:pt x="512" y="629"/>
                    <a:pt x="486" y="625"/>
                    <a:pt x="460" y="625"/>
                  </a:cubicBezTo>
                  <a:cubicBezTo>
                    <a:pt x="332" y="625"/>
                    <a:pt x="222" y="718"/>
                    <a:pt x="104" y="718"/>
                  </a:cubicBezTo>
                  <a:cubicBezTo>
                    <a:pt x="70" y="718"/>
                    <a:pt x="36" y="710"/>
                    <a:pt x="0" y="691"/>
                  </a:cubicBezTo>
                  <a:lnTo>
                    <a:pt x="0" y="691"/>
                  </a:lnTo>
                  <a:lnTo>
                    <a:pt x="221" y="2145"/>
                  </a:lnTo>
                  <a:lnTo>
                    <a:pt x="1260" y="2517"/>
                  </a:lnTo>
                  <a:lnTo>
                    <a:pt x="2648" y="2517"/>
                  </a:lnTo>
                  <a:lnTo>
                    <a:pt x="3281" y="2499"/>
                  </a:lnTo>
                  <a:lnTo>
                    <a:pt x="4094" y="2189"/>
                  </a:lnTo>
                  <a:lnTo>
                    <a:pt x="48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7"/>
            <p:cNvSpPr/>
            <p:nvPr/>
          </p:nvSpPr>
          <p:spPr>
            <a:xfrm>
              <a:off x="7799000" y="3144475"/>
              <a:ext cx="185275" cy="312475"/>
            </a:xfrm>
            <a:custGeom>
              <a:avLst/>
              <a:gdLst/>
              <a:ahLst/>
              <a:cxnLst/>
              <a:rect l="l" t="t" r="r" b="b"/>
              <a:pathLst>
                <a:path w="7411" h="12499" extrusionOk="0">
                  <a:moveTo>
                    <a:pt x="5954" y="0"/>
                  </a:moveTo>
                  <a:cubicBezTo>
                    <a:pt x="5143" y="0"/>
                    <a:pt x="4341" y="303"/>
                    <a:pt x="3723" y="879"/>
                  </a:cubicBezTo>
                  <a:cubicBezTo>
                    <a:pt x="3701" y="901"/>
                    <a:pt x="3666" y="915"/>
                    <a:pt x="3635" y="919"/>
                  </a:cubicBezTo>
                  <a:cubicBezTo>
                    <a:pt x="3623" y="919"/>
                    <a:pt x="3612" y="919"/>
                    <a:pt x="3600" y="919"/>
                  </a:cubicBezTo>
                  <a:cubicBezTo>
                    <a:pt x="2228" y="919"/>
                    <a:pt x="1126" y="2221"/>
                    <a:pt x="1376" y="3589"/>
                  </a:cubicBezTo>
                  <a:cubicBezTo>
                    <a:pt x="1380" y="3629"/>
                    <a:pt x="1367" y="3669"/>
                    <a:pt x="1340" y="3700"/>
                  </a:cubicBezTo>
                  <a:cubicBezTo>
                    <a:pt x="841" y="4248"/>
                    <a:pt x="518" y="5044"/>
                    <a:pt x="518" y="5933"/>
                  </a:cubicBezTo>
                  <a:cubicBezTo>
                    <a:pt x="513" y="6494"/>
                    <a:pt x="650" y="7051"/>
                    <a:pt x="911" y="7551"/>
                  </a:cubicBezTo>
                  <a:cubicBezTo>
                    <a:pt x="933" y="7599"/>
                    <a:pt x="929" y="7657"/>
                    <a:pt x="894" y="7697"/>
                  </a:cubicBezTo>
                  <a:cubicBezTo>
                    <a:pt x="341" y="8294"/>
                    <a:pt x="1" y="9134"/>
                    <a:pt x="1" y="10066"/>
                  </a:cubicBezTo>
                  <a:cubicBezTo>
                    <a:pt x="1" y="10884"/>
                    <a:pt x="452" y="11968"/>
                    <a:pt x="995" y="12498"/>
                  </a:cubicBezTo>
                  <a:lnTo>
                    <a:pt x="1605" y="12498"/>
                  </a:lnTo>
                  <a:cubicBezTo>
                    <a:pt x="1181" y="11923"/>
                    <a:pt x="863" y="11044"/>
                    <a:pt x="863" y="10349"/>
                  </a:cubicBezTo>
                  <a:cubicBezTo>
                    <a:pt x="863" y="9421"/>
                    <a:pt x="1203" y="8581"/>
                    <a:pt x="1751" y="7984"/>
                  </a:cubicBezTo>
                  <a:cubicBezTo>
                    <a:pt x="1787" y="7944"/>
                    <a:pt x="1796" y="7887"/>
                    <a:pt x="1773" y="7838"/>
                  </a:cubicBezTo>
                  <a:cubicBezTo>
                    <a:pt x="1508" y="7339"/>
                    <a:pt x="1371" y="6781"/>
                    <a:pt x="1376" y="6220"/>
                  </a:cubicBezTo>
                  <a:cubicBezTo>
                    <a:pt x="1376" y="5331"/>
                    <a:pt x="1694" y="4536"/>
                    <a:pt x="2198" y="3987"/>
                  </a:cubicBezTo>
                  <a:cubicBezTo>
                    <a:pt x="2224" y="3956"/>
                    <a:pt x="2238" y="3917"/>
                    <a:pt x="2233" y="3877"/>
                  </a:cubicBezTo>
                  <a:cubicBezTo>
                    <a:pt x="1983" y="2507"/>
                    <a:pt x="3089" y="1202"/>
                    <a:pt x="4465" y="1202"/>
                  </a:cubicBezTo>
                  <a:cubicBezTo>
                    <a:pt x="4474" y="1202"/>
                    <a:pt x="4483" y="1202"/>
                    <a:pt x="4493" y="1202"/>
                  </a:cubicBezTo>
                  <a:cubicBezTo>
                    <a:pt x="4523" y="1202"/>
                    <a:pt x="4554" y="1189"/>
                    <a:pt x="4581" y="1167"/>
                  </a:cubicBezTo>
                  <a:cubicBezTo>
                    <a:pt x="5178" y="604"/>
                    <a:pt x="5967" y="287"/>
                    <a:pt x="6792" y="287"/>
                  </a:cubicBezTo>
                  <a:cubicBezTo>
                    <a:pt x="6798" y="287"/>
                    <a:pt x="6804" y="287"/>
                    <a:pt x="6809" y="287"/>
                  </a:cubicBezTo>
                  <a:cubicBezTo>
                    <a:pt x="7008" y="287"/>
                    <a:pt x="7212" y="304"/>
                    <a:pt x="7411" y="344"/>
                  </a:cubicBezTo>
                  <a:cubicBezTo>
                    <a:pt x="6948" y="113"/>
                    <a:pt x="6449" y="0"/>
                    <a:pt x="5954" y="0"/>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7"/>
            <p:cNvSpPr/>
            <p:nvPr/>
          </p:nvSpPr>
          <p:spPr>
            <a:xfrm>
              <a:off x="7833050" y="3388600"/>
              <a:ext cx="146375" cy="85575"/>
            </a:xfrm>
            <a:custGeom>
              <a:avLst/>
              <a:gdLst/>
              <a:ahLst/>
              <a:cxnLst/>
              <a:rect l="l" t="t" r="r" b="b"/>
              <a:pathLst>
                <a:path w="5855" h="3423" extrusionOk="0">
                  <a:moveTo>
                    <a:pt x="3427" y="1"/>
                  </a:moveTo>
                  <a:lnTo>
                    <a:pt x="3294" y="819"/>
                  </a:lnTo>
                  <a:lnTo>
                    <a:pt x="3245" y="1137"/>
                  </a:lnTo>
                  <a:cubicBezTo>
                    <a:pt x="3223" y="1243"/>
                    <a:pt x="3148" y="1332"/>
                    <a:pt x="3042" y="1367"/>
                  </a:cubicBezTo>
                  <a:lnTo>
                    <a:pt x="2410" y="1557"/>
                  </a:lnTo>
                  <a:lnTo>
                    <a:pt x="610" y="2088"/>
                  </a:lnTo>
                  <a:cubicBezTo>
                    <a:pt x="0" y="2278"/>
                    <a:pt x="1919" y="3423"/>
                    <a:pt x="1919" y="3423"/>
                  </a:cubicBezTo>
                  <a:lnTo>
                    <a:pt x="2604" y="2733"/>
                  </a:lnTo>
                  <a:cubicBezTo>
                    <a:pt x="2632" y="2747"/>
                    <a:pt x="2659" y="2753"/>
                    <a:pt x="2686" y="2753"/>
                  </a:cubicBezTo>
                  <a:cubicBezTo>
                    <a:pt x="2826" y="2753"/>
                    <a:pt x="2953" y="2591"/>
                    <a:pt x="3100" y="2591"/>
                  </a:cubicBezTo>
                  <a:cubicBezTo>
                    <a:pt x="3120" y="2591"/>
                    <a:pt x="3141" y="2594"/>
                    <a:pt x="3161" y="2600"/>
                  </a:cubicBezTo>
                  <a:cubicBezTo>
                    <a:pt x="3126" y="2432"/>
                    <a:pt x="3091" y="2269"/>
                    <a:pt x="3064" y="2114"/>
                  </a:cubicBezTo>
                  <a:cubicBezTo>
                    <a:pt x="3055" y="2030"/>
                    <a:pt x="3104" y="1946"/>
                    <a:pt x="3184" y="1920"/>
                  </a:cubicBezTo>
                  <a:lnTo>
                    <a:pt x="3201" y="1920"/>
                  </a:lnTo>
                  <a:cubicBezTo>
                    <a:pt x="3515" y="1822"/>
                    <a:pt x="3750" y="1557"/>
                    <a:pt x="3811" y="1234"/>
                  </a:cubicBezTo>
                  <a:cubicBezTo>
                    <a:pt x="3819" y="1168"/>
                    <a:pt x="3876" y="1123"/>
                    <a:pt x="3938" y="1123"/>
                  </a:cubicBezTo>
                  <a:cubicBezTo>
                    <a:pt x="3950" y="1123"/>
                    <a:pt x="3963" y="1125"/>
                    <a:pt x="3975" y="1128"/>
                  </a:cubicBezTo>
                  <a:cubicBezTo>
                    <a:pt x="4156" y="1199"/>
                    <a:pt x="4351" y="1239"/>
                    <a:pt x="4545" y="1243"/>
                  </a:cubicBezTo>
                  <a:cubicBezTo>
                    <a:pt x="4908" y="1243"/>
                    <a:pt x="5430" y="1035"/>
                    <a:pt x="5854" y="801"/>
                  </a:cubicBezTo>
                  <a:lnTo>
                    <a:pt x="5726" y="14"/>
                  </a:lnTo>
                  <a:lnTo>
                    <a:pt x="3997" y="1"/>
                  </a:ln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7"/>
            <p:cNvSpPr/>
            <p:nvPr/>
          </p:nvSpPr>
          <p:spPr>
            <a:xfrm>
              <a:off x="7881025" y="3446425"/>
              <a:ext cx="49100" cy="54175"/>
            </a:xfrm>
            <a:custGeom>
              <a:avLst/>
              <a:gdLst/>
              <a:ahLst/>
              <a:cxnLst/>
              <a:rect l="l" t="t" r="r" b="b"/>
              <a:pathLst>
                <a:path w="1964" h="2167" extrusionOk="0">
                  <a:moveTo>
                    <a:pt x="588" y="0"/>
                  </a:moveTo>
                  <a:lnTo>
                    <a:pt x="0" y="1110"/>
                  </a:lnTo>
                  <a:lnTo>
                    <a:pt x="624" y="1707"/>
                  </a:lnTo>
                  <a:lnTo>
                    <a:pt x="1326" y="2167"/>
                  </a:lnTo>
                  <a:lnTo>
                    <a:pt x="1963" y="2167"/>
                  </a:lnTo>
                  <a:lnTo>
                    <a:pt x="1831" y="1901"/>
                  </a:lnTo>
                  <a:cubicBezTo>
                    <a:pt x="1698" y="1645"/>
                    <a:pt x="1583" y="1380"/>
                    <a:pt x="1486" y="1110"/>
                  </a:cubicBezTo>
                  <a:cubicBezTo>
                    <a:pt x="1388" y="840"/>
                    <a:pt x="1304" y="566"/>
                    <a:pt x="1242" y="287"/>
                  </a:cubicBezTo>
                  <a:cubicBezTo>
                    <a:pt x="1017" y="208"/>
                    <a:pt x="796" y="111"/>
                    <a:pt x="5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7"/>
            <p:cNvSpPr/>
            <p:nvPr/>
          </p:nvSpPr>
          <p:spPr>
            <a:xfrm>
              <a:off x="7812050" y="3420525"/>
              <a:ext cx="102150" cy="80075"/>
            </a:xfrm>
            <a:custGeom>
              <a:avLst/>
              <a:gdLst/>
              <a:ahLst/>
              <a:cxnLst/>
              <a:rect l="l" t="t" r="r" b="b"/>
              <a:pathLst>
                <a:path w="4086" h="3203" extrusionOk="0">
                  <a:moveTo>
                    <a:pt x="2923" y="0"/>
                  </a:moveTo>
                  <a:cubicBezTo>
                    <a:pt x="2880" y="0"/>
                    <a:pt x="2819" y="19"/>
                    <a:pt x="2737" y="46"/>
                  </a:cubicBezTo>
                  <a:lnTo>
                    <a:pt x="1981" y="236"/>
                  </a:lnTo>
                  <a:cubicBezTo>
                    <a:pt x="1097" y="497"/>
                    <a:pt x="438" y="1239"/>
                    <a:pt x="283" y="2146"/>
                  </a:cubicBezTo>
                  <a:lnTo>
                    <a:pt x="18" y="2867"/>
                  </a:lnTo>
                  <a:cubicBezTo>
                    <a:pt x="0" y="2955"/>
                    <a:pt x="71" y="3039"/>
                    <a:pt x="159" y="3043"/>
                  </a:cubicBezTo>
                  <a:lnTo>
                    <a:pt x="464" y="3203"/>
                  </a:lnTo>
                  <a:lnTo>
                    <a:pt x="4085" y="3203"/>
                  </a:lnTo>
                  <a:cubicBezTo>
                    <a:pt x="3542" y="2168"/>
                    <a:pt x="3338" y="1120"/>
                    <a:pt x="3268" y="382"/>
                  </a:cubicBezTo>
                  <a:cubicBezTo>
                    <a:pt x="3254" y="302"/>
                    <a:pt x="3033" y="258"/>
                    <a:pt x="3029" y="178"/>
                  </a:cubicBezTo>
                  <a:cubicBezTo>
                    <a:pt x="3018" y="45"/>
                    <a:pt x="2990" y="0"/>
                    <a:pt x="29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7"/>
            <p:cNvSpPr/>
            <p:nvPr/>
          </p:nvSpPr>
          <p:spPr>
            <a:xfrm>
              <a:off x="7808075" y="3416050"/>
              <a:ext cx="85675" cy="84550"/>
            </a:xfrm>
            <a:custGeom>
              <a:avLst/>
              <a:gdLst/>
              <a:ahLst/>
              <a:cxnLst/>
              <a:rect l="l" t="t" r="r" b="b"/>
              <a:pathLst>
                <a:path w="3427" h="3382" extrusionOk="0">
                  <a:moveTo>
                    <a:pt x="3067" y="1"/>
                  </a:moveTo>
                  <a:cubicBezTo>
                    <a:pt x="3033" y="1"/>
                    <a:pt x="2997" y="6"/>
                    <a:pt x="2962" y="17"/>
                  </a:cubicBezTo>
                  <a:lnTo>
                    <a:pt x="1941" y="326"/>
                  </a:lnTo>
                  <a:cubicBezTo>
                    <a:pt x="1057" y="587"/>
                    <a:pt x="398" y="1326"/>
                    <a:pt x="243" y="2236"/>
                  </a:cubicBezTo>
                  <a:lnTo>
                    <a:pt x="18" y="3205"/>
                  </a:lnTo>
                  <a:cubicBezTo>
                    <a:pt x="0" y="3293"/>
                    <a:pt x="66" y="3377"/>
                    <a:pt x="159" y="3382"/>
                  </a:cubicBezTo>
                  <a:lnTo>
                    <a:pt x="623" y="3382"/>
                  </a:lnTo>
                  <a:lnTo>
                    <a:pt x="862" y="2365"/>
                  </a:lnTo>
                  <a:lnTo>
                    <a:pt x="862" y="2343"/>
                  </a:lnTo>
                  <a:cubicBezTo>
                    <a:pt x="982" y="1671"/>
                    <a:pt x="1468" y="1122"/>
                    <a:pt x="2122" y="928"/>
                  </a:cubicBezTo>
                  <a:lnTo>
                    <a:pt x="3427" y="561"/>
                  </a:lnTo>
                  <a:cubicBezTo>
                    <a:pt x="3413" y="481"/>
                    <a:pt x="3409" y="397"/>
                    <a:pt x="3404" y="318"/>
                  </a:cubicBezTo>
                  <a:cubicBezTo>
                    <a:pt x="3393" y="133"/>
                    <a:pt x="3241" y="1"/>
                    <a:pt x="306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7"/>
            <p:cNvSpPr/>
            <p:nvPr/>
          </p:nvSpPr>
          <p:spPr>
            <a:xfrm>
              <a:off x="7838250" y="3281950"/>
              <a:ext cx="53625" cy="49750"/>
            </a:xfrm>
            <a:custGeom>
              <a:avLst/>
              <a:gdLst/>
              <a:ahLst/>
              <a:cxnLst/>
              <a:rect l="l" t="t" r="r" b="b"/>
              <a:pathLst>
                <a:path w="2145" h="1990" extrusionOk="0">
                  <a:moveTo>
                    <a:pt x="575" y="0"/>
                  </a:moveTo>
                  <a:cubicBezTo>
                    <a:pt x="257" y="0"/>
                    <a:pt x="0" y="257"/>
                    <a:pt x="0" y="571"/>
                  </a:cubicBezTo>
                  <a:cubicBezTo>
                    <a:pt x="0" y="1300"/>
                    <a:pt x="668" y="1919"/>
                    <a:pt x="1375" y="1990"/>
                  </a:cubicBezTo>
                  <a:lnTo>
                    <a:pt x="2144" y="1039"/>
                  </a:lnTo>
                  <a:lnTo>
                    <a:pt x="1340" y="0"/>
                  </a:ln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7"/>
            <p:cNvSpPr/>
            <p:nvPr/>
          </p:nvSpPr>
          <p:spPr>
            <a:xfrm>
              <a:off x="7865200" y="3223800"/>
              <a:ext cx="164825" cy="181525"/>
            </a:xfrm>
            <a:custGeom>
              <a:avLst/>
              <a:gdLst/>
              <a:ahLst/>
              <a:cxnLst/>
              <a:rect l="l" t="t" r="r" b="b"/>
              <a:pathLst>
                <a:path w="6593" h="7261" extrusionOk="0">
                  <a:moveTo>
                    <a:pt x="4807" y="1"/>
                  </a:moveTo>
                  <a:lnTo>
                    <a:pt x="1646" y="107"/>
                  </a:lnTo>
                  <a:cubicBezTo>
                    <a:pt x="1146" y="107"/>
                    <a:pt x="346" y="182"/>
                    <a:pt x="195" y="651"/>
                  </a:cubicBezTo>
                  <a:cubicBezTo>
                    <a:pt x="19" y="1217"/>
                    <a:pt x="10" y="1787"/>
                    <a:pt x="1" y="2481"/>
                  </a:cubicBezTo>
                  <a:cubicBezTo>
                    <a:pt x="1" y="3586"/>
                    <a:pt x="275" y="4661"/>
                    <a:pt x="739" y="5501"/>
                  </a:cubicBezTo>
                  <a:cubicBezTo>
                    <a:pt x="1318" y="6557"/>
                    <a:pt x="2808" y="7260"/>
                    <a:pt x="3259" y="7260"/>
                  </a:cubicBezTo>
                  <a:cubicBezTo>
                    <a:pt x="3706" y="7260"/>
                    <a:pt x="5218" y="6553"/>
                    <a:pt x="5819" y="5501"/>
                  </a:cubicBezTo>
                  <a:cubicBezTo>
                    <a:pt x="6292" y="4661"/>
                    <a:pt x="6575" y="3586"/>
                    <a:pt x="6575" y="2481"/>
                  </a:cubicBezTo>
                  <a:cubicBezTo>
                    <a:pt x="6584" y="1867"/>
                    <a:pt x="6593" y="1248"/>
                    <a:pt x="6398" y="642"/>
                  </a:cubicBezTo>
                  <a:cubicBezTo>
                    <a:pt x="6248" y="169"/>
                    <a:pt x="5298" y="1"/>
                    <a:pt x="4807" y="1"/>
                  </a:cubicBez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7"/>
            <p:cNvSpPr/>
            <p:nvPr/>
          </p:nvSpPr>
          <p:spPr>
            <a:xfrm>
              <a:off x="7868300" y="3220050"/>
              <a:ext cx="158525" cy="26325"/>
            </a:xfrm>
            <a:custGeom>
              <a:avLst/>
              <a:gdLst/>
              <a:ahLst/>
              <a:cxnLst/>
              <a:rect l="l" t="t" r="r" b="b"/>
              <a:pathLst>
                <a:path w="6341" h="1053" extrusionOk="0">
                  <a:moveTo>
                    <a:pt x="1159" y="0"/>
                  </a:moveTo>
                  <a:cubicBezTo>
                    <a:pt x="664" y="0"/>
                    <a:pt x="222" y="323"/>
                    <a:pt x="71" y="796"/>
                  </a:cubicBezTo>
                  <a:cubicBezTo>
                    <a:pt x="45" y="880"/>
                    <a:pt x="23" y="964"/>
                    <a:pt x="1" y="1053"/>
                  </a:cubicBezTo>
                  <a:cubicBezTo>
                    <a:pt x="244" y="748"/>
                    <a:pt x="611" y="575"/>
                    <a:pt x="1000" y="575"/>
                  </a:cubicBezTo>
                  <a:lnTo>
                    <a:pt x="5346" y="575"/>
                  </a:lnTo>
                  <a:cubicBezTo>
                    <a:pt x="5351" y="575"/>
                    <a:pt x="5356" y="575"/>
                    <a:pt x="5360" y="575"/>
                  </a:cubicBezTo>
                  <a:cubicBezTo>
                    <a:pt x="5740" y="575"/>
                    <a:pt x="6101" y="747"/>
                    <a:pt x="6341" y="1039"/>
                  </a:cubicBezTo>
                  <a:cubicBezTo>
                    <a:pt x="6323" y="955"/>
                    <a:pt x="6301" y="871"/>
                    <a:pt x="6274" y="792"/>
                  </a:cubicBezTo>
                  <a:cubicBezTo>
                    <a:pt x="6120" y="319"/>
                    <a:pt x="5682" y="0"/>
                    <a:pt x="5187" y="0"/>
                  </a:cubicBez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7"/>
            <p:cNvSpPr/>
            <p:nvPr/>
          </p:nvSpPr>
          <p:spPr>
            <a:xfrm>
              <a:off x="7929800" y="3317950"/>
              <a:ext cx="35975" cy="13200"/>
            </a:xfrm>
            <a:custGeom>
              <a:avLst/>
              <a:gdLst/>
              <a:ahLst/>
              <a:cxnLst/>
              <a:rect l="l" t="t" r="r" b="b"/>
              <a:pathLst>
                <a:path w="1439" h="528" extrusionOk="0">
                  <a:moveTo>
                    <a:pt x="310" y="1"/>
                  </a:moveTo>
                  <a:cubicBezTo>
                    <a:pt x="112" y="1"/>
                    <a:pt x="0" y="303"/>
                    <a:pt x="220" y="413"/>
                  </a:cubicBezTo>
                  <a:cubicBezTo>
                    <a:pt x="375" y="488"/>
                    <a:pt x="547" y="528"/>
                    <a:pt x="720" y="528"/>
                  </a:cubicBezTo>
                  <a:cubicBezTo>
                    <a:pt x="892" y="528"/>
                    <a:pt x="1060" y="488"/>
                    <a:pt x="1215" y="413"/>
                  </a:cubicBezTo>
                  <a:cubicBezTo>
                    <a:pt x="1438" y="303"/>
                    <a:pt x="1327" y="1"/>
                    <a:pt x="1129" y="1"/>
                  </a:cubicBezTo>
                  <a:cubicBezTo>
                    <a:pt x="1096" y="1"/>
                    <a:pt x="1061" y="9"/>
                    <a:pt x="1025" y="28"/>
                  </a:cubicBezTo>
                  <a:cubicBezTo>
                    <a:pt x="927" y="77"/>
                    <a:pt x="822" y="101"/>
                    <a:pt x="718" y="101"/>
                  </a:cubicBezTo>
                  <a:cubicBezTo>
                    <a:pt x="613" y="101"/>
                    <a:pt x="510" y="77"/>
                    <a:pt x="414" y="28"/>
                  </a:cubicBezTo>
                  <a:cubicBezTo>
                    <a:pt x="378" y="9"/>
                    <a:pt x="343" y="1"/>
                    <a:pt x="310" y="1"/>
                  </a:cubicBez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7"/>
            <p:cNvSpPr/>
            <p:nvPr/>
          </p:nvSpPr>
          <p:spPr>
            <a:xfrm>
              <a:off x="7924575" y="3348475"/>
              <a:ext cx="46325" cy="18825"/>
            </a:xfrm>
            <a:custGeom>
              <a:avLst/>
              <a:gdLst/>
              <a:ahLst/>
              <a:cxnLst/>
              <a:rect l="l" t="t" r="r" b="b"/>
              <a:pathLst>
                <a:path w="1853" h="753" extrusionOk="0">
                  <a:moveTo>
                    <a:pt x="97" y="1"/>
                  </a:moveTo>
                  <a:cubicBezTo>
                    <a:pt x="40" y="1"/>
                    <a:pt x="0" y="54"/>
                    <a:pt x="18" y="111"/>
                  </a:cubicBezTo>
                  <a:cubicBezTo>
                    <a:pt x="27" y="134"/>
                    <a:pt x="31" y="164"/>
                    <a:pt x="44" y="191"/>
                  </a:cubicBezTo>
                  <a:cubicBezTo>
                    <a:pt x="150" y="447"/>
                    <a:pt x="915" y="753"/>
                    <a:pt x="915" y="753"/>
                  </a:cubicBezTo>
                  <a:cubicBezTo>
                    <a:pt x="915" y="753"/>
                    <a:pt x="1729" y="412"/>
                    <a:pt x="1822" y="164"/>
                  </a:cubicBezTo>
                  <a:lnTo>
                    <a:pt x="1839" y="111"/>
                  </a:lnTo>
                  <a:cubicBezTo>
                    <a:pt x="1853" y="54"/>
                    <a:pt x="1813" y="1"/>
                    <a:pt x="1755" y="1"/>
                  </a:cubicBezTo>
                  <a:close/>
                </a:path>
              </a:pathLst>
            </a:custGeom>
            <a:solidFill>
              <a:srgbClr val="FA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7"/>
            <p:cNvSpPr/>
            <p:nvPr/>
          </p:nvSpPr>
          <p:spPr>
            <a:xfrm>
              <a:off x="7925125" y="3351350"/>
              <a:ext cx="45325" cy="18725"/>
            </a:xfrm>
            <a:custGeom>
              <a:avLst/>
              <a:gdLst/>
              <a:ahLst/>
              <a:cxnLst/>
              <a:rect l="l" t="t" r="r" b="b"/>
              <a:pathLst>
                <a:path w="1813" h="749" extrusionOk="0">
                  <a:moveTo>
                    <a:pt x="0" y="1"/>
                  </a:moveTo>
                  <a:lnTo>
                    <a:pt x="0" y="1"/>
                  </a:lnTo>
                  <a:cubicBezTo>
                    <a:pt x="67" y="240"/>
                    <a:pt x="354" y="748"/>
                    <a:pt x="907" y="748"/>
                  </a:cubicBezTo>
                  <a:cubicBezTo>
                    <a:pt x="1459" y="748"/>
                    <a:pt x="1747" y="240"/>
                    <a:pt x="1813" y="1"/>
                  </a:cubicBezTo>
                  <a:lnTo>
                    <a:pt x="1813" y="1"/>
                  </a:lnTo>
                  <a:cubicBezTo>
                    <a:pt x="1554" y="229"/>
                    <a:pt x="1230" y="342"/>
                    <a:pt x="907" y="342"/>
                  </a:cubicBezTo>
                  <a:cubicBezTo>
                    <a:pt x="583" y="342"/>
                    <a:pt x="259" y="229"/>
                    <a:pt x="0" y="1"/>
                  </a:cubicBez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7"/>
            <p:cNvSpPr/>
            <p:nvPr/>
          </p:nvSpPr>
          <p:spPr>
            <a:xfrm>
              <a:off x="7959425" y="3263350"/>
              <a:ext cx="41100" cy="14225"/>
            </a:xfrm>
            <a:custGeom>
              <a:avLst/>
              <a:gdLst/>
              <a:ahLst/>
              <a:cxnLst/>
              <a:rect l="l" t="t" r="r" b="b"/>
              <a:pathLst>
                <a:path w="1644" h="569" extrusionOk="0">
                  <a:moveTo>
                    <a:pt x="821" y="0"/>
                  </a:moveTo>
                  <a:cubicBezTo>
                    <a:pt x="600" y="0"/>
                    <a:pt x="379" y="57"/>
                    <a:pt x="180" y="170"/>
                  </a:cubicBezTo>
                  <a:cubicBezTo>
                    <a:pt x="1" y="303"/>
                    <a:pt x="118" y="562"/>
                    <a:pt x="304" y="562"/>
                  </a:cubicBezTo>
                  <a:cubicBezTo>
                    <a:pt x="333" y="562"/>
                    <a:pt x="365" y="555"/>
                    <a:pt x="397" y="541"/>
                  </a:cubicBezTo>
                  <a:cubicBezTo>
                    <a:pt x="529" y="470"/>
                    <a:pt x="675" y="435"/>
                    <a:pt x="821" y="435"/>
                  </a:cubicBezTo>
                  <a:cubicBezTo>
                    <a:pt x="967" y="435"/>
                    <a:pt x="1113" y="470"/>
                    <a:pt x="1246" y="541"/>
                  </a:cubicBezTo>
                  <a:cubicBezTo>
                    <a:pt x="1275" y="559"/>
                    <a:pt x="1305" y="569"/>
                    <a:pt x="1337" y="569"/>
                  </a:cubicBezTo>
                  <a:cubicBezTo>
                    <a:pt x="1343" y="569"/>
                    <a:pt x="1349" y="568"/>
                    <a:pt x="1356" y="567"/>
                  </a:cubicBezTo>
                  <a:cubicBezTo>
                    <a:pt x="1568" y="559"/>
                    <a:pt x="1643" y="285"/>
                    <a:pt x="1462" y="170"/>
                  </a:cubicBezTo>
                  <a:cubicBezTo>
                    <a:pt x="1263" y="57"/>
                    <a:pt x="1042" y="0"/>
                    <a:pt x="821" y="0"/>
                  </a:cubicBez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7"/>
            <p:cNvSpPr/>
            <p:nvPr/>
          </p:nvSpPr>
          <p:spPr>
            <a:xfrm>
              <a:off x="7895375" y="3263350"/>
              <a:ext cx="39050" cy="14300"/>
            </a:xfrm>
            <a:custGeom>
              <a:avLst/>
              <a:gdLst/>
              <a:ahLst/>
              <a:cxnLst/>
              <a:rect l="l" t="t" r="r" b="b"/>
              <a:pathLst>
                <a:path w="1562" h="572" extrusionOk="0">
                  <a:moveTo>
                    <a:pt x="777" y="0"/>
                  </a:moveTo>
                  <a:cubicBezTo>
                    <a:pt x="555" y="0"/>
                    <a:pt x="332" y="57"/>
                    <a:pt x="134" y="170"/>
                  </a:cubicBezTo>
                  <a:cubicBezTo>
                    <a:pt x="36" y="231"/>
                    <a:pt x="1" y="360"/>
                    <a:pt x="58" y="466"/>
                  </a:cubicBezTo>
                  <a:cubicBezTo>
                    <a:pt x="97" y="533"/>
                    <a:pt x="170" y="572"/>
                    <a:pt x="244" y="572"/>
                  </a:cubicBezTo>
                  <a:cubicBezTo>
                    <a:pt x="282" y="572"/>
                    <a:pt x="320" y="562"/>
                    <a:pt x="355" y="541"/>
                  </a:cubicBezTo>
                  <a:cubicBezTo>
                    <a:pt x="487" y="470"/>
                    <a:pt x="633" y="435"/>
                    <a:pt x="780" y="435"/>
                  </a:cubicBezTo>
                  <a:cubicBezTo>
                    <a:pt x="926" y="435"/>
                    <a:pt x="1073" y="470"/>
                    <a:pt x="1208" y="541"/>
                  </a:cubicBezTo>
                  <a:cubicBezTo>
                    <a:pt x="1235" y="556"/>
                    <a:pt x="1265" y="568"/>
                    <a:pt x="1296" y="568"/>
                  </a:cubicBezTo>
                  <a:cubicBezTo>
                    <a:pt x="1300" y="568"/>
                    <a:pt x="1305" y="568"/>
                    <a:pt x="1310" y="567"/>
                  </a:cubicBezTo>
                  <a:cubicBezTo>
                    <a:pt x="1389" y="567"/>
                    <a:pt x="1460" y="528"/>
                    <a:pt x="1500" y="466"/>
                  </a:cubicBezTo>
                  <a:cubicBezTo>
                    <a:pt x="1562" y="360"/>
                    <a:pt x="1526" y="227"/>
                    <a:pt x="1420" y="170"/>
                  </a:cubicBezTo>
                  <a:cubicBezTo>
                    <a:pt x="1221" y="57"/>
                    <a:pt x="999" y="0"/>
                    <a:pt x="777" y="0"/>
                  </a:cubicBez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7"/>
            <p:cNvSpPr/>
            <p:nvPr/>
          </p:nvSpPr>
          <p:spPr>
            <a:xfrm>
              <a:off x="7982700" y="3423200"/>
              <a:ext cx="92975" cy="50975"/>
            </a:xfrm>
            <a:custGeom>
              <a:avLst/>
              <a:gdLst/>
              <a:ahLst/>
              <a:cxnLst/>
              <a:rect l="l" t="t" r="r" b="b"/>
              <a:pathLst>
                <a:path w="3719" h="2039" extrusionOk="0">
                  <a:moveTo>
                    <a:pt x="182" y="1"/>
                  </a:moveTo>
                  <a:cubicBezTo>
                    <a:pt x="155" y="407"/>
                    <a:pt x="94" y="814"/>
                    <a:pt x="1" y="1216"/>
                  </a:cubicBezTo>
                  <a:cubicBezTo>
                    <a:pt x="25" y="1208"/>
                    <a:pt x="49" y="1205"/>
                    <a:pt x="73" y="1205"/>
                  </a:cubicBezTo>
                  <a:cubicBezTo>
                    <a:pt x="216" y="1205"/>
                    <a:pt x="358" y="1326"/>
                    <a:pt x="499" y="1326"/>
                  </a:cubicBezTo>
                  <a:cubicBezTo>
                    <a:pt x="530" y="1326"/>
                    <a:pt x="562" y="1320"/>
                    <a:pt x="593" y="1305"/>
                  </a:cubicBezTo>
                  <a:lnTo>
                    <a:pt x="1508" y="580"/>
                  </a:lnTo>
                  <a:lnTo>
                    <a:pt x="1367" y="2039"/>
                  </a:lnTo>
                  <a:lnTo>
                    <a:pt x="3719" y="2039"/>
                  </a:lnTo>
                  <a:cubicBezTo>
                    <a:pt x="3608" y="1411"/>
                    <a:pt x="3162" y="898"/>
                    <a:pt x="2556" y="699"/>
                  </a:cubicBezTo>
                  <a:lnTo>
                    <a:pt x="752" y="169"/>
                  </a:lnTo>
                  <a:lnTo>
                    <a:pt x="182" y="1"/>
                  </a:ln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7"/>
            <p:cNvSpPr/>
            <p:nvPr/>
          </p:nvSpPr>
          <p:spPr>
            <a:xfrm>
              <a:off x="7974525" y="3283825"/>
              <a:ext cx="10850" cy="22900"/>
            </a:xfrm>
            <a:custGeom>
              <a:avLst/>
              <a:gdLst/>
              <a:ahLst/>
              <a:cxnLst/>
              <a:rect l="l" t="t" r="r" b="b"/>
              <a:pathLst>
                <a:path w="434" h="916" extrusionOk="0">
                  <a:moveTo>
                    <a:pt x="225" y="0"/>
                  </a:moveTo>
                  <a:cubicBezTo>
                    <a:pt x="223" y="0"/>
                    <a:pt x="220" y="0"/>
                    <a:pt x="217" y="0"/>
                  </a:cubicBezTo>
                  <a:cubicBezTo>
                    <a:pt x="215" y="0"/>
                    <a:pt x="212" y="0"/>
                    <a:pt x="210" y="0"/>
                  </a:cubicBezTo>
                  <a:cubicBezTo>
                    <a:pt x="98" y="0"/>
                    <a:pt x="5" y="96"/>
                    <a:pt x="0" y="208"/>
                  </a:cubicBezTo>
                  <a:lnTo>
                    <a:pt x="0" y="699"/>
                  </a:lnTo>
                  <a:cubicBezTo>
                    <a:pt x="0" y="818"/>
                    <a:pt x="98" y="916"/>
                    <a:pt x="217" y="916"/>
                  </a:cubicBezTo>
                  <a:cubicBezTo>
                    <a:pt x="220" y="916"/>
                    <a:pt x="222" y="916"/>
                    <a:pt x="225" y="916"/>
                  </a:cubicBezTo>
                  <a:cubicBezTo>
                    <a:pt x="341" y="916"/>
                    <a:pt x="434" y="816"/>
                    <a:pt x="434" y="699"/>
                  </a:cubicBezTo>
                  <a:lnTo>
                    <a:pt x="434" y="208"/>
                  </a:lnTo>
                  <a:cubicBezTo>
                    <a:pt x="434" y="92"/>
                    <a:pt x="341" y="0"/>
                    <a:pt x="225" y="0"/>
                  </a:cubicBez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7"/>
            <p:cNvSpPr/>
            <p:nvPr/>
          </p:nvSpPr>
          <p:spPr>
            <a:xfrm>
              <a:off x="7964800" y="3437675"/>
              <a:ext cx="55625" cy="62925"/>
            </a:xfrm>
            <a:custGeom>
              <a:avLst/>
              <a:gdLst/>
              <a:ahLst/>
              <a:cxnLst/>
              <a:rect l="l" t="t" r="r" b="b"/>
              <a:pathLst>
                <a:path w="2225" h="2517" extrusionOk="0">
                  <a:moveTo>
                    <a:pt x="2224" y="1"/>
                  </a:moveTo>
                  <a:lnTo>
                    <a:pt x="1309" y="390"/>
                  </a:lnTo>
                  <a:cubicBezTo>
                    <a:pt x="1119" y="487"/>
                    <a:pt x="920" y="567"/>
                    <a:pt x="717" y="637"/>
                  </a:cubicBezTo>
                  <a:cubicBezTo>
                    <a:pt x="655" y="916"/>
                    <a:pt x="571" y="1190"/>
                    <a:pt x="474" y="1460"/>
                  </a:cubicBezTo>
                  <a:cubicBezTo>
                    <a:pt x="376" y="1730"/>
                    <a:pt x="261" y="1995"/>
                    <a:pt x="129" y="2251"/>
                  </a:cubicBezTo>
                  <a:lnTo>
                    <a:pt x="0" y="2517"/>
                  </a:lnTo>
                  <a:lnTo>
                    <a:pt x="633" y="2517"/>
                  </a:lnTo>
                  <a:lnTo>
                    <a:pt x="1773" y="2145"/>
                  </a:lnTo>
                  <a:lnTo>
                    <a:pt x="1871" y="1106"/>
                  </a:lnTo>
                  <a:lnTo>
                    <a:pt x="22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7"/>
            <p:cNvSpPr/>
            <p:nvPr/>
          </p:nvSpPr>
          <p:spPr>
            <a:xfrm>
              <a:off x="7909425" y="3283825"/>
              <a:ext cx="10850" cy="22900"/>
            </a:xfrm>
            <a:custGeom>
              <a:avLst/>
              <a:gdLst/>
              <a:ahLst/>
              <a:cxnLst/>
              <a:rect l="l" t="t" r="r" b="b"/>
              <a:pathLst>
                <a:path w="434" h="916" extrusionOk="0">
                  <a:moveTo>
                    <a:pt x="209" y="0"/>
                  </a:moveTo>
                  <a:cubicBezTo>
                    <a:pt x="97" y="0"/>
                    <a:pt x="0" y="92"/>
                    <a:pt x="5" y="208"/>
                  </a:cubicBezTo>
                  <a:lnTo>
                    <a:pt x="5" y="699"/>
                  </a:lnTo>
                  <a:cubicBezTo>
                    <a:pt x="0" y="816"/>
                    <a:pt x="94" y="916"/>
                    <a:pt x="210" y="916"/>
                  </a:cubicBezTo>
                  <a:cubicBezTo>
                    <a:pt x="212" y="916"/>
                    <a:pt x="215" y="916"/>
                    <a:pt x="217" y="916"/>
                  </a:cubicBezTo>
                  <a:cubicBezTo>
                    <a:pt x="336" y="916"/>
                    <a:pt x="434" y="818"/>
                    <a:pt x="434" y="699"/>
                  </a:cubicBezTo>
                  <a:lnTo>
                    <a:pt x="434" y="208"/>
                  </a:lnTo>
                  <a:cubicBezTo>
                    <a:pt x="429" y="96"/>
                    <a:pt x="340" y="0"/>
                    <a:pt x="225" y="0"/>
                  </a:cubicBezTo>
                  <a:cubicBezTo>
                    <a:pt x="222" y="0"/>
                    <a:pt x="220" y="0"/>
                    <a:pt x="217" y="0"/>
                  </a:cubicBezTo>
                  <a:cubicBezTo>
                    <a:pt x="214" y="0"/>
                    <a:pt x="212" y="0"/>
                    <a:pt x="209" y="0"/>
                  </a:cubicBez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7"/>
            <p:cNvSpPr/>
            <p:nvPr/>
          </p:nvSpPr>
          <p:spPr>
            <a:xfrm>
              <a:off x="8013775" y="3235400"/>
              <a:ext cx="111550" cy="113000"/>
            </a:xfrm>
            <a:custGeom>
              <a:avLst/>
              <a:gdLst/>
              <a:ahLst/>
              <a:cxnLst/>
              <a:rect l="l" t="t" r="r" b="b"/>
              <a:pathLst>
                <a:path w="4462" h="4520" extrusionOk="0">
                  <a:moveTo>
                    <a:pt x="451" y="1"/>
                  </a:moveTo>
                  <a:lnTo>
                    <a:pt x="332" y="160"/>
                  </a:lnTo>
                  <a:cubicBezTo>
                    <a:pt x="97" y="160"/>
                    <a:pt x="0" y="412"/>
                    <a:pt x="0" y="646"/>
                  </a:cubicBezTo>
                  <a:lnTo>
                    <a:pt x="49" y="3308"/>
                  </a:lnTo>
                  <a:cubicBezTo>
                    <a:pt x="49" y="3542"/>
                    <a:pt x="243" y="3737"/>
                    <a:pt x="482" y="3737"/>
                  </a:cubicBezTo>
                  <a:lnTo>
                    <a:pt x="822" y="3737"/>
                  </a:lnTo>
                  <a:cubicBezTo>
                    <a:pt x="982" y="3737"/>
                    <a:pt x="1110" y="3865"/>
                    <a:pt x="1110" y="4024"/>
                  </a:cubicBezTo>
                  <a:lnTo>
                    <a:pt x="1013" y="4378"/>
                  </a:lnTo>
                  <a:cubicBezTo>
                    <a:pt x="1013" y="4461"/>
                    <a:pt x="1082" y="4519"/>
                    <a:pt x="1156" y="4519"/>
                  </a:cubicBezTo>
                  <a:cubicBezTo>
                    <a:pt x="1184" y="4519"/>
                    <a:pt x="1213" y="4511"/>
                    <a:pt x="1238" y="4493"/>
                  </a:cubicBezTo>
                  <a:lnTo>
                    <a:pt x="2308" y="3755"/>
                  </a:lnTo>
                  <a:cubicBezTo>
                    <a:pt x="2357" y="3715"/>
                    <a:pt x="2414" y="3697"/>
                    <a:pt x="2476" y="3697"/>
                  </a:cubicBezTo>
                  <a:lnTo>
                    <a:pt x="3771" y="3710"/>
                  </a:lnTo>
                  <a:cubicBezTo>
                    <a:pt x="4010" y="3710"/>
                    <a:pt x="4280" y="3671"/>
                    <a:pt x="4280" y="3432"/>
                  </a:cubicBezTo>
                  <a:lnTo>
                    <a:pt x="4461" y="3264"/>
                  </a:lnTo>
                  <a:lnTo>
                    <a:pt x="4461" y="425"/>
                  </a:lnTo>
                  <a:cubicBezTo>
                    <a:pt x="4457" y="191"/>
                    <a:pt x="4267" y="1"/>
                    <a:pt x="40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7"/>
            <p:cNvSpPr/>
            <p:nvPr/>
          </p:nvSpPr>
          <p:spPr>
            <a:xfrm>
              <a:off x="8010775" y="3235400"/>
              <a:ext cx="114550" cy="118975"/>
            </a:xfrm>
            <a:custGeom>
              <a:avLst/>
              <a:gdLst/>
              <a:ahLst/>
              <a:cxnLst/>
              <a:rect l="l" t="t" r="r" b="b"/>
              <a:pathLst>
                <a:path w="4582" h="4759" extrusionOk="0">
                  <a:moveTo>
                    <a:pt x="430" y="1"/>
                  </a:moveTo>
                  <a:cubicBezTo>
                    <a:pt x="195" y="1"/>
                    <a:pt x="1" y="191"/>
                    <a:pt x="1" y="425"/>
                  </a:cubicBezTo>
                  <a:lnTo>
                    <a:pt x="1" y="3405"/>
                  </a:lnTo>
                  <a:cubicBezTo>
                    <a:pt x="1" y="3644"/>
                    <a:pt x="191" y="3839"/>
                    <a:pt x="430" y="3839"/>
                  </a:cubicBezTo>
                  <a:lnTo>
                    <a:pt x="774" y="3839"/>
                  </a:lnTo>
                  <a:cubicBezTo>
                    <a:pt x="934" y="3839"/>
                    <a:pt x="1062" y="3967"/>
                    <a:pt x="1062" y="4126"/>
                  </a:cubicBezTo>
                  <a:lnTo>
                    <a:pt x="1062" y="4617"/>
                  </a:lnTo>
                  <a:cubicBezTo>
                    <a:pt x="1062" y="4700"/>
                    <a:pt x="1132" y="4758"/>
                    <a:pt x="1206" y="4758"/>
                  </a:cubicBezTo>
                  <a:cubicBezTo>
                    <a:pt x="1233" y="4758"/>
                    <a:pt x="1262" y="4750"/>
                    <a:pt x="1287" y="4732"/>
                  </a:cubicBezTo>
                  <a:lnTo>
                    <a:pt x="2446" y="3892"/>
                  </a:lnTo>
                  <a:cubicBezTo>
                    <a:pt x="2489" y="3856"/>
                    <a:pt x="2540" y="3838"/>
                    <a:pt x="2595" y="3838"/>
                  </a:cubicBezTo>
                  <a:cubicBezTo>
                    <a:pt x="2601" y="3838"/>
                    <a:pt x="2607" y="3838"/>
                    <a:pt x="2614" y="3839"/>
                  </a:cubicBezTo>
                  <a:lnTo>
                    <a:pt x="4148" y="3839"/>
                  </a:lnTo>
                  <a:cubicBezTo>
                    <a:pt x="4387" y="3839"/>
                    <a:pt x="4581" y="3644"/>
                    <a:pt x="4581" y="3405"/>
                  </a:cubicBezTo>
                  <a:lnTo>
                    <a:pt x="4581" y="3264"/>
                  </a:lnTo>
                  <a:lnTo>
                    <a:pt x="2614" y="3259"/>
                  </a:lnTo>
                  <a:cubicBezTo>
                    <a:pt x="2432" y="3264"/>
                    <a:pt x="2256" y="3321"/>
                    <a:pt x="2110" y="3427"/>
                  </a:cubicBezTo>
                  <a:lnTo>
                    <a:pt x="1659" y="3755"/>
                  </a:lnTo>
                  <a:cubicBezTo>
                    <a:pt x="1643" y="3766"/>
                    <a:pt x="1625" y="3771"/>
                    <a:pt x="1607" y="3771"/>
                  </a:cubicBezTo>
                  <a:cubicBezTo>
                    <a:pt x="1575" y="3771"/>
                    <a:pt x="1545" y="3753"/>
                    <a:pt x="1530" y="3719"/>
                  </a:cubicBezTo>
                  <a:cubicBezTo>
                    <a:pt x="1380" y="3441"/>
                    <a:pt x="1093" y="3264"/>
                    <a:pt x="774" y="3259"/>
                  </a:cubicBezTo>
                  <a:lnTo>
                    <a:pt x="628" y="3259"/>
                  </a:lnTo>
                  <a:cubicBezTo>
                    <a:pt x="626" y="3260"/>
                    <a:pt x="624" y="3260"/>
                    <a:pt x="622" y="3260"/>
                  </a:cubicBezTo>
                  <a:cubicBezTo>
                    <a:pt x="593" y="3260"/>
                    <a:pt x="567" y="3235"/>
                    <a:pt x="567" y="3206"/>
                  </a:cubicBezTo>
                  <a:lnTo>
                    <a:pt x="5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7"/>
            <p:cNvSpPr/>
            <p:nvPr/>
          </p:nvSpPr>
          <p:spPr>
            <a:xfrm>
              <a:off x="8088925" y="3254100"/>
              <a:ext cx="11075" cy="11075"/>
            </a:xfrm>
            <a:custGeom>
              <a:avLst/>
              <a:gdLst/>
              <a:ahLst/>
              <a:cxnLst/>
              <a:rect l="l" t="t" r="r" b="b"/>
              <a:pathLst>
                <a:path w="443" h="443" extrusionOk="0">
                  <a:moveTo>
                    <a:pt x="222" y="0"/>
                  </a:moveTo>
                  <a:cubicBezTo>
                    <a:pt x="102" y="0"/>
                    <a:pt x="0" y="97"/>
                    <a:pt x="0" y="221"/>
                  </a:cubicBezTo>
                  <a:cubicBezTo>
                    <a:pt x="0" y="341"/>
                    <a:pt x="102" y="442"/>
                    <a:pt x="222" y="442"/>
                  </a:cubicBezTo>
                  <a:cubicBezTo>
                    <a:pt x="345" y="442"/>
                    <a:pt x="443" y="341"/>
                    <a:pt x="443" y="221"/>
                  </a:cubicBezTo>
                  <a:cubicBezTo>
                    <a:pt x="443" y="97"/>
                    <a:pt x="345" y="0"/>
                    <a:pt x="2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7"/>
            <p:cNvSpPr/>
            <p:nvPr/>
          </p:nvSpPr>
          <p:spPr>
            <a:xfrm>
              <a:off x="8035650" y="3253425"/>
              <a:ext cx="42800" cy="58050"/>
            </a:xfrm>
            <a:custGeom>
              <a:avLst/>
              <a:gdLst/>
              <a:ahLst/>
              <a:cxnLst/>
              <a:rect l="l" t="t" r="r" b="b"/>
              <a:pathLst>
                <a:path w="1712" h="2322" extrusionOk="0">
                  <a:moveTo>
                    <a:pt x="235" y="1"/>
                  </a:moveTo>
                  <a:cubicBezTo>
                    <a:pt x="102" y="1"/>
                    <a:pt x="0" y="120"/>
                    <a:pt x="23" y="253"/>
                  </a:cubicBezTo>
                  <a:lnTo>
                    <a:pt x="23" y="2070"/>
                  </a:lnTo>
                  <a:cubicBezTo>
                    <a:pt x="0" y="2202"/>
                    <a:pt x="102" y="2322"/>
                    <a:pt x="235" y="2322"/>
                  </a:cubicBezTo>
                  <a:cubicBezTo>
                    <a:pt x="367" y="2322"/>
                    <a:pt x="469" y="2202"/>
                    <a:pt x="447" y="2070"/>
                  </a:cubicBezTo>
                  <a:lnTo>
                    <a:pt x="447" y="1349"/>
                  </a:lnTo>
                  <a:lnTo>
                    <a:pt x="1278" y="1349"/>
                  </a:lnTo>
                  <a:lnTo>
                    <a:pt x="1278" y="2070"/>
                  </a:lnTo>
                  <a:cubicBezTo>
                    <a:pt x="1278" y="2189"/>
                    <a:pt x="1375" y="2282"/>
                    <a:pt x="1490" y="2286"/>
                  </a:cubicBezTo>
                  <a:cubicBezTo>
                    <a:pt x="1610" y="2286"/>
                    <a:pt x="1707" y="2189"/>
                    <a:pt x="1707" y="2070"/>
                  </a:cubicBezTo>
                  <a:lnTo>
                    <a:pt x="1707" y="253"/>
                  </a:lnTo>
                  <a:cubicBezTo>
                    <a:pt x="1711" y="133"/>
                    <a:pt x="1610" y="36"/>
                    <a:pt x="1490" y="36"/>
                  </a:cubicBezTo>
                  <a:cubicBezTo>
                    <a:pt x="1371" y="36"/>
                    <a:pt x="1278" y="133"/>
                    <a:pt x="1278" y="253"/>
                  </a:cubicBezTo>
                  <a:lnTo>
                    <a:pt x="1278" y="916"/>
                  </a:lnTo>
                  <a:lnTo>
                    <a:pt x="447" y="916"/>
                  </a:lnTo>
                  <a:lnTo>
                    <a:pt x="447" y="253"/>
                  </a:lnTo>
                  <a:cubicBezTo>
                    <a:pt x="469" y="120"/>
                    <a:pt x="367" y="1"/>
                    <a:pt x="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7"/>
            <p:cNvSpPr/>
            <p:nvPr/>
          </p:nvSpPr>
          <p:spPr>
            <a:xfrm>
              <a:off x="8089025" y="3271325"/>
              <a:ext cx="10875" cy="41250"/>
            </a:xfrm>
            <a:custGeom>
              <a:avLst/>
              <a:gdLst/>
              <a:ahLst/>
              <a:cxnLst/>
              <a:rect l="l" t="t" r="r" b="b"/>
              <a:pathLst>
                <a:path w="435" h="1650" extrusionOk="0">
                  <a:moveTo>
                    <a:pt x="218" y="1"/>
                  </a:moveTo>
                  <a:cubicBezTo>
                    <a:pt x="98" y="1"/>
                    <a:pt x="5" y="98"/>
                    <a:pt x="5" y="218"/>
                  </a:cubicBezTo>
                  <a:lnTo>
                    <a:pt x="5" y="1433"/>
                  </a:lnTo>
                  <a:cubicBezTo>
                    <a:pt x="1" y="1553"/>
                    <a:pt x="98" y="1650"/>
                    <a:pt x="218" y="1650"/>
                  </a:cubicBezTo>
                  <a:cubicBezTo>
                    <a:pt x="337" y="1650"/>
                    <a:pt x="434" y="1553"/>
                    <a:pt x="434" y="1433"/>
                  </a:cubicBezTo>
                  <a:lnTo>
                    <a:pt x="434" y="218"/>
                  </a:lnTo>
                  <a:cubicBezTo>
                    <a:pt x="430" y="98"/>
                    <a:pt x="337" y="5"/>
                    <a:pt x="2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7"/>
            <p:cNvSpPr/>
            <p:nvPr/>
          </p:nvSpPr>
          <p:spPr>
            <a:xfrm>
              <a:off x="7980600" y="3416050"/>
              <a:ext cx="106150" cy="84550"/>
            </a:xfrm>
            <a:custGeom>
              <a:avLst/>
              <a:gdLst/>
              <a:ahLst/>
              <a:cxnLst/>
              <a:rect l="l" t="t" r="r" b="b"/>
              <a:pathLst>
                <a:path w="4246" h="3382" extrusionOk="0">
                  <a:moveTo>
                    <a:pt x="1180" y="1"/>
                  </a:moveTo>
                  <a:cubicBezTo>
                    <a:pt x="1009" y="1"/>
                    <a:pt x="855" y="133"/>
                    <a:pt x="841" y="318"/>
                  </a:cubicBezTo>
                  <a:cubicBezTo>
                    <a:pt x="788" y="1047"/>
                    <a:pt x="611" y="2228"/>
                    <a:pt x="1" y="3382"/>
                  </a:cubicBezTo>
                  <a:lnTo>
                    <a:pt x="4086" y="3382"/>
                  </a:lnTo>
                  <a:cubicBezTo>
                    <a:pt x="4179" y="3382"/>
                    <a:pt x="4245" y="3293"/>
                    <a:pt x="4223" y="3205"/>
                  </a:cubicBezTo>
                  <a:lnTo>
                    <a:pt x="4002" y="2236"/>
                  </a:lnTo>
                  <a:cubicBezTo>
                    <a:pt x="3847" y="1326"/>
                    <a:pt x="3188" y="587"/>
                    <a:pt x="2309" y="326"/>
                  </a:cubicBezTo>
                  <a:lnTo>
                    <a:pt x="1283" y="17"/>
                  </a:lnTo>
                  <a:cubicBezTo>
                    <a:pt x="1249" y="6"/>
                    <a:pt x="1214" y="1"/>
                    <a:pt x="11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 name="Google Shape;1567;p57"/>
          <p:cNvGrpSpPr/>
          <p:nvPr/>
        </p:nvGrpSpPr>
        <p:grpSpPr>
          <a:xfrm>
            <a:off x="7022950" y="3144450"/>
            <a:ext cx="358275" cy="356075"/>
            <a:chOff x="7022950" y="3144450"/>
            <a:chExt cx="358275" cy="356075"/>
          </a:xfrm>
        </p:grpSpPr>
        <p:sp>
          <p:nvSpPr>
            <p:cNvPr id="1568" name="Google Shape;1568;p57"/>
            <p:cNvSpPr/>
            <p:nvPr/>
          </p:nvSpPr>
          <p:spPr>
            <a:xfrm>
              <a:off x="7057125" y="3180800"/>
              <a:ext cx="324100" cy="308875"/>
            </a:xfrm>
            <a:custGeom>
              <a:avLst/>
              <a:gdLst/>
              <a:ahLst/>
              <a:cxnLst/>
              <a:rect l="l" t="t" r="r" b="b"/>
              <a:pathLst>
                <a:path w="12964" h="12355" extrusionOk="0">
                  <a:moveTo>
                    <a:pt x="6208" y="1"/>
                  </a:moveTo>
                  <a:lnTo>
                    <a:pt x="3855" y="19"/>
                  </a:lnTo>
                  <a:cubicBezTo>
                    <a:pt x="3838" y="23"/>
                    <a:pt x="3816" y="19"/>
                    <a:pt x="3798" y="27"/>
                  </a:cubicBezTo>
                  <a:cubicBezTo>
                    <a:pt x="1494" y="1022"/>
                    <a:pt x="0" y="3396"/>
                    <a:pt x="0" y="6146"/>
                  </a:cubicBezTo>
                  <a:cubicBezTo>
                    <a:pt x="0" y="9812"/>
                    <a:pt x="2732" y="12305"/>
                    <a:pt x="6398" y="12305"/>
                  </a:cubicBezTo>
                  <a:cubicBezTo>
                    <a:pt x="6922" y="12305"/>
                    <a:pt x="7418" y="12355"/>
                    <a:pt x="7893" y="12355"/>
                  </a:cubicBezTo>
                  <a:cubicBezTo>
                    <a:pt x="8411" y="12355"/>
                    <a:pt x="8904" y="12296"/>
                    <a:pt x="9382" y="12049"/>
                  </a:cubicBezTo>
                  <a:cubicBezTo>
                    <a:pt x="11579" y="10908"/>
                    <a:pt x="12963" y="8636"/>
                    <a:pt x="12963" y="6160"/>
                  </a:cubicBezTo>
                  <a:cubicBezTo>
                    <a:pt x="12963" y="4205"/>
                    <a:pt x="12097" y="2349"/>
                    <a:pt x="10602" y="1089"/>
                  </a:cubicBezTo>
                  <a:cubicBezTo>
                    <a:pt x="9448" y="120"/>
                    <a:pt x="6208" y="1"/>
                    <a:pt x="62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7"/>
            <p:cNvSpPr/>
            <p:nvPr/>
          </p:nvSpPr>
          <p:spPr>
            <a:xfrm>
              <a:off x="7140575" y="3168975"/>
              <a:ext cx="181625" cy="128900"/>
            </a:xfrm>
            <a:custGeom>
              <a:avLst/>
              <a:gdLst/>
              <a:ahLst/>
              <a:cxnLst/>
              <a:rect l="l" t="t" r="r" b="b"/>
              <a:pathLst>
                <a:path w="7265" h="5156" extrusionOk="0">
                  <a:moveTo>
                    <a:pt x="2986" y="1"/>
                  </a:moveTo>
                  <a:cubicBezTo>
                    <a:pt x="2339" y="1"/>
                    <a:pt x="1688" y="95"/>
                    <a:pt x="1052" y="288"/>
                  </a:cubicBezTo>
                  <a:cubicBezTo>
                    <a:pt x="853" y="350"/>
                    <a:pt x="929" y="580"/>
                    <a:pt x="734" y="664"/>
                  </a:cubicBezTo>
                  <a:lnTo>
                    <a:pt x="986" y="951"/>
                  </a:lnTo>
                  <a:cubicBezTo>
                    <a:pt x="1397" y="1486"/>
                    <a:pt x="1486" y="2344"/>
                    <a:pt x="898" y="2835"/>
                  </a:cubicBezTo>
                  <a:cubicBezTo>
                    <a:pt x="0" y="3547"/>
                    <a:pt x="509" y="4519"/>
                    <a:pt x="1371" y="4948"/>
                  </a:cubicBezTo>
                  <a:lnTo>
                    <a:pt x="1415" y="4970"/>
                  </a:lnTo>
                  <a:cubicBezTo>
                    <a:pt x="1653" y="5093"/>
                    <a:pt x="1863" y="5156"/>
                    <a:pt x="2067" y="5156"/>
                  </a:cubicBezTo>
                  <a:cubicBezTo>
                    <a:pt x="2311" y="5156"/>
                    <a:pt x="2545" y="5067"/>
                    <a:pt x="2808" y="4886"/>
                  </a:cubicBezTo>
                  <a:cubicBezTo>
                    <a:pt x="2984" y="4762"/>
                    <a:pt x="3285" y="4714"/>
                    <a:pt x="3400" y="4537"/>
                  </a:cubicBezTo>
                  <a:cubicBezTo>
                    <a:pt x="3511" y="4360"/>
                    <a:pt x="3590" y="4161"/>
                    <a:pt x="3626" y="3958"/>
                  </a:cubicBezTo>
                  <a:cubicBezTo>
                    <a:pt x="3657" y="3759"/>
                    <a:pt x="3674" y="3556"/>
                    <a:pt x="3683" y="3357"/>
                  </a:cubicBezTo>
                  <a:cubicBezTo>
                    <a:pt x="3882" y="2256"/>
                    <a:pt x="4850" y="2720"/>
                    <a:pt x="5593" y="2503"/>
                  </a:cubicBezTo>
                  <a:cubicBezTo>
                    <a:pt x="5863" y="2441"/>
                    <a:pt x="6588" y="2008"/>
                    <a:pt x="7264" y="1566"/>
                  </a:cubicBezTo>
                  <a:cubicBezTo>
                    <a:pt x="6052" y="540"/>
                    <a:pt x="4532" y="1"/>
                    <a:pt x="29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7"/>
            <p:cNvSpPr/>
            <p:nvPr/>
          </p:nvSpPr>
          <p:spPr>
            <a:xfrm>
              <a:off x="7276525" y="3247050"/>
              <a:ext cx="67325" cy="99475"/>
            </a:xfrm>
            <a:custGeom>
              <a:avLst/>
              <a:gdLst/>
              <a:ahLst/>
              <a:cxnLst/>
              <a:rect l="l" t="t" r="r" b="b"/>
              <a:pathLst>
                <a:path w="2693" h="3979" extrusionOk="0">
                  <a:moveTo>
                    <a:pt x="0" y="2946"/>
                  </a:moveTo>
                  <a:lnTo>
                    <a:pt x="0" y="2946"/>
                  </a:lnTo>
                  <a:cubicBezTo>
                    <a:pt x="0" y="2957"/>
                    <a:pt x="0" y="2968"/>
                    <a:pt x="0" y="2979"/>
                  </a:cubicBezTo>
                  <a:lnTo>
                    <a:pt x="0" y="2946"/>
                  </a:lnTo>
                  <a:close/>
                  <a:moveTo>
                    <a:pt x="1576" y="0"/>
                  </a:moveTo>
                  <a:cubicBezTo>
                    <a:pt x="1470" y="0"/>
                    <a:pt x="1346" y="66"/>
                    <a:pt x="1172" y="225"/>
                  </a:cubicBezTo>
                  <a:cubicBezTo>
                    <a:pt x="743" y="764"/>
                    <a:pt x="1167" y="1432"/>
                    <a:pt x="252" y="2356"/>
                  </a:cubicBezTo>
                  <a:cubicBezTo>
                    <a:pt x="93" y="2510"/>
                    <a:pt x="6" y="2720"/>
                    <a:pt x="0" y="2941"/>
                  </a:cubicBezTo>
                  <a:lnTo>
                    <a:pt x="0" y="2941"/>
                  </a:lnTo>
                  <a:cubicBezTo>
                    <a:pt x="0" y="2940"/>
                    <a:pt x="0" y="2940"/>
                    <a:pt x="0" y="2939"/>
                  </a:cubicBezTo>
                  <a:lnTo>
                    <a:pt x="0" y="2946"/>
                  </a:lnTo>
                  <a:lnTo>
                    <a:pt x="0" y="2946"/>
                  </a:lnTo>
                  <a:cubicBezTo>
                    <a:pt x="0" y="2944"/>
                    <a:pt x="0" y="2943"/>
                    <a:pt x="0" y="2941"/>
                  </a:cubicBezTo>
                  <a:lnTo>
                    <a:pt x="0" y="2941"/>
                  </a:lnTo>
                  <a:cubicBezTo>
                    <a:pt x="36" y="3515"/>
                    <a:pt x="430" y="3978"/>
                    <a:pt x="991" y="3978"/>
                  </a:cubicBezTo>
                  <a:cubicBezTo>
                    <a:pt x="1716" y="3978"/>
                    <a:pt x="2693" y="3134"/>
                    <a:pt x="2693" y="1869"/>
                  </a:cubicBezTo>
                  <a:cubicBezTo>
                    <a:pt x="2693" y="1321"/>
                    <a:pt x="2472" y="795"/>
                    <a:pt x="2078" y="415"/>
                  </a:cubicBezTo>
                  <a:cubicBezTo>
                    <a:pt x="1872" y="178"/>
                    <a:pt x="1750" y="0"/>
                    <a:pt x="15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7"/>
            <p:cNvSpPr/>
            <p:nvPr/>
          </p:nvSpPr>
          <p:spPr>
            <a:xfrm>
              <a:off x="7271325" y="3245400"/>
              <a:ext cx="45350" cy="101125"/>
            </a:xfrm>
            <a:custGeom>
              <a:avLst/>
              <a:gdLst/>
              <a:ahLst/>
              <a:cxnLst/>
              <a:rect l="l" t="t" r="r" b="b"/>
              <a:pathLst>
                <a:path w="1814" h="4045" extrusionOk="0">
                  <a:moveTo>
                    <a:pt x="1520" y="0"/>
                  </a:moveTo>
                  <a:cubicBezTo>
                    <a:pt x="1377" y="0"/>
                    <a:pt x="1226" y="58"/>
                    <a:pt x="1070" y="198"/>
                  </a:cubicBezTo>
                  <a:cubicBezTo>
                    <a:pt x="642" y="742"/>
                    <a:pt x="1172" y="1458"/>
                    <a:pt x="252" y="2378"/>
                  </a:cubicBezTo>
                  <a:cubicBezTo>
                    <a:pt x="89" y="2541"/>
                    <a:pt x="0" y="2767"/>
                    <a:pt x="5" y="3001"/>
                  </a:cubicBezTo>
                  <a:cubicBezTo>
                    <a:pt x="40" y="3580"/>
                    <a:pt x="637" y="4044"/>
                    <a:pt x="1199" y="4044"/>
                  </a:cubicBezTo>
                  <a:cubicBezTo>
                    <a:pt x="1296" y="4044"/>
                    <a:pt x="1389" y="4031"/>
                    <a:pt x="1482" y="4005"/>
                  </a:cubicBezTo>
                  <a:cubicBezTo>
                    <a:pt x="1022" y="3881"/>
                    <a:pt x="606" y="3483"/>
                    <a:pt x="580" y="3001"/>
                  </a:cubicBezTo>
                  <a:cubicBezTo>
                    <a:pt x="571" y="2767"/>
                    <a:pt x="664" y="2541"/>
                    <a:pt x="827" y="2378"/>
                  </a:cubicBezTo>
                  <a:cubicBezTo>
                    <a:pt x="1747" y="1458"/>
                    <a:pt x="1216" y="742"/>
                    <a:pt x="1645" y="198"/>
                  </a:cubicBezTo>
                  <a:cubicBezTo>
                    <a:pt x="1698" y="154"/>
                    <a:pt x="1751" y="109"/>
                    <a:pt x="1813" y="78"/>
                  </a:cubicBezTo>
                  <a:cubicBezTo>
                    <a:pt x="1720" y="29"/>
                    <a:pt x="1622" y="0"/>
                    <a:pt x="15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7"/>
            <p:cNvSpPr/>
            <p:nvPr/>
          </p:nvSpPr>
          <p:spPr>
            <a:xfrm>
              <a:off x="7229325" y="3144550"/>
              <a:ext cx="130125" cy="132075"/>
            </a:xfrm>
            <a:custGeom>
              <a:avLst/>
              <a:gdLst/>
              <a:ahLst/>
              <a:cxnLst/>
              <a:rect l="l" t="t" r="r" b="b"/>
              <a:pathLst>
                <a:path w="5205" h="5283" extrusionOk="0">
                  <a:moveTo>
                    <a:pt x="522" y="1"/>
                  </a:moveTo>
                  <a:lnTo>
                    <a:pt x="385" y="186"/>
                  </a:lnTo>
                  <a:cubicBezTo>
                    <a:pt x="111" y="186"/>
                    <a:pt x="0" y="478"/>
                    <a:pt x="0" y="757"/>
                  </a:cubicBezTo>
                  <a:lnTo>
                    <a:pt x="58" y="3860"/>
                  </a:lnTo>
                  <a:cubicBezTo>
                    <a:pt x="58" y="4135"/>
                    <a:pt x="283" y="4360"/>
                    <a:pt x="557" y="4360"/>
                  </a:cubicBezTo>
                  <a:lnTo>
                    <a:pt x="960" y="4360"/>
                  </a:lnTo>
                  <a:cubicBezTo>
                    <a:pt x="1146" y="4360"/>
                    <a:pt x="1291" y="4510"/>
                    <a:pt x="1291" y="4696"/>
                  </a:cubicBezTo>
                  <a:lnTo>
                    <a:pt x="1176" y="5112"/>
                  </a:lnTo>
                  <a:cubicBezTo>
                    <a:pt x="1173" y="5211"/>
                    <a:pt x="1256" y="5282"/>
                    <a:pt x="1344" y="5282"/>
                  </a:cubicBezTo>
                  <a:cubicBezTo>
                    <a:pt x="1377" y="5282"/>
                    <a:pt x="1411" y="5272"/>
                    <a:pt x="1442" y="5249"/>
                  </a:cubicBezTo>
                  <a:lnTo>
                    <a:pt x="2689" y="4382"/>
                  </a:lnTo>
                  <a:cubicBezTo>
                    <a:pt x="2746" y="4338"/>
                    <a:pt x="2817" y="4316"/>
                    <a:pt x="2892" y="4316"/>
                  </a:cubicBezTo>
                  <a:lnTo>
                    <a:pt x="4404" y="4334"/>
                  </a:lnTo>
                  <a:cubicBezTo>
                    <a:pt x="4678" y="4334"/>
                    <a:pt x="4996" y="4289"/>
                    <a:pt x="4996" y="4011"/>
                  </a:cubicBezTo>
                  <a:lnTo>
                    <a:pt x="5204" y="3812"/>
                  </a:lnTo>
                  <a:lnTo>
                    <a:pt x="5204" y="500"/>
                  </a:lnTo>
                  <a:cubicBezTo>
                    <a:pt x="5204" y="222"/>
                    <a:pt x="4979" y="1"/>
                    <a:pt x="470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7"/>
            <p:cNvSpPr/>
            <p:nvPr/>
          </p:nvSpPr>
          <p:spPr>
            <a:xfrm>
              <a:off x="7225675" y="3144450"/>
              <a:ext cx="133775" cy="139050"/>
            </a:xfrm>
            <a:custGeom>
              <a:avLst/>
              <a:gdLst/>
              <a:ahLst/>
              <a:cxnLst/>
              <a:rect l="l" t="t" r="r" b="b"/>
              <a:pathLst>
                <a:path w="5351" h="5562" extrusionOk="0">
                  <a:moveTo>
                    <a:pt x="505" y="0"/>
                  </a:moveTo>
                  <a:cubicBezTo>
                    <a:pt x="226" y="0"/>
                    <a:pt x="1" y="226"/>
                    <a:pt x="1" y="504"/>
                  </a:cubicBezTo>
                  <a:lnTo>
                    <a:pt x="1" y="3979"/>
                  </a:lnTo>
                  <a:cubicBezTo>
                    <a:pt x="1" y="4258"/>
                    <a:pt x="226" y="4483"/>
                    <a:pt x="505" y="4483"/>
                  </a:cubicBezTo>
                  <a:lnTo>
                    <a:pt x="902" y="4483"/>
                  </a:lnTo>
                  <a:cubicBezTo>
                    <a:pt x="1088" y="4483"/>
                    <a:pt x="1238" y="4629"/>
                    <a:pt x="1238" y="4815"/>
                  </a:cubicBezTo>
                  <a:lnTo>
                    <a:pt x="1238" y="5390"/>
                  </a:lnTo>
                  <a:cubicBezTo>
                    <a:pt x="1235" y="5491"/>
                    <a:pt x="1317" y="5561"/>
                    <a:pt x="1404" y="5561"/>
                  </a:cubicBezTo>
                  <a:cubicBezTo>
                    <a:pt x="1438" y="5561"/>
                    <a:pt x="1473" y="5550"/>
                    <a:pt x="1504" y="5527"/>
                  </a:cubicBezTo>
                  <a:lnTo>
                    <a:pt x="2857" y="4545"/>
                  </a:lnTo>
                  <a:cubicBezTo>
                    <a:pt x="2914" y="4506"/>
                    <a:pt x="2985" y="4483"/>
                    <a:pt x="3051" y="4483"/>
                  </a:cubicBezTo>
                  <a:lnTo>
                    <a:pt x="4846" y="4483"/>
                  </a:lnTo>
                  <a:cubicBezTo>
                    <a:pt x="5125" y="4483"/>
                    <a:pt x="5350" y="4258"/>
                    <a:pt x="5350" y="3984"/>
                  </a:cubicBezTo>
                  <a:lnTo>
                    <a:pt x="5350" y="3816"/>
                  </a:lnTo>
                  <a:lnTo>
                    <a:pt x="3051" y="3816"/>
                  </a:lnTo>
                  <a:cubicBezTo>
                    <a:pt x="2843" y="3816"/>
                    <a:pt x="2636" y="3882"/>
                    <a:pt x="2468" y="4002"/>
                  </a:cubicBezTo>
                  <a:lnTo>
                    <a:pt x="1941" y="4386"/>
                  </a:lnTo>
                  <a:cubicBezTo>
                    <a:pt x="1923" y="4399"/>
                    <a:pt x="1902" y="4406"/>
                    <a:pt x="1882" y="4406"/>
                  </a:cubicBezTo>
                  <a:cubicBezTo>
                    <a:pt x="1846" y="4406"/>
                    <a:pt x="1811" y="4387"/>
                    <a:pt x="1791" y="4351"/>
                  </a:cubicBezTo>
                  <a:cubicBezTo>
                    <a:pt x="1619" y="4019"/>
                    <a:pt x="1274" y="3816"/>
                    <a:pt x="902" y="3816"/>
                  </a:cubicBezTo>
                  <a:lnTo>
                    <a:pt x="734" y="3816"/>
                  </a:lnTo>
                  <a:cubicBezTo>
                    <a:pt x="699" y="3816"/>
                    <a:pt x="668" y="3785"/>
                    <a:pt x="668" y="3750"/>
                  </a:cubicBezTo>
                  <a:lnTo>
                    <a:pt x="66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7"/>
            <p:cNvSpPr/>
            <p:nvPr/>
          </p:nvSpPr>
          <p:spPr>
            <a:xfrm>
              <a:off x="7022950" y="3181475"/>
              <a:ext cx="268400" cy="310525"/>
            </a:xfrm>
            <a:custGeom>
              <a:avLst/>
              <a:gdLst/>
              <a:ahLst/>
              <a:cxnLst/>
              <a:rect l="l" t="t" r="r" b="b"/>
              <a:pathLst>
                <a:path w="10736" h="12421" extrusionOk="0">
                  <a:moveTo>
                    <a:pt x="5165" y="0"/>
                  </a:moveTo>
                  <a:lnTo>
                    <a:pt x="5165" y="0"/>
                  </a:lnTo>
                  <a:cubicBezTo>
                    <a:pt x="1544" y="1499"/>
                    <a:pt x="1" y="5792"/>
                    <a:pt x="1845" y="9254"/>
                  </a:cubicBezTo>
                  <a:cubicBezTo>
                    <a:pt x="1845" y="9254"/>
                    <a:pt x="3419" y="10496"/>
                    <a:pt x="4214" y="11084"/>
                  </a:cubicBezTo>
                  <a:cubicBezTo>
                    <a:pt x="5315" y="11898"/>
                    <a:pt x="7446" y="12415"/>
                    <a:pt x="7446" y="12415"/>
                  </a:cubicBezTo>
                  <a:cubicBezTo>
                    <a:pt x="7446" y="12415"/>
                    <a:pt x="7607" y="12421"/>
                    <a:pt x="7862" y="12421"/>
                  </a:cubicBezTo>
                  <a:cubicBezTo>
                    <a:pt x="8585" y="12421"/>
                    <a:pt x="10062" y="12375"/>
                    <a:pt x="10736" y="12022"/>
                  </a:cubicBezTo>
                  <a:lnTo>
                    <a:pt x="10736" y="12022"/>
                  </a:lnTo>
                  <a:cubicBezTo>
                    <a:pt x="10254" y="12128"/>
                    <a:pt x="9763" y="12185"/>
                    <a:pt x="9272" y="12185"/>
                  </a:cubicBezTo>
                  <a:cubicBezTo>
                    <a:pt x="5519" y="12185"/>
                    <a:pt x="2481" y="9157"/>
                    <a:pt x="2481" y="5412"/>
                  </a:cubicBezTo>
                  <a:cubicBezTo>
                    <a:pt x="2481" y="3188"/>
                    <a:pt x="3503" y="1234"/>
                    <a:pt x="51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7"/>
            <p:cNvSpPr/>
            <p:nvPr/>
          </p:nvSpPr>
          <p:spPr>
            <a:xfrm>
              <a:off x="7069050" y="3342700"/>
              <a:ext cx="222625" cy="151275"/>
            </a:xfrm>
            <a:custGeom>
              <a:avLst/>
              <a:gdLst/>
              <a:ahLst/>
              <a:cxnLst/>
              <a:rect l="l" t="t" r="r" b="b"/>
              <a:pathLst>
                <a:path w="8905" h="6051" extrusionOk="0">
                  <a:moveTo>
                    <a:pt x="5258" y="0"/>
                  </a:moveTo>
                  <a:cubicBezTo>
                    <a:pt x="4819" y="0"/>
                    <a:pt x="4383" y="252"/>
                    <a:pt x="4170" y="656"/>
                  </a:cubicBezTo>
                  <a:cubicBezTo>
                    <a:pt x="3905" y="1328"/>
                    <a:pt x="3834" y="2257"/>
                    <a:pt x="3131" y="2624"/>
                  </a:cubicBezTo>
                  <a:cubicBezTo>
                    <a:pt x="2968" y="2713"/>
                    <a:pt x="2775" y="2759"/>
                    <a:pt x="2581" y="2759"/>
                  </a:cubicBezTo>
                  <a:cubicBezTo>
                    <a:pt x="2286" y="2759"/>
                    <a:pt x="1990" y="2652"/>
                    <a:pt x="1800" y="2425"/>
                  </a:cubicBezTo>
                  <a:cubicBezTo>
                    <a:pt x="1627" y="2202"/>
                    <a:pt x="1433" y="2116"/>
                    <a:pt x="1233" y="2116"/>
                  </a:cubicBezTo>
                  <a:cubicBezTo>
                    <a:pt x="794" y="2116"/>
                    <a:pt x="329" y="2527"/>
                    <a:pt x="1" y="2801"/>
                  </a:cubicBezTo>
                  <a:cubicBezTo>
                    <a:pt x="186" y="3159"/>
                    <a:pt x="964" y="3420"/>
                    <a:pt x="1216" y="3734"/>
                  </a:cubicBezTo>
                  <a:cubicBezTo>
                    <a:pt x="2260" y="5051"/>
                    <a:pt x="3188" y="5551"/>
                    <a:pt x="4718" y="5829"/>
                  </a:cubicBezTo>
                  <a:cubicBezTo>
                    <a:pt x="5401" y="5950"/>
                    <a:pt x="6090" y="6051"/>
                    <a:pt x="6764" y="6051"/>
                  </a:cubicBezTo>
                  <a:cubicBezTo>
                    <a:pt x="7500" y="6051"/>
                    <a:pt x="8218" y="5930"/>
                    <a:pt x="8887" y="5582"/>
                  </a:cubicBezTo>
                  <a:lnTo>
                    <a:pt x="8905" y="5568"/>
                  </a:lnTo>
                  <a:cubicBezTo>
                    <a:pt x="8374" y="4826"/>
                    <a:pt x="7389" y="4012"/>
                    <a:pt x="7433" y="3026"/>
                  </a:cubicBezTo>
                  <a:cubicBezTo>
                    <a:pt x="7450" y="2690"/>
                    <a:pt x="7402" y="2350"/>
                    <a:pt x="7296" y="2031"/>
                  </a:cubicBezTo>
                  <a:cubicBezTo>
                    <a:pt x="7287" y="2031"/>
                    <a:pt x="7287" y="2027"/>
                    <a:pt x="7287" y="2023"/>
                  </a:cubicBezTo>
                  <a:cubicBezTo>
                    <a:pt x="7229" y="1863"/>
                    <a:pt x="7145" y="1717"/>
                    <a:pt x="7039" y="1589"/>
                  </a:cubicBezTo>
                  <a:cubicBezTo>
                    <a:pt x="6752" y="1231"/>
                    <a:pt x="6137" y="294"/>
                    <a:pt x="5837" y="166"/>
                  </a:cubicBezTo>
                  <a:cubicBezTo>
                    <a:pt x="5657" y="52"/>
                    <a:pt x="5457" y="0"/>
                    <a:pt x="52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7"/>
            <p:cNvSpPr/>
            <p:nvPr/>
          </p:nvSpPr>
          <p:spPr>
            <a:xfrm>
              <a:off x="7069050" y="3395475"/>
              <a:ext cx="222300" cy="105050"/>
            </a:xfrm>
            <a:custGeom>
              <a:avLst/>
              <a:gdLst/>
              <a:ahLst/>
              <a:cxnLst/>
              <a:rect l="l" t="t" r="r" b="b"/>
              <a:pathLst>
                <a:path w="8892" h="4202" extrusionOk="0">
                  <a:moveTo>
                    <a:pt x="1231" y="0"/>
                  </a:moveTo>
                  <a:cubicBezTo>
                    <a:pt x="793" y="0"/>
                    <a:pt x="327" y="413"/>
                    <a:pt x="1" y="690"/>
                  </a:cubicBezTo>
                  <a:cubicBezTo>
                    <a:pt x="1004" y="2613"/>
                    <a:pt x="3003" y="3957"/>
                    <a:pt x="5156" y="4165"/>
                  </a:cubicBezTo>
                  <a:cubicBezTo>
                    <a:pt x="5390" y="4190"/>
                    <a:pt x="5624" y="4202"/>
                    <a:pt x="5858" y="4202"/>
                  </a:cubicBezTo>
                  <a:cubicBezTo>
                    <a:pt x="6910" y="4202"/>
                    <a:pt x="7951" y="3952"/>
                    <a:pt x="8892" y="3471"/>
                  </a:cubicBezTo>
                  <a:lnTo>
                    <a:pt x="8892" y="3471"/>
                  </a:lnTo>
                  <a:cubicBezTo>
                    <a:pt x="8410" y="3572"/>
                    <a:pt x="7919" y="3621"/>
                    <a:pt x="7428" y="3621"/>
                  </a:cubicBezTo>
                  <a:cubicBezTo>
                    <a:pt x="7424" y="3621"/>
                    <a:pt x="7420" y="3621"/>
                    <a:pt x="7416" y="3621"/>
                  </a:cubicBezTo>
                  <a:cubicBezTo>
                    <a:pt x="4910" y="3621"/>
                    <a:pt x="2612" y="2242"/>
                    <a:pt x="1429" y="31"/>
                  </a:cubicBezTo>
                  <a:cubicBezTo>
                    <a:pt x="1364" y="10"/>
                    <a:pt x="1298" y="0"/>
                    <a:pt x="12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7"/>
            <p:cNvSpPr/>
            <p:nvPr/>
          </p:nvSpPr>
          <p:spPr>
            <a:xfrm>
              <a:off x="7198050" y="3326050"/>
              <a:ext cx="130225" cy="132125"/>
            </a:xfrm>
            <a:custGeom>
              <a:avLst/>
              <a:gdLst/>
              <a:ahLst/>
              <a:cxnLst/>
              <a:rect l="l" t="t" r="r" b="b"/>
              <a:pathLst>
                <a:path w="5209" h="5285" extrusionOk="0">
                  <a:moveTo>
                    <a:pt x="526" y="0"/>
                  </a:moveTo>
                  <a:lnTo>
                    <a:pt x="389" y="191"/>
                  </a:lnTo>
                  <a:cubicBezTo>
                    <a:pt x="111" y="191"/>
                    <a:pt x="0" y="482"/>
                    <a:pt x="0" y="756"/>
                  </a:cubicBezTo>
                  <a:lnTo>
                    <a:pt x="62" y="3865"/>
                  </a:lnTo>
                  <a:cubicBezTo>
                    <a:pt x="62" y="4143"/>
                    <a:pt x="288" y="4369"/>
                    <a:pt x="566" y="4369"/>
                  </a:cubicBezTo>
                  <a:lnTo>
                    <a:pt x="964" y="4369"/>
                  </a:lnTo>
                  <a:cubicBezTo>
                    <a:pt x="967" y="4369"/>
                    <a:pt x="969" y="4368"/>
                    <a:pt x="972" y="4368"/>
                  </a:cubicBezTo>
                  <a:cubicBezTo>
                    <a:pt x="1154" y="4368"/>
                    <a:pt x="1300" y="4517"/>
                    <a:pt x="1300" y="4700"/>
                  </a:cubicBezTo>
                  <a:lnTo>
                    <a:pt x="1185" y="5120"/>
                  </a:lnTo>
                  <a:cubicBezTo>
                    <a:pt x="1185" y="5216"/>
                    <a:pt x="1266" y="5285"/>
                    <a:pt x="1353" y="5285"/>
                  </a:cubicBezTo>
                  <a:cubicBezTo>
                    <a:pt x="1386" y="5285"/>
                    <a:pt x="1420" y="5275"/>
                    <a:pt x="1450" y="5253"/>
                  </a:cubicBezTo>
                  <a:lnTo>
                    <a:pt x="2697" y="4382"/>
                  </a:lnTo>
                  <a:cubicBezTo>
                    <a:pt x="2750" y="4345"/>
                    <a:pt x="2810" y="4324"/>
                    <a:pt x="2874" y="4324"/>
                  </a:cubicBezTo>
                  <a:cubicBezTo>
                    <a:pt x="2880" y="4324"/>
                    <a:pt x="2886" y="4324"/>
                    <a:pt x="2892" y="4324"/>
                  </a:cubicBezTo>
                  <a:lnTo>
                    <a:pt x="4408" y="4333"/>
                  </a:lnTo>
                  <a:cubicBezTo>
                    <a:pt x="4682" y="4333"/>
                    <a:pt x="4996" y="4289"/>
                    <a:pt x="4996" y="4015"/>
                  </a:cubicBezTo>
                  <a:lnTo>
                    <a:pt x="5208" y="3816"/>
                  </a:lnTo>
                  <a:lnTo>
                    <a:pt x="5208" y="504"/>
                  </a:lnTo>
                  <a:cubicBezTo>
                    <a:pt x="5208" y="226"/>
                    <a:pt x="4983" y="0"/>
                    <a:pt x="4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7"/>
            <p:cNvSpPr/>
            <p:nvPr/>
          </p:nvSpPr>
          <p:spPr>
            <a:xfrm>
              <a:off x="7194500" y="3326050"/>
              <a:ext cx="133775" cy="139025"/>
            </a:xfrm>
            <a:custGeom>
              <a:avLst/>
              <a:gdLst/>
              <a:ahLst/>
              <a:cxnLst/>
              <a:rect l="l" t="t" r="r" b="b"/>
              <a:pathLst>
                <a:path w="5351" h="5561" extrusionOk="0">
                  <a:moveTo>
                    <a:pt x="500" y="0"/>
                  </a:moveTo>
                  <a:cubicBezTo>
                    <a:pt x="226" y="0"/>
                    <a:pt x="1" y="226"/>
                    <a:pt x="1" y="504"/>
                  </a:cubicBezTo>
                  <a:lnTo>
                    <a:pt x="1" y="3980"/>
                  </a:lnTo>
                  <a:cubicBezTo>
                    <a:pt x="1" y="4258"/>
                    <a:pt x="226" y="4484"/>
                    <a:pt x="500" y="4484"/>
                  </a:cubicBezTo>
                  <a:lnTo>
                    <a:pt x="907" y="4484"/>
                  </a:lnTo>
                  <a:cubicBezTo>
                    <a:pt x="1088" y="4484"/>
                    <a:pt x="1239" y="4629"/>
                    <a:pt x="1239" y="4815"/>
                  </a:cubicBezTo>
                  <a:lnTo>
                    <a:pt x="1239" y="5390"/>
                  </a:lnTo>
                  <a:cubicBezTo>
                    <a:pt x="1235" y="5489"/>
                    <a:pt x="1318" y="5561"/>
                    <a:pt x="1406" y="5561"/>
                  </a:cubicBezTo>
                  <a:cubicBezTo>
                    <a:pt x="1439" y="5561"/>
                    <a:pt x="1473" y="5550"/>
                    <a:pt x="1504" y="5527"/>
                  </a:cubicBezTo>
                  <a:lnTo>
                    <a:pt x="2857" y="4541"/>
                  </a:lnTo>
                  <a:cubicBezTo>
                    <a:pt x="2914" y="4506"/>
                    <a:pt x="2985" y="4484"/>
                    <a:pt x="3056" y="4484"/>
                  </a:cubicBezTo>
                  <a:lnTo>
                    <a:pt x="4846" y="4484"/>
                  </a:lnTo>
                  <a:cubicBezTo>
                    <a:pt x="5125" y="4484"/>
                    <a:pt x="5350" y="4258"/>
                    <a:pt x="5350" y="3980"/>
                  </a:cubicBezTo>
                  <a:lnTo>
                    <a:pt x="5350" y="3816"/>
                  </a:lnTo>
                  <a:lnTo>
                    <a:pt x="3056" y="3811"/>
                  </a:lnTo>
                  <a:cubicBezTo>
                    <a:pt x="2844" y="3811"/>
                    <a:pt x="2636" y="3878"/>
                    <a:pt x="2463" y="4002"/>
                  </a:cubicBezTo>
                  <a:lnTo>
                    <a:pt x="1937" y="4382"/>
                  </a:lnTo>
                  <a:cubicBezTo>
                    <a:pt x="1919" y="4397"/>
                    <a:pt x="1898" y="4404"/>
                    <a:pt x="1877" y="4404"/>
                  </a:cubicBezTo>
                  <a:cubicBezTo>
                    <a:pt x="1842" y="4404"/>
                    <a:pt x="1808" y="4384"/>
                    <a:pt x="1791" y="4351"/>
                  </a:cubicBezTo>
                  <a:cubicBezTo>
                    <a:pt x="1619" y="4019"/>
                    <a:pt x="1278" y="3811"/>
                    <a:pt x="907" y="3811"/>
                  </a:cubicBezTo>
                  <a:lnTo>
                    <a:pt x="735" y="3811"/>
                  </a:lnTo>
                  <a:cubicBezTo>
                    <a:pt x="699" y="3811"/>
                    <a:pt x="673" y="3785"/>
                    <a:pt x="668" y="3745"/>
                  </a:cubicBezTo>
                  <a:lnTo>
                    <a:pt x="6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7"/>
            <p:cNvSpPr/>
            <p:nvPr/>
          </p:nvSpPr>
          <p:spPr>
            <a:xfrm>
              <a:off x="7253300" y="3160250"/>
              <a:ext cx="77175" cy="82375"/>
            </a:xfrm>
            <a:custGeom>
              <a:avLst/>
              <a:gdLst/>
              <a:ahLst/>
              <a:cxnLst/>
              <a:rect l="l" t="t" r="r" b="b"/>
              <a:pathLst>
                <a:path w="3087" h="3295" extrusionOk="0">
                  <a:moveTo>
                    <a:pt x="1982" y="1013"/>
                  </a:moveTo>
                  <a:cubicBezTo>
                    <a:pt x="1893" y="1340"/>
                    <a:pt x="1747" y="1645"/>
                    <a:pt x="1544" y="1919"/>
                  </a:cubicBezTo>
                  <a:cubicBezTo>
                    <a:pt x="1340" y="1650"/>
                    <a:pt x="1190" y="1340"/>
                    <a:pt x="1102" y="1013"/>
                  </a:cubicBezTo>
                  <a:close/>
                  <a:moveTo>
                    <a:pt x="1536" y="0"/>
                  </a:moveTo>
                  <a:cubicBezTo>
                    <a:pt x="1420" y="0"/>
                    <a:pt x="1327" y="100"/>
                    <a:pt x="1327" y="217"/>
                  </a:cubicBezTo>
                  <a:lnTo>
                    <a:pt x="1327" y="580"/>
                  </a:lnTo>
                  <a:lnTo>
                    <a:pt x="217" y="580"/>
                  </a:lnTo>
                  <a:cubicBezTo>
                    <a:pt x="98" y="580"/>
                    <a:pt x="1" y="677"/>
                    <a:pt x="1" y="796"/>
                  </a:cubicBezTo>
                  <a:cubicBezTo>
                    <a:pt x="1" y="916"/>
                    <a:pt x="98" y="1013"/>
                    <a:pt x="217" y="1013"/>
                  </a:cubicBezTo>
                  <a:lnTo>
                    <a:pt x="660" y="1013"/>
                  </a:lnTo>
                  <a:cubicBezTo>
                    <a:pt x="761" y="1464"/>
                    <a:pt x="965" y="1884"/>
                    <a:pt x="1252" y="2242"/>
                  </a:cubicBezTo>
                  <a:cubicBezTo>
                    <a:pt x="1031" y="2454"/>
                    <a:pt x="779" y="2627"/>
                    <a:pt x="500" y="2751"/>
                  </a:cubicBezTo>
                  <a:lnTo>
                    <a:pt x="200" y="2888"/>
                  </a:lnTo>
                  <a:cubicBezTo>
                    <a:pt x="1" y="2985"/>
                    <a:pt x="63" y="3286"/>
                    <a:pt x="288" y="3294"/>
                  </a:cubicBezTo>
                  <a:cubicBezTo>
                    <a:pt x="319" y="3294"/>
                    <a:pt x="350" y="3290"/>
                    <a:pt x="377" y="3277"/>
                  </a:cubicBezTo>
                  <a:lnTo>
                    <a:pt x="673" y="3144"/>
                  </a:lnTo>
                  <a:cubicBezTo>
                    <a:pt x="991" y="3003"/>
                    <a:pt x="1287" y="2808"/>
                    <a:pt x="1544" y="2565"/>
                  </a:cubicBezTo>
                  <a:cubicBezTo>
                    <a:pt x="1800" y="2808"/>
                    <a:pt x="2092" y="3007"/>
                    <a:pt x="2419" y="3144"/>
                  </a:cubicBezTo>
                  <a:lnTo>
                    <a:pt x="2711" y="3277"/>
                  </a:lnTo>
                  <a:cubicBezTo>
                    <a:pt x="2738" y="3290"/>
                    <a:pt x="2769" y="3294"/>
                    <a:pt x="2799" y="3294"/>
                  </a:cubicBezTo>
                  <a:cubicBezTo>
                    <a:pt x="2883" y="3294"/>
                    <a:pt x="2959" y="3246"/>
                    <a:pt x="2994" y="3166"/>
                  </a:cubicBezTo>
                  <a:cubicBezTo>
                    <a:pt x="3038" y="3060"/>
                    <a:pt x="2994" y="2936"/>
                    <a:pt x="2888" y="2888"/>
                  </a:cubicBezTo>
                  <a:lnTo>
                    <a:pt x="2587" y="2755"/>
                  </a:lnTo>
                  <a:cubicBezTo>
                    <a:pt x="2309" y="2627"/>
                    <a:pt x="2052" y="2454"/>
                    <a:pt x="1831" y="2247"/>
                  </a:cubicBezTo>
                  <a:cubicBezTo>
                    <a:pt x="2123" y="1884"/>
                    <a:pt x="2326" y="1464"/>
                    <a:pt x="2424" y="1013"/>
                  </a:cubicBezTo>
                  <a:lnTo>
                    <a:pt x="2870" y="1013"/>
                  </a:lnTo>
                  <a:cubicBezTo>
                    <a:pt x="2990" y="1013"/>
                    <a:pt x="3087" y="916"/>
                    <a:pt x="3087" y="796"/>
                  </a:cubicBezTo>
                  <a:cubicBezTo>
                    <a:pt x="3087" y="677"/>
                    <a:pt x="2990" y="580"/>
                    <a:pt x="2870" y="580"/>
                  </a:cubicBezTo>
                  <a:lnTo>
                    <a:pt x="1760" y="580"/>
                  </a:lnTo>
                  <a:lnTo>
                    <a:pt x="1760" y="217"/>
                  </a:lnTo>
                  <a:cubicBezTo>
                    <a:pt x="1760" y="98"/>
                    <a:pt x="1663" y="1"/>
                    <a:pt x="1544" y="1"/>
                  </a:cubicBezTo>
                  <a:cubicBezTo>
                    <a:pt x="1541" y="0"/>
                    <a:pt x="1539" y="0"/>
                    <a:pt x="15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7"/>
            <p:cNvSpPr/>
            <p:nvPr/>
          </p:nvSpPr>
          <p:spPr>
            <a:xfrm>
              <a:off x="7214400" y="3349050"/>
              <a:ext cx="93650" cy="65900"/>
            </a:xfrm>
            <a:custGeom>
              <a:avLst/>
              <a:gdLst/>
              <a:ahLst/>
              <a:cxnLst/>
              <a:rect l="l" t="t" r="r" b="b"/>
              <a:pathLst>
                <a:path w="3746" h="2636" extrusionOk="0">
                  <a:moveTo>
                    <a:pt x="646" y="0"/>
                  </a:moveTo>
                  <a:cubicBezTo>
                    <a:pt x="527" y="0"/>
                    <a:pt x="434" y="97"/>
                    <a:pt x="429" y="212"/>
                  </a:cubicBezTo>
                  <a:cubicBezTo>
                    <a:pt x="429" y="332"/>
                    <a:pt x="527" y="429"/>
                    <a:pt x="646" y="429"/>
                  </a:cubicBezTo>
                  <a:lnTo>
                    <a:pt x="1269" y="429"/>
                  </a:lnTo>
                  <a:cubicBezTo>
                    <a:pt x="1455" y="429"/>
                    <a:pt x="1605" y="579"/>
                    <a:pt x="1605" y="765"/>
                  </a:cubicBezTo>
                  <a:cubicBezTo>
                    <a:pt x="1605" y="951"/>
                    <a:pt x="1455" y="1105"/>
                    <a:pt x="1269" y="1105"/>
                  </a:cubicBezTo>
                  <a:lnTo>
                    <a:pt x="580" y="1105"/>
                  </a:lnTo>
                  <a:cubicBezTo>
                    <a:pt x="577" y="1105"/>
                    <a:pt x="574" y="1105"/>
                    <a:pt x="572" y="1105"/>
                  </a:cubicBezTo>
                  <a:cubicBezTo>
                    <a:pt x="456" y="1105"/>
                    <a:pt x="363" y="1201"/>
                    <a:pt x="363" y="1318"/>
                  </a:cubicBezTo>
                  <a:cubicBezTo>
                    <a:pt x="363" y="1437"/>
                    <a:pt x="460" y="1534"/>
                    <a:pt x="580" y="1534"/>
                  </a:cubicBezTo>
                  <a:lnTo>
                    <a:pt x="1269" y="1534"/>
                  </a:lnTo>
                  <a:cubicBezTo>
                    <a:pt x="1455" y="1534"/>
                    <a:pt x="1605" y="1685"/>
                    <a:pt x="1601" y="1870"/>
                  </a:cubicBezTo>
                  <a:cubicBezTo>
                    <a:pt x="1605" y="2056"/>
                    <a:pt x="1455" y="2211"/>
                    <a:pt x="1269" y="2211"/>
                  </a:cubicBezTo>
                  <a:cubicBezTo>
                    <a:pt x="973" y="2211"/>
                    <a:pt x="633" y="2175"/>
                    <a:pt x="385" y="1928"/>
                  </a:cubicBezTo>
                  <a:cubicBezTo>
                    <a:pt x="345" y="1883"/>
                    <a:pt x="290" y="1861"/>
                    <a:pt x="234" y="1861"/>
                  </a:cubicBezTo>
                  <a:cubicBezTo>
                    <a:pt x="178" y="1861"/>
                    <a:pt x="122" y="1883"/>
                    <a:pt x="80" y="1928"/>
                  </a:cubicBezTo>
                  <a:cubicBezTo>
                    <a:pt x="1" y="2012"/>
                    <a:pt x="1" y="2144"/>
                    <a:pt x="80" y="2233"/>
                  </a:cubicBezTo>
                  <a:cubicBezTo>
                    <a:pt x="443" y="2591"/>
                    <a:pt x="907" y="2635"/>
                    <a:pt x="1269" y="2635"/>
                  </a:cubicBezTo>
                  <a:cubicBezTo>
                    <a:pt x="1694" y="2635"/>
                    <a:pt x="2034" y="2295"/>
                    <a:pt x="2034" y="1870"/>
                  </a:cubicBezTo>
                  <a:cubicBezTo>
                    <a:pt x="2034" y="1755"/>
                    <a:pt x="2008" y="1640"/>
                    <a:pt x="1955" y="1534"/>
                  </a:cubicBezTo>
                  <a:lnTo>
                    <a:pt x="2812" y="1534"/>
                  </a:lnTo>
                  <a:lnTo>
                    <a:pt x="2812" y="2418"/>
                  </a:lnTo>
                  <a:cubicBezTo>
                    <a:pt x="2808" y="2538"/>
                    <a:pt x="2910" y="2635"/>
                    <a:pt x="3029" y="2635"/>
                  </a:cubicBezTo>
                  <a:cubicBezTo>
                    <a:pt x="3148" y="2635"/>
                    <a:pt x="3241" y="2538"/>
                    <a:pt x="3241" y="2418"/>
                  </a:cubicBezTo>
                  <a:lnTo>
                    <a:pt x="3241" y="429"/>
                  </a:lnTo>
                  <a:lnTo>
                    <a:pt x="3524" y="429"/>
                  </a:lnTo>
                  <a:cubicBezTo>
                    <a:pt x="3527" y="429"/>
                    <a:pt x="3529" y="429"/>
                    <a:pt x="3532" y="429"/>
                  </a:cubicBezTo>
                  <a:cubicBezTo>
                    <a:pt x="3648" y="429"/>
                    <a:pt x="3745" y="329"/>
                    <a:pt x="3741" y="212"/>
                  </a:cubicBezTo>
                  <a:cubicBezTo>
                    <a:pt x="3741" y="93"/>
                    <a:pt x="3644" y="0"/>
                    <a:pt x="3524" y="0"/>
                  </a:cubicBezTo>
                  <a:lnTo>
                    <a:pt x="2525" y="0"/>
                  </a:lnTo>
                  <a:cubicBezTo>
                    <a:pt x="2406" y="0"/>
                    <a:pt x="2313" y="97"/>
                    <a:pt x="2308" y="212"/>
                  </a:cubicBezTo>
                  <a:cubicBezTo>
                    <a:pt x="2308" y="332"/>
                    <a:pt x="2406" y="429"/>
                    <a:pt x="2525" y="429"/>
                  </a:cubicBezTo>
                  <a:lnTo>
                    <a:pt x="2812" y="429"/>
                  </a:lnTo>
                  <a:lnTo>
                    <a:pt x="2812" y="1105"/>
                  </a:lnTo>
                  <a:lnTo>
                    <a:pt x="1955" y="1105"/>
                  </a:lnTo>
                  <a:cubicBezTo>
                    <a:pt x="2008" y="999"/>
                    <a:pt x="2034" y="884"/>
                    <a:pt x="2034" y="765"/>
                  </a:cubicBezTo>
                  <a:cubicBezTo>
                    <a:pt x="2034" y="345"/>
                    <a:pt x="1694" y="0"/>
                    <a:pt x="12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7"/>
            <p:cNvSpPr/>
            <p:nvPr/>
          </p:nvSpPr>
          <p:spPr>
            <a:xfrm>
              <a:off x="7146325" y="3175950"/>
              <a:ext cx="40125" cy="91650"/>
            </a:xfrm>
            <a:custGeom>
              <a:avLst/>
              <a:gdLst/>
              <a:ahLst/>
              <a:cxnLst/>
              <a:rect l="l" t="t" r="r" b="b"/>
              <a:pathLst>
                <a:path w="1605" h="3666" extrusionOk="0">
                  <a:moveTo>
                    <a:pt x="822" y="0"/>
                  </a:moveTo>
                  <a:cubicBezTo>
                    <a:pt x="619" y="62"/>
                    <a:pt x="424" y="137"/>
                    <a:pt x="230" y="217"/>
                  </a:cubicBezTo>
                  <a:lnTo>
                    <a:pt x="478" y="504"/>
                  </a:lnTo>
                  <a:cubicBezTo>
                    <a:pt x="893" y="1044"/>
                    <a:pt x="1110" y="1986"/>
                    <a:pt x="517" y="2481"/>
                  </a:cubicBezTo>
                  <a:cubicBezTo>
                    <a:pt x="93" y="2817"/>
                    <a:pt x="0" y="3254"/>
                    <a:pt x="111" y="3666"/>
                  </a:cubicBezTo>
                  <a:cubicBezTo>
                    <a:pt x="349" y="3405"/>
                    <a:pt x="606" y="3157"/>
                    <a:pt x="875" y="2927"/>
                  </a:cubicBezTo>
                  <a:lnTo>
                    <a:pt x="884" y="2927"/>
                  </a:lnTo>
                  <a:lnTo>
                    <a:pt x="884" y="2918"/>
                  </a:lnTo>
                  <a:cubicBezTo>
                    <a:pt x="1605" y="2322"/>
                    <a:pt x="1583" y="1300"/>
                    <a:pt x="1158" y="504"/>
                  </a:cubicBezTo>
                  <a:cubicBezTo>
                    <a:pt x="1158" y="504"/>
                    <a:pt x="999" y="274"/>
                    <a:pt x="8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7"/>
            <p:cNvSpPr/>
            <p:nvPr/>
          </p:nvSpPr>
          <p:spPr>
            <a:xfrm>
              <a:off x="7138575" y="3241275"/>
              <a:ext cx="87575" cy="59350"/>
            </a:xfrm>
            <a:custGeom>
              <a:avLst/>
              <a:gdLst/>
              <a:ahLst/>
              <a:cxnLst/>
              <a:rect l="l" t="t" r="r" b="b"/>
              <a:pathLst>
                <a:path w="3503" h="2374" extrusionOk="0">
                  <a:moveTo>
                    <a:pt x="686" y="0"/>
                  </a:moveTo>
                  <a:lnTo>
                    <a:pt x="686" y="0"/>
                  </a:lnTo>
                  <a:cubicBezTo>
                    <a:pt x="1" y="717"/>
                    <a:pt x="558" y="1773"/>
                    <a:pt x="1376" y="2176"/>
                  </a:cubicBezTo>
                  <a:lnTo>
                    <a:pt x="1415" y="2193"/>
                  </a:lnTo>
                  <a:cubicBezTo>
                    <a:pt x="1646" y="2314"/>
                    <a:pt x="1899" y="2373"/>
                    <a:pt x="2151" y="2373"/>
                  </a:cubicBezTo>
                  <a:cubicBezTo>
                    <a:pt x="2464" y="2373"/>
                    <a:pt x="2776" y="2282"/>
                    <a:pt x="3042" y="2100"/>
                  </a:cubicBezTo>
                  <a:cubicBezTo>
                    <a:pt x="3215" y="1977"/>
                    <a:pt x="3365" y="1822"/>
                    <a:pt x="3480" y="1645"/>
                  </a:cubicBezTo>
                  <a:cubicBezTo>
                    <a:pt x="3489" y="1632"/>
                    <a:pt x="3498" y="1618"/>
                    <a:pt x="3502" y="1605"/>
                  </a:cubicBezTo>
                  <a:lnTo>
                    <a:pt x="3502" y="1605"/>
                  </a:lnTo>
                  <a:lnTo>
                    <a:pt x="3418" y="1667"/>
                  </a:lnTo>
                  <a:cubicBezTo>
                    <a:pt x="3134" y="1852"/>
                    <a:pt x="2807" y="1947"/>
                    <a:pt x="2478" y="1947"/>
                  </a:cubicBezTo>
                  <a:cubicBezTo>
                    <a:pt x="2219" y="1947"/>
                    <a:pt x="1958" y="1888"/>
                    <a:pt x="1716" y="1769"/>
                  </a:cubicBezTo>
                  <a:lnTo>
                    <a:pt x="1681" y="1747"/>
                  </a:lnTo>
                  <a:cubicBezTo>
                    <a:pt x="982" y="1420"/>
                    <a:pt x="469" y="655"/>
                    <a:pt x="6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7"/>
            <p:cNvSpPr/>
            <p:nvPr/>
          </p:nvSpPr>
          <p:spPr>
            <a:xfrm>
              <a:off x="7196175" y="3499475"/>
              <a:ext cx="25" cy="25"/>
            </a:xfrm>
            <a:custGeom>
              <a:avLst/>
              <a:gdLst/>
              <a:ahLst/>
              <a:cxnLst/>
              <a:rect l="l" t="t" r="r" b="b"/>
              <a:pathLst>
                <a:path w="1" h="1" extrusionOk="0">
                  <a:moveTo>
                    <a:pt x="0" y="0"/>
                  </a:moveTo>
                  <a:close/>
                </a:path>
              </a:pathLst>
            </a:custGeom>
            <a:solidFill>
              <a:srgbClr val="94CC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7"/>
            <p:cNvSpPr/>
            <p:nvPr/>
          </p:nvSpPr>
          <p:spPr>
            <a:xfrm>
              <a:off x="7144775" y="3484775"/>
              <a:ext cx="575" cy="350"/>
            </a:xfrm>
            <a:custGeom>
              <a:avLst/>
              <a:gdLst/>
              <a:ahLst/>
              <a:cxnLst/>
              <a:rect l="l" t="t" r="r" b="b"/>
              <a:pathLst>
                <a:path w="23" h="14" extrusionOk="0">
                  <a:moveTo>
                    <a:pt x="0" y="0"/>
                  </a:moveTo>
                  <a:lnTo>
                    <a:pt x="22" y="14"/>
                  </a:lnTo>
                  <a:close/>
                </a:path>
              </a:pathLst>
            </a:custGeom>
            <a:solidFill>
              <a:srgbClr val="94CC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7"/>
            <p:cNvSpPr/>
            <p:nvPr/>
          </p:nvSpPr>
          <p:spPr>
            <a:xfrm>
              <a:off x="7282375" y="3482000"/>
              <a:ext cx="8975" cy="4450"/>
            </a:xfrm>
            <a:custGeom>
              <a:avLst/>
              <a:gdLst/>
              <a:ahLst/>
              <a:cxnLst/>
              <a:rect l="l" t="t" r="r" b="b"/>
              <a:pathLst>
                <a:path w="359" h="178" extrusionOk="0">
                  <a:moveTo>
                    <a:pt x="359" y="1"/>
                  </a:moveTo>
                  <a:cubicBezTo>
                    <a:pt x="328" y="18"/>
                    <a:pt x="298" y="35"/>
                    <a:pt x="266" y="51"/>
                  </a:cubicBezTo>
                  <a:lnTo>
                    <a:pt x="266" y="51"/>
                  </a:lnTo>
                  <a:lnTo>
                    <a:pt x="354" y="10"/>
                  </a:lnTo>
                  <a:lnTo>
                    <a:pt x="359" y="10"/>
                  </a:lnTo>
                  <a:lnTo>
                    <a:pt x="359" y="1"/>
                  </a:lnTo>
                  <a:close/>
                  <a:moveTo>
                    <a:pt x="266" y="51"/>
                  </a:moveTo>
                  <a:lnTo>
                    <a:pt x="1" y="178"/>
                  </a:lnTo>
                  <a:cubicBezTo>
                    <a:pt x="89" y="139"/>
                    <a:pt x="179" y="97"/>
                    <a:pt x="266" y="51"/>
                  </a:cubicBezTo>
                  <a:close/>
                </a:path>
              </a:pathLst>
            </a:custGeom>
            <a:solidFill>
              <a:srgbClr val="94CC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7"/>
            <p:cNvSpPr/>
            <p:nvPr/>
          </p:nvSpPr>
          <p:spPr>
            <a:xfrm>
              <a:off x="7030700" y="3220375"/>
              <a:ext cx="131325" cy="134225"/>
            </a:xfrm>
            <a:custGeom>
              <a:avLst/>
              <a:gdLst/>
              <a:ahLst/>
              <a:cxnLst/>
              <a:rect l="l" t="t" r="r" b="b"/>
              <a:pathLst>
                <a:path w="5253" h="5369" extrusionOk="0">
                  <a:moveTo>
                    <a:pt x="4748" y="1"/>
                  </a:moveTo>
                  <a:cubicBezTo>
                    <a:pt x="4745" y="1"/>
                    <a:pt x="4743" y="1"/>
                    <a:pt x="4740" y="1"/>
                  </a:cubicBezTo>
                  <a:lnTo>
                    <a:pt x="283" y="1"/>
                  </a:lnTo>
                  <a:cubicBezTo>
                    <a:pt x="0" y="1"/>
                    <a:pt x="0" y="606"/>
                    <a:pt x="5" y="889"/>
                  </a:cubicBezTo>
                  <a:lnTo>
                    <a:pt x="49" y="3776"/>
                  </a:lnTo>
                  <a:cubicBezTo>
                    <a:pt x="49" y="4059"/>
                    <a:pt x="279" y="4289"/>
                    <a:pt x="562" y="4289"/>
                  </a:cubicBezTo>
                  <a:lnTo>
                    <a:pt x="2176" y="4338"/>
                  </a:lnTo>
                  <a:cubicBezTo>
                    <a:pt x="2246" y="4338"/>
                    <a:pt x="2317" y="4360"/>
                    <a:pt x="2375" y="4404"/>
                  </a:cubicBezTo>
                  <a:lnTo>
                    <a:pt x="3476" y="5333"/>
                  </a:lnTo>
                  <a:cubicBezTo>
                    <a:pt x="3507" y="5358"/>
                    <a:pt x="3543" y="5369"/>
                    <a:pt x="3578" y="5369"/>
                  </a:cubicBezTo>
                  <a:cubicBezTo>
                    <a:pt x="3667" y="5369"/>
                    <a:pt x="3753" y="5297"/>
                    <a:pt x="3750" y="5196"/>
                  </a:cubicBezTo>
                  <a:lnTo>
                    <a:pt x="3816" y="4749"/>
                  </a:lnTo>
                  <a:cubicBezTo>
                    <a:pt x="3816" y="4559"/>
                    <a:pt x="3971" y="4404"/>
                    <a:pt x="4161" y="4404"/>
                  </a:cubicBezTo>
                  <a:lnTo>
                    <a:pt x="4696" y="4404"/>
                  </a:lnTo>
                  <a:cubicBezTo>
                    <a:pt x="4979" y="4404"/>
                    <a:pt x="5253" y="4338"/>
                    <a:pt x="5253" y="4055"/>
                  </a:cubicBezTo>
                  <a:lnTo>
                    <a:pt x="5253" y="509"/>
                  </a:lnTo>
                  <a:cubicBezTo>
                    <a:pt x="5253" y="229"/>
                    <a:pt x="5027" y="1"/>
                    <a:pt x="47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7"/>
            <p:cNvSpPr/>
            <p:nvPr/>
          </p:nvSpPr>
          <p:spPr>
            <a:xfrm>
              <a:off x="7061975" y="3239950"/>
              <a:ext cx="63150" cy="75075"/>
            </a:xfrm>
            <a:custGeom>
              <a:avLst/>
              <a:gdLst/>
              <a:ahLst/>
              <a:cxnLst/>
              <a:rect l="l" t="t" r="r" b="b"/>
              <a:pathLst>
                <a:path w="2526" h="3003" extrusionOk="0">
                  <a:moveTo>
                    <a:pt x="1261" y="708"/>
                  </a:moveTo>
                  <a:lnTo>
                    <a:pt x="1729" y="1941"/>
                  </a:lnTo>
                  <a:lnTo>
                    <a:pt x="796" y="1941"/>
                  </a:lnTo>
                  <a:lnTo>
                    <a:pt x="1261" y="708"/>
                  </a:lnTo>
                  <a:close/>
                  <a:moveTo>
                    <a:pt x="1261" y="0"/>
                  </a:moveTo>
                  <a:cubicBezTo>
                    <a:pt x="1150" y="0"/>
                    <a:pt x="1053" y="67"/>
                    <a:pt x="1004" y="168"/>
                  </a:cubicBezTo>
                  <a:lnTo>
                    <a:pt x="45" y="2710"/>
                  </a:lnTo>
                  <a:cubicBezTo>
                    <a:pt x="1" y="2821"/>
                    <a:pt x="58" y="2949"/>
                    <a:pt x="173" y="2989"/>
                  </a:cubicBezTo>
                  <a:cubicBezTo>
                    <a:pt x="197" y="2998"/>
                    <a:pt x="221" y="3002"/>
                    <a:pt x="245" y="3002"/>
                  </a:cubicBezTo>
                  <a:cubicBezTo>
                    <a:pt x="332" y="3002"/>
                    <a:pt x="413" y="2948"/>
                    <a:pt x="447" y="2865"/>
                  </a:cubicBezTo>
                  <a:lnTo>
                    <a:pt x="633" y="2366"/>
                  </a:lnTo>
                  <a:lnTo>
                    <a:pt x="1893" y="2366"/>
                  </a:lnTo>
                  <a:lnTo>
                    <a:pt x="2079" y="2865"/>
                  </a:lnTo>
                  <a:cubicBezTo>
                    <a:pt x="2110" y="2949"/>
                    <a:pt x="2194" y="3002"/>
                    <a:pt x="2282" y="3002"/>
                  </a:cubicBezTo>
                  <a:lnTo>
                    <a:pt x="2362" y="2985"/>
                  </a:lnTo>
                  <a:cubicBezTo>
                    <a:pt x="2472" y="2945"/>
                    <a:pt x="2525" y="2821"/>
                    <a:pt x="2481" y="2710"/>
                  </a:cubicBezTo>
                  <a:lnTo>
                    <a:pt x="1517" y="168"/>
                  </a:lnTo>
                  <a:lnTo>
                    <a:pt x="1508" y="168"/>
                  </a:lnTo>
                  <a:cubicBezTo>
                    <a:pt x="1468" y="67"/>
                    <a:pt x="1371" y="0"/>
                    <a:pt x="12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7"/>
            <p:cNvSpPr/>
            <p:nvPr/>
          </p:nvSpPr>
          <p:spPr>
            <a:xfrm>
              <a:off x="7024950" y="3220375"/>
              <a:ext cx="137200" cy="141625"/>
            </a:xfrm>
            <a:custGeom>
              <a:avLst/>
              <a:gdLst/>
              <a:ahLst/>
              <a:cxnLst/>
              <a:rect l="l" t="t" r="r" b="b"/>
              <a:pathLst>
                <a:path w="5488" h="5665" extrusionOk="0">
                  <a:moveTo>
                    <a:pt x="513" y="1"/>
                  </a:moveTo>
                  <a:cubicBezTo>
                    <a:pt x="235" y="1"/>
                    <a:pt x="5" y="226"/>
                    <a:pt x="1" y="509"/>
                  </a:cubicBezTo>
                  <a:lnTo>
                    <a:pt x="1" y="4055"/>
                  </a:lnTo>
                  <a:cubicBezTo>
                    <a:pt x="5" y="4338"/>
                    <a:pt x="235" y="4563"/>
                    <a:pt x="513" y="4563"/>
                  </a:cubicBezTo>
                  <a:lnTo>
                    <a:pt x="2357" y="4563"/>
                  </a:lnTo>
                  <a:cubicBezTo>
                    <a:pt x="2428" y="4563"/>
                    <a:pt x="2499" y="4586"/>
                    <a:pt x="2560" y="4630"/>
                  </a:cubicBezTo>
                  <a:lnTo>
                    <a:pt x="3949" y="5633"/>
                  </a:lnTo>
                  <a:cubicBezTo>
                    <a:pt x="3979" y="5655"/>
                    <a:pt x="4013" y="5665"/>
                    <a:pt x="4046" y="5665"/>
                  </a:cubicBezTo>
                  <a:cubicBezTo>
                    <a:pt x="4134" y="5665"/>
                    <a:pt x="4218" y="5595"/>
                    <a:pt x="4218" y="5492"/>
                  </a:cubicBezTo>
                  <a:lnTo>
                    <a:pt x="4218" y="4908"/>
                  </a:lnTo>
                  <a:cubicBezTo>
                    <a:pt x="4218" y="4718"/>
                    <a:pt x="4369" y="4563"/>
                    <a:pt x="4559" y="4563"/>
                  </a:cubicBezTo>
                  <a:lnTo>
                    <a:pt x="4970" y="4563"/>
                  </a:lnTo>
                  <a:cubicBezTo>
                    <a:pt x="4973" y="4563"/>
                    <a:pt x="4975" y="4563"/>
                    <a:pt x="4978" y="4563"/>
                  </a:cubicBezTo>
                  <a:cubicBezTo>
                    <a:pt x="5257" y="4563"/>
                    <a:pt x="5487" y="4335"/>
                    <a:pt x="5487" y="4055"/>
                  </a:cubicBezTo>
                  <a:lnTo>
                    <a:pt x="5487" y="3989"/>
                  </a:lnTo>
                  <a:lnTo>
                    <a:pt x="4559" y="3989"/>
                  </a:lnTo>
                  <a:cubicBezTo>
                    <a:pt x="4183" y="3989"/>
                    <a:pt x="3843" y="4223"/>
                    <a:pt x="3710" y="4577"/>
                  </a:cubicBezTo>
                  <a:cubicBezTo>
                    <a:pt x="3689" y="4621"/>
                    <a:pt x="3646" y="4645"/>
                    <a:pt x="3600" y="4645"/>
                  </a:cubicBezTo>
                  <a:cubicBezTo>
                    <a:pt x="3577" y="4645"/>
                    <a:pt x="3554" y="4639"/>
                    <a:pt x="3533" y="4625"/>
                  </a:cubicBezTo>
                  <a:lnTo>
                    <a:pt x="2892" y="4166"/>
                  </a:lnTo>
                  <a:cubicBezTo>
                    <a:pt x="2737" y="4051"/>
                    <a:pt x="2547" y="3989"/>
                    <a:pt x="2357" y="3989"/>
                  </a:cubicBezTo>
                  <a:lnTo>
                    <a:pt x="721" y="3989"/>
                  </a:lnTo>
                  <a:cubicBezTo>
                    <a:pt x="642" y="3989"/>
                    <a:pt x="580" y="3927"/>
                    <a:pt x="575" y="3852"/>
                  </a:cubicBezTo>
                  <a:lnTo>
                    <a:pt x="5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 name="Google Shape;1589;p57"/>
          <p:cNvGrpSpPr/>
          <p:nvPr/>
        </p:nvGrpSpPr>
        <p:grpSpPr>
          <a:xfrm>
            <a:off x="6346175" y="3144550"/>
            <a:ext cx="224525" cy="356050"/>
            <a:chOff x="6346175" y="3144550"/>
            <a:chExt cx="224525" cy="356050"/>
          </a:xfrm>
        </p:grpSpPr>
        <p:sp>
          <p:nvSpPr>
            <p:cNvPr id="1590" name="Google Shape;1590;p57"/>
            <p:cNvSpPr/>
            <p:nvPr/>
          </p:nvSpPr>
          <p:spPr>
            <a:xfrm>
              <a:off x="6351250" y="3149750"/>
              <a:ext cx="214350" cy="345550"/>
            </a:xfrm>
            <a:custGeom>
              <a:avLst/>
              <a:gdLst/>
              <a:ahLst/>
              <a:cxnLst/>
              <a:rect l="l" t="t" r="r" b="b"/>
              <a:pathLst>
                <a:path w="8574" h="13822" extrusionOk="0">
                  <a:moveTo>
                    <a:pt x="1044" y="1"/>
                  </a:moveTo>
                  <a:cubicBezTo>
                    <a:pt x="470" y="1"/>
                    <a:pt x="5" y="465"/>
                    <a:pt x="1" y="1040"/>
                  </a:cubicBezTo>
                  <a:lnTo>
                    <a:pt x="1" y="12778"/>
                  </a:lnTo>
                  <a:cubicBezTo>
                    <a:pt x="1" y="13353"/>
                    <a:pt x="470" y="13821"/>
                    <a:pt x="1044" y="13821"/>
                  </a:cubicBezTo>
                  <a:lnTo>
                    <a:pt x="7530" y="13821"/>
                  </a:lnTo>
                  <a:cubicBezTo>
                    <a:pt x="8105" y="13821"/>
                    <a:pt x="8574" y="13353"/>
                    <a:pt x="8574" y="12778"/>
                  </a:cubicBezTo>
                  <a:lnTo>
                    <a:pt x="8574" y="1040"/>
                  </a:lnTo>
                  <a:cubicBezTo>
                    <a:pt x="8569" y="465"/>
                    <a:pt x="8101" y="1"/>
                    <a:pt x="7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7"/>
            <p:cNvSpPr/>
            <p:nvPr/>
          </p:nvSpPr>
          <p:spPr>
            <a:xfrm>
              <a:off x="6351250" y="3151625"/>
              <a:ext cx="212250" cy="343675"/>
            </a:xfrm>
            <a:custGeom>
              <a:avLst/>
              <a:gdLst/>
              <a:ahLst/>
              <a:cxnLst/>
              <a:rect l="l" t="t" r="r" b="b"/>
              <a:pathLst>
                <a:path w="8490" h="13747" extrusionOk="0">
                  <a:moveTo>
                    <a:pt x="642" y="1"/>
                  </a:moveTo>
                  <a:lnTo>
                    <a:pt x="642" y="1"/>
                  </a:lnTo>
                  <a:cubicBezTo>
                    <a:pt x="257" y="164"/>
                    <a:pt x="1" y="545"/>
                    <a:pt x="1" y="965"/>
                  </a:cubicBezTo>
                  <a:lnTo>
                    <a:pt x="1" y="12703"/>
                  </a:lnTo>
                  <a:cubicBezTo>
                    <a:pt x="1" y="13278"/>
                    <a:pt x="470" y="13746"/>
                    <a:pt x="1044" y="13746"/>
                  </a:cubicBezTo>
                  <a:lnTo>
                    <a:pt x="7530" y="13746"/>
                  </a:lnTo>
                  <a:cubicBezTo>
                    <a:pt x="7946" y="13746"/>
                    <a:pt x="8326" y="13499"/>
                    <a:pt x="8490" y="13114"/>
                  </a:cubicBezTo>
                  <a:lnTo>
                    <a:pt x="8490" y="13114"/>
                  </a:lnTo>
                  <a:cubicBezTo>
                    <a:pt x="8362" y="13163"/>
                    <a:pt x="8225" y="13194"/>
                    <a:pt x="8087" y="13194"/>
                  </a:cubicBezTo>
                  <a:lnTo>
                    <a:pt x="1120" y="13194"/>
                  </a:lnTo>
                  <a:cubicBezTo>
                    <a:pt x="810" y="13194"/>
                    <a:pt x="558" y="12946"/>
                    <a:pt x="558" y="12637"/>
                  </a:cubicBezTo>
                  <a:lnTo>
                    <a:pt x="558" y="412"/>
                  </a:lnTo>
                  <a:cubicBezTo>
                    <a:pt x="558" y="270"/>
                    <a:pt x="585" y="133"/>
                    <a:pt x="642"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7"/>
            <p:cNvSpPr/>
            <p:nvPr/>
          </p:nvSpPr>
          <p:spPr>
            <a:xfrm>
              <a:off x="6346175" y="3144550"/>
              <a:ext cx="224525" cy="356050"/>
            </a:xfrm>
            <a:custGeom>
              <a:avLst/>
              <a:gdLst/>
              <a:ahLst/>
              <a:cxnLst/>
              <a:rect l="l" t="t" r="r" b="b"/>
              <a:pathLst>
                <a:path w="8981" h="14242" extrusionOk="0">
                  <a:moveTo>
                    <a:pt x="7733" y="412"/>
                  </a:moveTo>
                  <a:cubicBezTo>
                    <a:pt x="8189" y="416"/>
                    <a:pt x="8565" y="788"/>
                    <a:pt x="8565" y="1248"/>
                  </a:cubicBezTo>
                  <a:lnTo>
                    <a:pt x="8565" y="12986"/>
                  </a:lnTo>
                  <a:cubicBezTo>
                    <a:pt x="8565" y="13446"/>
                    <a:pt x="8193" y="13822"/>
                    <a:pt x="7733" y="13822"/>
                  </a:cubicBezTo>
                  <a:lnTo>
                    <a:pt x="1247" y="13822"/>
                  </a:lnTo>
                  <a:cubicBezTo>
                    <a:pt x="788" y="13822"/>
                    <a:pt x="416" y="13446"/>
                    <a:pt x="416" y="12986"/>
                  </a:cubicBezTo>
                  <a:lnTo>
                    <a:pt x="416" y="1248"/>
                  </a:lnTo>
                  <a:cubicBezTo>
                    <a:pt x="416" y="788"/>
                    <a:pt x="788" y="416"/>
                    <a:pt x="1247" y="412"/>
                  </a:cubicBezTo>
                  <a:close/>
                  <a:moveTo>
                    <a:pt x="1247" y="1"/>
                  </a:moveTo>
                  <a:cubicBezTo>
                    <a:pt x="558" y="1"/>
                    <a:pt x="1" y="558"/>
                    <a:pt x="1" y="1248"/>
                  </a:cubicBezTo>
                  <a:lnTo>
                    <a:pt x="1" y="12986"/>
                  </a:lnTo>
                  <a:cubicBezTo>
                    <a:pt x="1" y="13676"/>
                    <a:pt x="558" y="14237"/>
                    <a:pt x="1247" y="14242"/>
                  </a:cubicBezTo>
                  <a:lnTo>
                    <a:pt x="7733" y="14242"/>
                  </a:lnTo>
                  <a:cubicBezTo>
                    <a:pt x="8423" y="14237"/>
                    <a:pt x="8980" y="13676"/>
                    <a:pt x="8980" y="12986"/>
                  </a:cubicBezTo>
                  <a:lnTo>
                    <a:pt x="8980" y="1248"/>
                  </a:lnTo>
                  <a:cubicBezTo>
                    <a:pt x="8980" y="558"/>
                    <a:pt x="8423" y="1"/>
                    <a:pt x="77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7"/>
            <p:cNvSpPr/>
            <p:nvPr/>
          </p:nvSpPr>
          <p:spPr>
            <a:xfrm>
              <a:off x="6427425" y="3165325"/>
              <a:ext cx="45325" cy="10425"/>
            </a:xfrm>
            <a:custGeom>
              <a:avLst/>
              <a:gdLst/>
              <a:ahLst/>
              <a:cxnLst/>
              <a:rect l="l" t="t" r="r" b="b"/>
              <a:pathLst>
                <a:path w="1813" h="417" extrusionOk="0">
                  <a:moveTo>
                    <a:pt x="208" y="1"/>
                  </a:moveTo>
                  <a:cubicBezTo>
                    <a:pt x="93" y="1"/>
                    <a:pt x="0" y="98"/>
                    <a:pt x="0" y="213"/>
                  </a:cubicBezTo>
                  <a:cubicBezTo>
                    <a:pt x="0" y="325"/>
                    <a:pt x="89" y="417"/>
                    <a:pt x="200" y="417"/>
                  </a:cubicBezTo>
                  <a:cubicBezTo>
                    <a:pt x="203" y="417"/>
                    <a:pt x="205" y="417"/>
                    <a:pt x="208" y="417"/>
                  </a:cubicBezTo>
                  <a:lnTo>
                    <a:pt x="1601" y="417"/>
                  </a:lnTo>
                  <a:cubicBezTo>
                    <a:pt x="1603" y="417"/>
                    <a:pt x="1606" y="417"/>
                    <a:pt x="1609" y="417"/>
                  </a:cubicBezTo>
                  <a:cubicBezTo>
                    <a:pt x="1720" y="417"/>
                    <a:pt x="1813" y="325"/>
                    <a:pt x="1813" y="213"/>
                  </a:cubicBezTo>
                  <a:cubicBezTo>
                    <a:pt x="1813" y="98"/>
                    <a:pt x="1716" y="1"/>
                    <a:pt x="16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7"/>
            <p:cNvSpPr/>
            <p:nvPr/>
          </p:nvSpPr>
          <p:spPr>
            <a:xfrm>
              <a:off x="6479600" y="3165325"/>
              <a:ext cx="10525" cy="10525"/>
            </a:xfrm>
            <a:custGeom>
              <a:avLst/>
              <a:gdLst/>
              <a:ahLst/>
              <a:cxnLst/>
              <a:rect l="l" t="t" r="r" b="b"/>
              <a:pathLst>
                <a:path w="421" h="421" extrusionOk="0">
                  <a:moveTo>
                    <a:pt x="212" y="1"/>
                  </a:moveTo>
                  <a:cubicBezTo>
                    <a:pt x="97" y="1"/>
                    <a:pt x="0" y="98"/>
                    <a:pt x="0" y="213"/>
                  </a:cubicBezTo>
                  <a:cubicBezTo>
                    <a:pt x="0" y="328"/>
                    <a:pt x="97" y="421"/>
                    <a:pt x="212" y="421"/>
                  </a:cubicBezTo>
                  <a:cubicBezTo>
                    <a:pt x="327" y="421"/>
                    <a:pt x="420" y="328"/>
                    <a:pt x="420" y="213"/>
                  </a:cubicBezTo>
                  <a:cubicBezTo>
                    <a:pt x="420" y="98"/>
                    <a:pt x="327" y="1"/>
                    <a:pt x="2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7"/>
            <p:cNvSpPr/>
            <p:nvPr/>
          </p:nvSpPr>
          <p:spPr>
            <a:xfrm>
              <a:off x="6391600" y="3458800"/>
              <a:ext cx="133675" cy="10425"/>
            </a:xfrm>
            <a:custGeom>
              <a:avLst/>
              <a:gdLst/>
              <a:ahLst/>
              <a:cxnLst/>
              <a:rect l="l" t="t" r="r" b="b"/>
              <a:pathLst>
                <a:path w="5347" h="417" extrusionOk="0">
                  <a:moveTo>
                    <a:pt x="213" y="0"/>
                  </a:moveTo>
                  <a:cubicBezTo>
                    <a:pt x="94" y="0"/>
                    <a:pt x="1" y="98"/>
                    <a:pt x="1" y="213"/>
                  </a:cubicBezTo>
                  <a:cubicBezTo>
                    <a:pt x="1" y="325"/>
                    <a:pt x="89" y="416"/>
                    <a:pt x="205" y="416"/>
                  </a:cubicBezTo>
                  <a:cubicBezTo>
                    <a:pt x="207" y="416"/>
                    <a:pt x="210" y="416"/>
                    <a:pt x="213" y="416"/>
                  </a:cubicBezTo>
                  <a:lnTo>
                    <a:pt x="5134" y="416"/>
                  </a:lnTo>
                  <a:cubicBezTo>
                    <a:pt x="5136" y="416"/>
                    <a:pt x="5139" y="416"/>
                    <a:pt x="5142" y="416"/>
                  </a:cubicBezTo>
                  <a:cubicBezTo>
                    <a:pt x="5253" y="416"/>
                    <a:pt x="5346" y="325"/>
                    <a:pt x="5346" y="213"/>
                  </a:cubicBezTo>
                  <a:cubicBezTo>
                    <a:pt x="5346" y="98"/>
                    <a:pt x="5249" y="0"/>
                    <a:pt x="51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7"/>
            <p:cNvSpPr/>
            <p:nvPr/>
          </p:nvSpPr>
          <p:spPr>
            <a:xfrm>
              <a:off x="6378900" y="3201850"/>
              <a:ext cx="31975" cy="30425"/>
            </a:xfrm>
            <a:custGeom>
              <a:avLst/>
              <a:gdLst/>
              <a:ahLst/>
              <a:cxnLst/>
              <a:rect l="l" t="t" r="r" b="b"/>
              <a:pathLst>
                <a:path w="1279" h="1217" extrusionOk="0">
                  <a:moveTo>
                    <a:pt x="576" y="0"/>
                  </a:moveTo>
                  <a:cubicBezTo>
                    <a:pt x="443" y="0"/>
                    <a:pt x="306" y="40"/>
                    <a:pt x="182" y="127"/>
                  </a:cubicBezTo>
                  <a:cubicBezTo>
                    <a:pt x="0" y="255"/>
                    <a:pt x="5" y="459"/>
                    <a:pt x="5" y="697"/>
                  </a:cubicBezTo>
                  <a:cubicBezTo>
                    <a:pt x="5" y="1078"/>
                    <a:pt x="195" y="1215"/>
                    <a:pt x="579" y="1215"/>
                  </a:cubicBezTo>
                  <a:cubicBezTo>
                    <a:pt x="637" y="1215"/>
                    <a:pt x="694" y="1216"/>
                    <a:pt x="748" y="1216"/>
                  </a:cubicBezTo>
                  <a:cubicBezTo>
                    <a:pt x="942" y="1216"/>
                    <a:pt x="1104" y="1197"/>
                    <a:pt x="1194" y="1025"/>
                  </a:cubicBezTo>
                  <a:cubicBezTo>
                    <a:pt x="1247" y="923"/>
                    <a:pt x="1274" y="808"/>
                    <a:pt x="1278" y="697"/>
                  </a:cubicBezTo>
                  <a:cubicBezTo>
                    <a:pt x="1275" y="288"/>
                    <a:pt x="937" y="0"/>
                    <a:pt x="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7"/>
            <p:cNvSpPr/>
            <p:nvPr/>
          </p:nvSpPr>
          <p:spPr>
            <a:xfrm>
              <a:off x="6375900" y="3203350"/>
              <a:ext cx="33425" cy="33300"/>
            </a:xfrm>
            <a:custGeom>
              <a:avLst/>
              <a:gdLst/>
              <a:ahLst/>
              <a:cxnLst/>
              <a:rect l="l" t="t" r="r" b="b"/>
              <a:pathLst>
                <a:path w="1337" h="1332" extrusionOk="0">
                  <a:moveTo>
                    <a:pt x="425" y="1"/>
                  </a:moveTo>
                  <a:lnTo>
                    <a:pt x="425" y="1"/>
                  </a:lnTo>
                  <a:cubicBezTo>
                    <a:pt x="169" y="107"/>
                    <a:pt x="1" y="359"/>
                    <a:pt x="5" y="637"/>
                  </a:cubicBezTo>
                  <a:cubicBezTo>
                    <a:pt x="1" y="1019"/>
                    <a:pt x="310" y="1332"/>
                    <a:pt x="691" y="1332"/>
                  </a:cubicBezTo>
                  <a:cubicBezTo>
                    <a:pt x="694" y="1332"/>
                    <a:pt x="697" y="1332"/>
                    <a:pt x="699" y="1332"/>
                  </a:cubicBezTo>
                  <a:cubicBezTo>
                    <a:pt x="703" y="1332"/>
                    <a:pt x="707" y="1332"/>
                    <a:pt x="710" y="1332"/>
                  </a:cubicBezTo>
                  <a:cubicBezTo>
                    <a:pt x="984" y="1332"/>
                    <a:pt x="1231" y="1165"/>
                    <a:pt x="1336" y="912"/>
                  </a:cubicBezTo>
                  <a:lnTo>
                    <a:pt x="1336" y="912"/>
                  </a:lnTo>
                  <a:cubicBezTo>
                    <a:pt x="1248" y="951"/>
                    <a:pt x="1155" y="969"/>
                    <a:pt x="1062" y="969"/>
                  </a:cubicBezTo>
                  <a:cubicBezTo>
                    <a:pt x="677" y="969"/>
                    <a:pt x="368" y="660"/>
                    <a:pt x="363" y="279"/>
                  </a:cubicBezTo>
                  <a:cubicBezTo>
                    <a:pt x="363" y="182"/>
                    <a:pt x="386" y="89"/>
                    <a:pt x="42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7"/>
            <p:cNvSpPr/>
            <p:nvPr/>
          </p:nvSpPr>
          <p:spPr>
            <a:xfrm>
              <a:off x="6378900" y="3338350"/>
              <a:ext cx="31975" cy="30425"/>
            </a:xfrm>
            <a:custGeom>
              <a:avLst/>
              <a:gdLst/>
              <a:ahLst/>
              <a:cxnLst/>
              <a:rect l="l" t="t" r="r" b="b"/>
              <a:pathLst>
                <a:path w="1279" h="1217" extrusionOk="0">
                  <a:moveTo>
                    <a:pt x="576" y="1"/>
                  </a:moveTo>
                  <a:cubicBezTo>
                    <a:pt x="443" y="1"/>
                    <a:pt x="306" y="40"/>
                    <a:pt x="182" y="127"/>
                  </a:cubicBezTo>
                  <a:cubicBezTo>
                    <a:pt x="0" y="256"/>
                    <a:pt x="5" y="463"/>
                    <a:pt x="5" y="698"/>
                  </a:cubicBezTo>
                  <a:cubicBezTo>
                    <a:pt x="5" y="1082"/>
                    <a:pt x="195" y="1215"/>
                    <a:pt x="579" y="1215"/>
                  </a:cubicBezTo>
                  <a:cubicBezTo>
                    <a:pt x="637" y="1215"/>
                    <a:pt x="694" y="1216"/>
                    <a:pt x="748" y="1216"/>
                  </a:cubicBezTo>
                  <a:cubicBezTo>
                    <a:pt x="942" y="1216"/>
                    <a:pt x="1104" y="1198"/>
                    <a:pt x="1194" y="1025"/>
                  </a:cubicBezTo>
                  <a:cubicBezTo>
                    <a:pt x="1247" y="923"/>
                    <a:pt x="1274" y="808"/>
                    <a:pt x="1278" y="698"/>
                  </a:cubicBezTo>
                  <a:cubicBezTo>
                    <a:pt x="1275" y="288"/>
                    <a:pt x="937" y="1"/>
                    <a:pt x="5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7"/>
            <p:cNvSpPr/>
            <p:nvPr/>
          </p:nvSpPr>
          <p:spPr>
            <a:xfrm>
              <a:off x="6375900" y="3339875"/>
              <a:ext cx="33425" cy="33275"/>
            </a:xfrm>
            <a:custGeom>
              <a:avLst/>
              <a:gdLst/>
              <a:ahLst/>
              <a:cxnLst/>
              <a:rect l="l" t="t" r="r" b="b"/>
              <a:pathLst>
                <a:path w="1337" h="1331" extrusionOk="0">
                  <a:moveTo>
                    <a:pt x="425" y="0"/>
                  </a:moveTo>
                  <a:lnTo>
                    <a:pt x="425" y="0"/>
                  </a:lnTo>
                  <a:cubicBezTo>
                    <a:pt x="169" y="106"/>
                    <a:pt x="1" y="358"/>
                    <a:pt x="5" y="637"/>
                  </a:cubicBezTo>
                  <a:cubicBezTo>
                    <a:pt x="1" y="1019"/>
                    <a:pt x="310" y="1331"/>
                    <a:pt x="691" y="1331"/>
                  </a:cubicBezTo>
                  <a:cubicBezTo>
                    <a:pt x="694" y="1331"/>
                    <a:pt x="697" y="1331"/>
                    <a:pt x="699" y="1331"/>
                  </a:cubicBezTo>
                  <a:cubicBezTo>
                    <a:pt x="703" y="1331"/>
                    <a:pt x="707" y="1331"/>
                    <a:pt x="710" y="1331"/>
                  </a:cubicBezTo>
                  <a:cubicBezTo>
                    <a:pt x="984" y="1331"/>
                    <a:pt x="1231" y="1164"/>
                    <a:pt x="1336" y="911"/>
                  </a:cubicBezTo>
                  <a:lnTo>
                    <a:pt x="1336" y="911"/>
                  </a:lnTo>
                  <a:cubicBezTo>
                    <a:pt x="1248" y="951"/>
                    <a:pt x="1155" y="973"/>
                    <a:pt x="1062" y="973"/>
                  </a:cubicBezTo>
                  <a:cubicBezTo>
                    <a:pt x="677" y="968"/>
                    <a:pt x="368" y="659"/>
                    <a:pt x="363" y="279"/>
                  </a:cubicBezTo>
                  <a:cubicBezTo>
                    <a:pt x="363" y="181"/>
                    <a:pt x="386" y="88"/>
                    <a:pt x="4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7"/>
            <p:cNvSpPr/>
            <p:nvPr/>
          </p:nvSpPr>
          <p:spPr>
            <a:xfrm>
              <a:off x="6508875" y="3278825"/>
              <a:ext cx="31975" cy="30475"/>
            </a:xfrm>
            <a:custGeom>
              <a:avLst/>
              <a:gdLst/>
              <a:ahLst/>
              <a:cxnLst/>
              <a:rect l="l" t="t" r="r" b="b"/>
              <a:pathLst>
                <a:path w="1279" h="1219" extrusionOk="0">
                  <a:moveTo>
                    <a:pt x="580" y="1"/>
                  </a:moveTo>
                  <a:cubicBezTo>
                    <a:pt x="447" y="1"/>
                    <a:pt x="310" y="39"/>
                    <a:pt x="186" y="125"/>
                  </a:cubicBezTo>
                  <a:cubicBezTo>
                    <a:pt x="1" y="254"/>
                    <a:pt x="14" y="457"/>
                    <a:pt x="14" y="696"/>
                  </a:cubicBezTo>
                  <a:cubicBezTo>
                    <a:pt x="14" y="1085"/>
                    <a:pt x="200" y="1217"/>
                    <a:pt x="584" y="1217"/>
                  </a:cubicBezTo>
                  <a:cubicBezTo>
                    <a:pt x="636" y="1217"/>
                    <a:pt x="686" y="1218"/>
                    <a:pt x="734" y="1218"/>
                  </a:cubicBezTo>
                  <a:cubicBezTo>
                    <a:pt x="934" y="1218"/>
                    <a:pt x="1102" y="1201"/>
                    <a:pt x="1194" y="1023"/>
                  </a:cubicBezTo>
                  <a:cubicBezTo>
                    <a:pt x="1252" y="921"/>
                    <a:pt x="1278" y="811"/>
                    <a:pt x="1278" y="696"/>
                  </a:cubicBezTo>
                  <a:cubicBezTo>
                    <a:pt x="1278" y="286"/>
                    <a:pt x="941" y="1"/>
                    <a:pt x="5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7"/>
            <p:cNvSpPr/>
            <p:nvPr/>
          </p:nvSpPr>
          <p:spPr>
            <a:xfrm>
              <a:off x="6506000" y="3280300"/>
              <a:ext cx="33525" cy="33425"/>
            </a:xfrm>
            <a:custGeom>
              <a:avLst/>
              <a:gdLst/>
              <a:ahLst/>
              <a:cxnLst/>
              <a:rect l="l" t="t" r="r" b="b"/>
              <a:pathLst>
                <a:path w="1341" h="1337" extrusionOk="0">
                  <a:moveTo>
                    <a:pt x="421" y="0"/>
                  </a:moveTo>
                  <a:lnTo>
                    <a:pt x="421" y="0"/>
                  </a:lnTo>
                  <a:cubicBezTo>
                    <a:pt x="164" y="111"/>
                    <a:pt x="1" y="358"/>
                    <a:pt x="1" y="637"/>
                  </a:cubicBezTo>
                  <a:cubicBezTo>
                    <a:pt x="1" y="968"/>
                    <a:pt x="231" y="1256"/>
                    <a:pt x="558" y="1322"/>
                  </a:cubicBezTo>
                  <a:cubicBezTo>
                    <a:pt x="605" y="1332"/>
                    <a:pt x="652" y="1336"/>
                    <a:pt x="699" y="1336"/>
                  </a:cubicBezTo>
                  <a:cubicBezTo>
                    <a:pt x="972" y="1336"/>
                    <a:pt x="1227" y="1176"/>
                    <a:pt x="1340" y="915"/>
                  </a:cubicBezTo>
                  <a:lnTo>
                    <a:pt x="1340" y="915"/>
                  </a:lnTo>
                  <a:cubicBezTo>
                    <a:pt x="1251" y="952"/>
                    <a:pt x="1159" y="970"/>
                    <a:pt x="1070" y="970"/>
                  </a:cubicBezTo>
                  <a:cubicBezTo>
                    <a:pt x="701" y="970"/>
                    <a:pt x="371" y="677"/>
                    <a:pt x="368" y="279"/>
                  </a:cubicBezTo>
                  <a:cubicBezTo>
                    <a:pt x="363" y="181"/>
                    <a:pt x="381" y="88"/>
                    <a:pt x="42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7"/>
            <p:cNvSpPr/>
            <p:nvPr/>
          </p:nvSpPr>
          <p:spPr>
            <a:xfrm>
              <a:off x="6502700" y="3398000"/>
              <a:ext cx="31950" cy="30350"/>
            </a:xfrm>
            <a:custGeom>
              <a:avLst/>
              <a:gdLst/>
              <a:ahLst/>
              <a:cxnLst/>
              <a:rect l="l" t="t" r="r" b="b"/>
              <a:pathLst>
                <a:path w="1278" h="1214" extrusionOk="0">
                  <a:moveTo>
                    <a:pt x="579" y="1"/>
                  </a:moveTo>
                  <a:cubicBezTo>
                    <a:pt x="438" y="1"/>
                    <a:pt x="296" y="45"/>
                    <a:pt x="177" y="124"/>
                  </a:cubicBezTo>
                  <a:cubicBezTo>
                    <a:pt x="0" y="253"/>
                    <a:pt x="5" y="460"/>
                    <a:pt x="5" y="695"/>
                  </a:cubicBezTo>
                  <a:cubicBezTo>
                    <a:pt x="5" y="1079"/>
                    <a:pt x="195" y="1212"/>
                    <a:pt x="579" y="1212"/>
                  </a:cubicBezTo>
                  <a:cubicBezTo>
                    <a:pt x="631" y="1212"/>
                    <a:pt x="681" y="1213"/>
                    <a:pt x="729" y="1213"/>
                  </a:cubicBezTo>
                  <a:cubicBezTo>
                    <a:pt x="931" y="1213"/>
                    <a:pt x="1101" y="1196"/>
                    <a:pt x="1194" y="1018"/>
                  </a:cubicBezTo>
                  <a:cubicBezTo>
                    <a:pt x="1247" y="920"/>
                    <a:pt x="1273" y="805"/>
                    <a:pt x="1278" y="695"/>
                  </a:cubicBezTo>
                  <a:cubicBezTo>
                    <a:pt x="1273" y="310"/>
                    <a:pt x="964" y="1"/>
                    <a:pt x="5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7"/>
            <p:cNvSpPr/>
            <p:nvPr/>
          </p:nvSpPr>
          <p:spPr>
            <a:xfrm>
              <a:off x="6493300" y="3399450"/>
              <a:ext cx="39800" cy="33275"/>
            </a:xfrm>
            <a:custGeom>
              <a:avLst/>
              <a:gdLst/>
              <a:ahLst/>
              <a:cxnLst/>
              <a:rect l="l" t="t" r="r" b="b"/>
              <a:pathLst>
                <a:path w="1592" h="1331" extrusionOk="0">
                  <a:moveTo>
                    <a:pt x="681" y="0"/>
                  </a:moveTo>
                  <a:lnTo>
                    <a:pt x="681" y="0"/>
                  </a:lnTo>
                  <a:cubicBezTo>
                    <a:pt x="0" y="305"/>
                    <a:pt x="208" y="1322"/>
                    <a:pt x="955" y="1331"/>
                  </a:cubicBezTo>
                  <a:cubicBezTo>
                    <a:pt x="1234" y="1331"/>
                    <a:pt x="1486" y="1167"/>
                    <a:pt x="1592" y="911"/>
                  </a:cubicBezTo>
                  <a:lnTo>
                    <a:pt x="1592" y="911"/>
                  </a:lnTo>
                  <a:cubicBezTo>
                    <a:pt x="1504" y="951"/>
                    <a:pt x="1411" y="973"/>
                    <a:pt x="1318" y="973"/>
                  </a:cubicBezTo>
                  <a:cubicBezTo>
                    <a:pt x="933" y="968"/>
                    <a:pt x="624" y="659"/>
                    <a:pt x="619" y="274"/>
                  </a:cubicBezTo>
                  <a:cubicBezTo>
                    <a:pt x="619" y="181"/>
                    <a:pt x="641" y="84"/>
                    <a:pt x="68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7"/>
            <p:cNvSpPr/>
            <p:nvPr/>
          </p:nvSpPr>
          <p:spPr>
            <a:xfrm>
              <a:off x="6442125" y="3213975"/>
              <a:ext cx="105675" cy="10525"/>
            </a:xfrm>
            <a:custGeom>
              <a:avLst/>
              <a:gdLst/>
              <a:ahLst/>
              <a:cxnLst/>
              <a:rect l="l" t="t" r="r" b="b"/>
              <a:pathLst>
                <a:path w="4227" h="421" extrusionOk="0">
                  <a:moveTo>
                    <a:pt x="279" y="0"/>
                  </a:moveTo>
                  <a:cubicBezTo>
                    <a:pt x="0" y="0"/>
                    <a:pt x="0" y="420"/>
                    <a:pt x="279" y="420"/>
                  </a:cubicBezTo>
                  <a:lnTo>
                    <a:pt x="3948" y="420"/>
                  </a:lnTo>
                  <a:cubicBezTo>
                    <a:pt x="4227" y="420"/>
                    <a:pt x="4227" y="0"/>
                    <a:pt x="3948"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7"/>
            <p:cNvSpPr/>
            <p:nvPr/>
          </p:nvSpPr>
          <p:spPr>
            <a:xfrm>
              <a:off x="6428075" y="3231425"/>
              <a:ext cx="119725" cy="10525"/>
            </a:xfrm>
            <a:custGeom>
              <a:avLst/>
              <a:gdLst/>
              <a:ahLst/>
              <a:cxnLst/>
              <a:rect l="l" t="t" r="r" b="b"/>
              <a:pathLst>
                <a:path w="4789" h="421" extrusionOk="0">
                  <a:moveTo>
                    <a:pt x="284" y="1"/>
                  </a:moveTo>
                  <a:cubicBezTo>
                    <a:pt x="1" y="1"/>
                    <a:pt x="1" y="421"/>
                    <a:pt x="284" y="421"/>
                  </a:cubicBezTo>
                  <a:lnTo>
                    <a:pt x="4510" y="421"/>
                  </a:lnTo>
                  <a:cubicBezTo>
                    <a:pt x="4789" y="421"/>
                    <a:pt x="4789" y="1"/>
                    <a:pt x="4510"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7"/>
            <p:cNvSpPr/>
            <p:nvPr/>
          </p:nvSpPr>
          <p:spPr>
            <a:xfrm>
              <a:off x="6429850" y="3248775"/>
              <a:ext cx="74525" cy="10425"/>
            </a:xfrm>
            <a:custGeom>
              <a:avLst/>
              <a:gdLst/>
              <a:ahLst/>
              <a:cxnLst/>
              <a:rect l="l" t="t" r="r" b="b"/>
              <a:pathLst>
                <a:path w="2981" h="417" extrusionOk="0">
                  <a:moveTo>
                    <a:pt x="213" y="1"/>
                  </a:moveTo>
                  <a:cubicBezTo>
                    <a:pt x="98" y="1"/>
                    <a:pt x="0" y="98"/>
                    <a:pt x="0" y="213"/>
                  </a:cubicBezTo>
                  <a:cubicBezTo>
                    <a:pt x="0" y="325"/>
                    <a:pt x="93" y="417"/>
                    <a:pt x="205" y="417"/>
                  </a:cubicBezTo>
                  <a:cubicBezTo>
                    <a:pt x="207" y="417"/>
                    <a:pt x="210" y="417"/>
                    <a:pt x="213" y="417"/>
                  </a:cubicBezTo>
                  <a:lnTo>
                    <a:pt x="2773" y="417"/>
                  </a:lnTo>
                  <a:cubicBezTo>
                    <a:pt x="2775" y="417"/>
                    <a:pt x="2778" y="417"/>
                    <a:pt x="2780" y="417"/>
                  </a:cubicBezTo>
                  <a:cubicBezTo>
                    <a:pt x="2892" y="417"/>
                    <a:pt x="2980" y="325"/>
                    <a:pt x="2980" y="213"/>
                  </a:cubicBezTo>
                  <a:cubicBezTo>
                    <a:pt x="2980" y="98"/>
                    <a:pt x="2888" y="1"/>
                    <a:pt x="2773"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7"/>
            <p:cNvSpPr/>
            <p:nvPr/>
          </p:nvSpPr>
          <p:spPr>
            <a:xfrm>
              <a:off x="6442125" y="3350475"/>
              <a:ext cx="105675" cy="10525"/>
            </a:xfrm>
            <a:custGeom>
              <a:avLst/>
              <a:gdLst/>
              <a:ahLst/>
              <a:cxnLst/>
              <a:rect l="l" t="t" r="r" b="b"/>
              <a:pathLst>
                <a:path w="4227" h="421" extrusionOk="0">
                  <a:moveTo>
                    <a:pt x="279" y="0"/>
                  </a:moveTo>
                  <a:cubicBezTo>
                    <a:pt x="0" y="0"/>
                    <a:pt x="0" y="421"/>
                    <a:pt x="279" y="421"/>
                  </a:cubicBezTo>
                  <a:lnTo>
                    <a:pt x="3948" y="421"/>
                  </a:lnTo>
                  <a:cubicBezTo>
                    <a:pt x="4227" y="421"/>
                    <a:pt x="4227" y="0"/>
                    <a:pt x="3948"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7"/>
            <p:cNvSpPr/>
            <p:nvPr/>
          </p:nvSpPr>
          <p:spPr>
            <a:xfrm>
              <a:off x="6428075" y="3367950"/>
              <a:ext cx="98950" cy="10525"/>
            </a:xfrm>
            <a:custGeom>
              <a:avLst/>
              <a:gdLst/>
              <a:ahLst/>
              <a:cxnLst/>
              <a:rect l="l" t="t" r="r" b="b"/>
              <a:pathLst>
                <a:path w="3958" h="421" extrusionOk="0">
                  <a:moveTo>
                    <a:pt x="284" y="0"/>
                  </a:moveTo>
                  <a:cubicBezTo>
                    <a:pt x="1" y="0"/>
                    <a:pt x="1" y="420"/>
                    <a:pt x="284" y="420"/>
                  </a:cubicBezTo>
                  <a:lnTo>
                    <a:pt x="3675" y="420"/>
                  </a:lnTo>
                  <a:cubicBezTo>
                    <a:pt x="3958" y="420"/>
                    <a:pt x="3958" y="0"/>
                    <a:pt x="3675"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7"/>
            <p:cNvSpPr/>
            <p:nvPr/>
          </p:nvSpPr>
          <p:spPr>
            <a:xfrm>
              <a:off x="6382975" y="3291000"/>
              <a:ext cx="105700" cy="10525"/>
            </a:xfrm>
            <a:custGeom>
              <a:avLst/>
              <a:gdLst/>
              <a:ahLst/>
              <a:cxnLst/>
              <a:rect l="l" t="t" r="r" b="b"/>
              <a:pathLst>
                <a:path w="4228" h="421" extrusionOk="0">
                  <a:moveTo>
                    <a:pt x="3953" y="1"/>
                  </a:moveTo>
                  <a:cubicBezTo>
                    <a:pt x="3952" y="1"/>
                    <a:pt x="3951" y="1"/>
                    <a:pt x="3949" y="1"/>
                  </a:cubicBezTo>
                  <a:lnTo>
                    <a:pt x="279" y="1"/>
                  </a:lnTo>
                  <a:cubicBezTo>
                    <a:pt x="1" y="1"/>
                    <a:pt x="1" y="421"/>
                    <a:pt x="279" y="421"/>
                  </a:cubicBezTo>
                  <a:lnTo>
                    <a:pt x="3949" y="421"/>
                  </a:lnTo>
                  <a:cubicBezTo>
                    <a:pt x="4226" y="416"/>
                    <a:pt x="4228" y="1"/>
                    <a:pt x="3953"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7"/>
            <p:cNvSpPr/>
            <p:nvPr/>
          </p:nvSpPr>
          <p:spPr>
            <a:xfrm>
              <a:off x="6368950" y="3308375"/>
              <a:ext cx="78050" cy="10525"/>
            </a:xfrm>
            <a:custGeom>
              <a:avLst/>
              <a:gdLst/>
              <a:ahLst/>
              <a:cxnLst/>
              <a:rect l="l" t="t" r="r" b="b"/>
              <a:pathLst>
                <a:path w="3122" h="421" extrusionOk="0">
                  <a:moveTo>
                    <a:pt x="283" y="0"/>
                  </a:moveTo>
                  <a:cubicBezTo>
                    <a:pt x="0" y="0"/>
                    <a:pt x="0" y="420"/>
                    <a:pt x="283" y="420"/>
                  </a:cubicBezTo>
                  <a:lnTo>
                    <a:pt x="2843" y="420"/>
                  </a:lnTo>
                  <a:cubicBezTo>
                    <a:pt x="3122" y="420"/>
                    <a:pt x="3122" y="0"/>
                    <a:pt x="2843"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7"/>
            <p:cNvSpPr/>
            <p:nvPr/>
          </p:nvSpPr>
          <p:spPr>
            <a:xfrm>
              <a:off x="6383875" y="3410100"/>
              <a:ext cx="103925" cy="10550"/>
            </a:xfrm>
            <a:custGeom>
              <a:avLst/>
              <a:gdLst/>
              <a:ahLst/>
              <a:cxnLst/>
              <a:rect l="l" t="t" r="r" b="b"/>
              <a:pathLst>
                <a:path w="4157" h="422" extrusionOk="0">
                  <a:moveTo>
                    <a:pt x="213" y="1"/>
                  </a:moveTo>
                  <a:cubicBezTo>
                    <a:pt x="98" y="1"/>
                    <a:pt x="0" y="93"/>
                    <a:pt x="0" y="211"/>
                  </a:cubicBezTo>
                  <a:cubicBezTo>
                    <a:pt x="0" y="327"/>
                    <a:pt x="95" y="422"/>
                    <a:pt x="208" y="422"/>
                  </a:cubicBezTo>
                  <a:cubicBezTo>
                    <a:pt x="220" y="422"/>
                    <a:pt x="232" y="421"/>
                    <a:pt x="243" y="419"/>
                  </a:cubicBezTo>
                  <a:lnTo>
                    <a:pt x="3913" y="419"/>
                  </a:lnTo>
                  <a:cubicBezTo>
                    <a:pt x="3925" y="421"/>
                    <a:pt x="3937" y="422"/>
                    <a:pt x="3948" y="422"/>
                  </a:cubicBezTo>
                  <a:cubicBezTo>
                    <a:pt x="4062" y="422"/>
                    <a:pt x="4156" y="327"/>
                    <a:pt x="4156" y="211"/>
                  </a:cubicBezTo>
                  <a:cubicBezTo>
                    <a:pt x="4156" y="93"/>
                    <a:pt x="4059" y="1"/>
                    <a:pt x="3943" y="1"/>
                  </a:cubicBezTo>
                  <a:cubicBezTo>
                    <a:pt x="3933" y="1"/>
                    <a:pt x="3923" y="2"/>
                    <a:pt x="3913" y="3"/>
                  </a:cubicBezTo>
                  <a:lnTo>
                    <a:pt x="243" y="3"/>
                  </a:lnTo>
                  <a:cubicBezTo>
                    <a:pt x="233" y="2"/>
                    <a:pt x="223" y="1"/>
                    <a:pt x="213"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7"/>
            <p:cNvSpPr/>
            <p:nvPr/>
          </p:nvSpPr>
          <p:spPr>
            <a:xfrm>
              <a:off x="6368950" y="3427525"/>
              <a:ext cx="50325" cy="10525"/>
            </a:xfrm>
            <a:custGeom>
              <a:avLst/>
              <a:gdLst/>
              <a:ahLst/>
              <a:cxnLst/>
              <a:rect l="l" t="t" r="r" b="b"/>
              <a:pathLst>
                <a:path w="2013" h="421" extrusionOk="0">
                  <a:moveTo>
                    <a:pt x="283" y="0"/>
                  </a:moveTo>
                  <a:cubicBezTo>
                    <a:pt x="0" y="0"/>
                    <a:pt x="0" y="420"/>
                    <a:pt x="283" y="420"/>
                  </a:cubicBezTo>
                  <a:lnTo>
                    <a:pt x="1729" y="420"/>
                  </a:lnTo>
                  <a:cubicBezTo>
                    <a:pt x="2012" y="420"/>
                    <a:pt x="2012" y="0"/>
                    <a:pt x="1729"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 name="Google Shape;1613;p57"/>
          <p:cNvGrpSpPr/>
          <p:nvPr/>
        </p:nvGrpSpPr>
        <p:grpSpPr>
          <a:xfrm>
            <a:off x="5530575" y="3168975"/>
            <a:ext cx="356250" cy="307200"/>
            <a:chOff x="5530575" y="3168975"/>
            <a:chExt cx="356250" cy="307200"/>
          </a:xfrm>
        </p:grpSpPr>
        <p:sp>
          <p:nvSpPr>
            <p:cNvPr id="1614" name="Google Shape;1614;p57"/>
            <p:cNvSpPr/>
            <p:nvPr/>
          </p:nvSpPr>
          <p:spPr>
            <a:xfrm>
              <a:off x="5539950" y="3174175"/>
              <a:ext cx="341700" cy="221650"/>
            </a:xfrm>
            <a:custGeom>
              <a:avLst/>
              <a:gdLst/>
              <a:ahLst/>
              <a:cxnLst/>
              <a:rect l="l" t="t" r="r" b="b"/>
              <a:pathLst>
                <a:path w="13668" h="8866" extrusionOk="0">
                  <a:moveTo>
                    <a:pt x="399" y="1"/>
                  </a:moveTo>
                  <a:cubicBezTo>
                    <a:pt x="89" y="1"/>
                    <a:pt x="1" y="279"/>
                    <a:pt x="1" y="589"/>
                  </a:cubicBezTo>
                  <a:lnTo>
                    <a:pt x="1" y="8865"/>
                  </a:lnTo>
                  <a:lnTo>
                    <a:pt x="13663" y="8865"/>
                  </a:lnTo>
                  <a:lnTo>
                    <a:pt x="13663" y="562"/>
                  </a:lnTo>
                  <a:lnTo>
                    <a:pt x="13667" y="562"/>
                  </a:lnTo>
                  <a:cubicBezTo>
                    <a:pt x="13667" y="253"/>
                    <a:pt x="13419" y="1"/>
                    <a:pt x="131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7"/>
            <p:cNvSpPr/>
            <p:nvPr/>
          </p:nvSpPr>
          <p:spPr>
            <a:xfrm>
              <a:off x="5579650" y="3201700"/>
              <a:ext cx="81375" cy="72975"/>
            </a:xfrm>
            <a:custGeom>
              <a:avLst/>
              <a:gdLst/>
              <a:ahLst/>
              <a:cxnLst/>
              <a:rect l="l" t="t" r="r" b="b"/>
              <a:pathLst>
                <a:path w="3255" h="2919" extrusionOk="0">
                  <a:moveTo>
                    <a:pt x="363" y="1"/>
                  </a:moveTo>
                  <a:lnTo>
                    <a:pt x="248" y="9"/>
                  </a:lnTo>
                  <a:cubicBezTo>
                    <a:pt x="0" y="62"/>
                    <a:pt x="9" y="673"/>
                    <a:pt x="9" y="938"/>
                  </a:cubicBezTo>
                  <a:lnTo>
                    <a:pt x="40" y="2786"/>
                  </a:lnTo>
                  <a:lnTo>
                    <a:pt x="3007" y="2919"/>
                  </a:lnTo>
                  <a:lnTo>
                    <a:pt x="3254" y="1177"/>
                  </a:lnTo>
                  <a:lnTo>
                    <a:pt x="30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7"/>
            <p:cNvSpPr/>
            <p:nvPr/>
          </p:nvSpPr>
          <p:spPr>
            <a:xfrm>
              <a:off x="5654800" y="3201700"/>
              <a:ext cx="187825" cy="72975"/>
            </a:xfrm>
            <a:custGeom>
              <a:avLst/>
              <a:gdLst/>
              <a:ahLst/>
              <a:cxnLst/>
              <a:rect l="l" t="t" r="r" b="b"/>
              <a:pathLst>
                <a:path w="7513" h="2919" extrusionOk="0">
                  <a:moveTo>
                    <a:pt x="1" y="1"/>
                  </a:moveTo>
                  <a:lnTo>
                    <a:pt x="1" y="2919"/>
                  </a:lnTo>
                  <a:lnTo>
                    <a:pt x="7260" y="2790"/>
                  </a:lnTo>
                  <a:lnTo>
                    <a:pt x="7512" y="2476"/>
                  </a:lnTo>
                  <a:lnTo>
                    <a:pt x="7512" y="558"/>
                  </a:lnTo>
                  <a:cubicBezTo>
                    <a:pt x="7512" y="253"/>
                    <a:pt x="7260" y="1"/>
                    <a:pt x="69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7"/>
            <p:cNvSpPr/>
            <p:nvPr/>
          </p:nvSpPr>
          <p:spPr>
            <a:xfrm>
              <a:off x="5574775" y="3201925"/>
              <a:ext cx="88000" cy="78375"/>
            </a:xfrm>
            <a:custGeom>
              <a:avLst/>
              <a:gdLst/>
              <a:ahLst/>
              <a:cxnLst/>
              <a:rect l="l" t="t" r="r" b="b"/>
              <a:pathLst>
                <a:path w="3520" h="3135" extrusionOk="0">
                  <a:moveTo>
                    <a:pt x="447" y="0"/>
                  </a:moveTo>
                  <a:cubicBezTo>
                    <a:pt x="186" y="53"/>
                    <a:pt x="1" y="283"/>
                    <a:pt x="1" y="549"/>
                  </a:cubicBezTo>
                  <a:lnTo>
                    <a:pt x="1" y="2910"/>
                  </a:lnTo>
                  <a:lnTo>
                    <a:pt x="1628" y="3135"/>
                  </a:lnTo>
                  <a:lnTo>
                    <a:pt x="3202" y="2910"/>
                  </a:lnTo>
                  <a:lnTo>
                    <a:pt x="3520" y="2688"/>
                  </a:lnTo>
                  <a:lnTo>
                    <a:pt x="3202" y="2467"/>
                  </a:lnTo>
                  <a:lnTo>
                    <a:pt x="752" y="2467"/>
                  </a:lnTo>
                  <a:cubicBezTo>
                    <a:pt x="584" y="2467"/>
                    <a:pt x="447" y="2330"/>
                    <a:pt x="447" y="2162"/>
                  </a:cubicBezTo>
                  <a:lnTo>
                    <a:pt x="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7"/>
            <p:cNvSpPr/>
            <p:nvPr/>
          </p:nvSpPr>
          <p:spPr>
            <a:xfrm>
              <a:off x="5654800" y="3263600"/>
              <a:ext cx="187825" cy="19250"/>
            </a:xfrm>
            <a:custGeom>
              <a:avLst/>
              <a:gdLst/>
              <a:ahLst/>
              <a:cxnLst/>
              <a:rect l="l" t="t" r="r" b="b"/>
              <a:pathLst>
                <a:path w="7513" h="770" extrusionOk="0">
                  <a:moveTo>
                    <a:pt x="1" y="0"/>
                  </a:moveTo>
                  <a:lnTo>
                    <a:pt x="1" y="443"/>
                  </a:lnTo>
                  <a:lnTo>
                    <a:pt x="3228" y="770"/>
                  </a:lnTo>
                  <a:lnTo>
                    <a:pt x="7512" y="443"/>
                  </a:lnTo>
                  <a:lnTo>
                    <a:pt x="75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7"/>
            <p:cNvSpPr/>
            <p:nvPr/>
          </p:nvSpPr>
          <p:spPr>
            <a:xfrm>
              <a:off x="5840500" y="3339875"/>
              <a:ext cx="675" cy="1125"/>
            </a:xfrm>
            <a:custGeom>
              <a:avLst/>
              <a:gdLst/>
              <a:ahLst/>
              <a:cxnLst/>
              <a:rect l="l" t="t" r="r" b="b"/>
              <a:pathLst>
                <a:path w="27" h="45" extrusionOk="0">
                  <a:moveTo>
                    <a:pt x="0" y="44"/>
                  </a:moveTo>
                  <a:cubicBezTo>
                    <a:pt x="14" y="31"/>
                    <a:pt x="22" y="18"/>
                    <a:pt x="27" y="0"/>
                  </a:cubicBezTo>
                  <a:cubicBezTo>
                    <a:pt x="22" y="18"/>
                    <a:pt x="14" y="31"/>
                    <a:pt x="0" y="44"/>
                  </a:cubicBezTo>
                  <a:close/>
                </a:path>
              </a:pathLst>
            </a:custGeom>
            <a:solidFill>
              <a:srgbClr val="3F59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7"/>
            <p:cNvSpPr/>
            <p:nvPr/>
          </p:nvSpPr>
          <p:spPr>
            <a:xfrm>
              <a:off x="5539950" y="3372025"/>
              <a:ext cx="83050" cy="23800"/>
            </a:xfrm>
            <a:custGeom>
              <a:avLst/>
              <a:gdLst/>
              <a:ahLst/>
              <a:cxnLst/>
              <a:rect l="l" t="t" r="r" b="b"/>
              <a:pathLst>
                <a:path w="3322" h="952" extrusionOk="0">
                  <a:moveTo>
                    <a:pt x="1" y="1"/>
                  </a:moveTo>
                  <a:lnTo>
                    <a:pt x="1" y="951"/>
                  </a:lnTo>
                  <a:lnTo>
                    <a:pt x="2844" y="951"/>
                  </a:lnTo>
                  <a:lnTo>
                    <a:pt x="3321" y="385"/>
                  </a:lnTo>
                  <a:lnTo>
                    <a:pt x="284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7"/>
            <p:cNvSpPr/>
            <p:nvPr/>
          </p:nvSpPr>
          <p:spPr>
            <a:xfrm>
              <a:off x="5611025" y="3372025"/>
              <a:ext cx="270500" cy="23800"/>
            </a:xfrm>
            <a:custGeom>
              <a:avLst/>
              <a:gdLst/>
              <a:ahLst/>
              <a:cxnLst/>
              <a:rect l="l" t="t" r="r" b="b"/>
              <a:pathLst>
                <a:path w="10820" h="952" extrusionOk="0">
                  <a:moveTo>
                    <a:pt x="1" y="1"/>
                  </a:moveTo>
                  <a:lnTo>
                    <a:pt x="1" y="951"/>
                  </a:lnTo>
                  <a:lnTo>
                    <a:pt x="10820" y="951"/>
                  </a:lnTo>
                  <a:lnTo>
                    <a:pt x="108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7"/>
            <p:cNvSpPr/>
            <p:nvPr/>
          </p:nvSpPr>
          <p:spPr>
            <a:xfrm>
              <a:off x="5535875" y="3174175"/>
              <a:ext cx="13950" cy="221650"/>
            </a:xfrm>
            <a:custGeom>
              <a:avLst/>
              <a:gdLst/>
              <a:ahLst/>
              <a:cxnLst/>
              <a:rect l="l" t="t" r="r" b="b"/>
              <a:pathLst>
                <a:path w="558" h="8866" extrusionOk="0">
                  <a:moveTo>
                    <a:pt x="557" y="1"/>
                  </a:moveTo>
                  <a:cubicBezTo>
                    <a:pt x="248" y="1"/>
                    <a:pt x="0" y="253"/>
                    <a:pt x="0" y="562"/>
                  </a:cubicBezTo>
                  <a:lnTo>
                    <a:pt x="0" y="8865"/>
                  </a:lnTo>
                  <a:lnTo>
                    <a:pt x="164" y="8865"/>
                  </a:lnTo>
                  <a:lnTo>
                    <a:pt x="164" y="7915"/>
                  </a:lnTo>
                  <a:lnTo>
                    <a:pt x="557" y="7915"/>
                  </a:lnTo>
                  <a:lnTo>
                    <a:pt x="557" y="1"/>
                  </a:ln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7"/>
            <p:cNvSpPr/>
            <p:nvPr/>
          </p:nvSpPr>
          <p:spPr>
            <a:xfrm>
              <a:off x="5539950" y="3372025"/>
              <a:ext cx="77950" cy="23800"/>
            </a:xfrm>
            <a:custGeom>
              <a:avLst/>
              <a:gdLst/>
              <a:ahLst/>
              <a:cxnLst/>
              <a:rect l="l" t="t" r="r" b="b"/>
              <a:pathLst>
                <a:path w="3118" h="952" extrusionOk="0">
                  <a:moveTo>
                    <a:pt x="1" y="1"/>
                  </a:moveTo>
                  <a:lnTo>
                    <a:pt x="1" y="951"/>
                  </a:lnTo>
                  <a:lnTo>
                    <a:pt x="2844" y="951"/>
                  </a:lnTo>
                  <a:lnTo>
                    <a:pt x="3118" y="730"/>
                  </a:lnTo>
                  <a:lnTo>
                    <a:pt x="2844" y="509"/>
                  </a:lnTo>
                  <a:lnTo>
                    <a:pt x="505" y="509"/>
                  </a:lnTo>
                  <a:cubicBezTo>
                    <a:pt x="439" y="509"/>
                    <a:pt x="390" y="456"/>
                    <a:pt x="394" y="394"/>
                  </a:cubicBezTo>
                  <a:lnTo>
                    <a:pt x="39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7"/>
            <p:cNvSpPr/>
            <p:nvPr/>
          </p:nvSpPr>
          <p:spPr>
            <a:xfrm>
              <a:off x="5611025" y="3384750"/>
              <a:ext cx="270500" cy="11075"/>
            </a:xfrm>
            <a:custGeom>
              <a:avLst/>
              <a:gdLst/>
              <a:ahLst/>
              <a:cxnLst/>
              <a:rect l="l" t="t" r="r" b="b"/>
              <a:pathLst>
                <a:path w="10820" h="443" extrusionOk="0">
                  <a:moveTo>
                    <a:pt x="1" y="0"/>
                  </a:moveTo>
                  <a:lnTo>
                    <a:pt x="1" y="442"/>
                  </a:lnTo>
                  <a:lnTo>
                    <a:pt x="10820" y="442"/>
                  </a:lnTo>
                  <a:lnTo>
                    <a:pt x="108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7"/>
            <p:cNvSpPr/>
            <p:nvPr/>
          </p:nvSpPr>
          <p:spPr>
            <a:xfrm>
              <a:off x="5682550" y="3407725"/>
              <a:ext cx="52300" cy="45025"/>
            </a:xfrm>
            <a:custGeom>
              <a:avLst/>
              <a:gdLst/>
              <a:ahLst/>
              <a:cxnLst/>
              <a:rect l="l" t="t" r="r" b="b"/>
              <a:pathLst>
                <a:path w="2092" h="1801" extrusionOk="0">
                  <a:moveTo>
                    <a:pt x="1022" y="1"/>
                  </a:moveTo>
                  <a:lnTo>
                    <a:pt x="367" y="664"/>
                  </a:lnTo>
                  <a:lnTo>
                    <a:pt x="0" y="1800"/>
                  </a:lnTo>
                  <a:lnTo>
                    <a:pt x="2092" y="1800"/>
                  </a:lnTo>
                  <a:lnTo>
                    <a:pt x="1840" y="1022"/>
                  </a:lnTo>
                  <a:lnTo>
                    <a:pt x="1725" y="664"/>
                  </a:lnTo>
                  <a:lnTo>
                    <a:pt x="10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7"/>
            <p:cNvSpPr/>
            <p:nvPr/>
          </p:nvSpPr>
          <p:spPr>
            <a:xfrm>
              <a:off x="5656025" y="3449725"/>
              <a:ext cx="108675" cy="25575"/>
            </a:xfrm>
            <a:custGeom>
              <a:avLst/>
              <a:gdLst/>
              <a:ahLst/>
              <a:cxnLst/>
              <a:rect l="l" t="t" r="r" b="b"/>
              <a:pathLst>
                <a:path w="4347" h="1023" extrusionOk="0">
                  <a:moveTo>
                    <a:pt x="986" y="1"/>
                  </a:moveTo>
                  <a:lnTo>
                    <a:pt x="668" y="116"/>
                  </a:lnTo>
                  <a:cubicBezTo>
                    <a:pt x="624" y="116"/>
                    <a:pt x="0" y="354"/>
                    <a:pt x="0" y="748"/>
                  </a:cubicBezTo>
                  <a:cubicBezTo>
                    <a:pt x="0" y="898"/>
                    <a:pt x="124" y="1022"/>
                    <a:pt x="279" y="1022"/>
                  </a:cubicBezTo>
                  <a:lnTo>
                    <a:pt x="3975" y="996"/>
                  </a:lnTo>
                  <a:cubicBezTo>
                    <a:pt x="4130" y="996"/>
                    <a:pt x="4258" y="867"/>
                    <a:pt x="4258" y="713"/>
                  </a:cubicBezTo>
                  <a:cubicBezTo>
                    <a:pt x="4258" y="660"/>
                    <a:pt x="4346" y="664"/>
                    <a:pt x="4333" y="606"/>
                  </a:cubicBezTo>
                  <a:cubicBezTo>
                    <a:pt x="4320" y="549"/>
                    <a:pt x="4302" y="496"/>
                    <a:pt x="4280" y="443"/>
                  </a:cubicBezTo>
                  <a:cubicBezTo>
                    <a:pt x="4147" y="169"/>
                    <a:pt x="3873" y="1"/>
                    <a:pt x="3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7"/>
            <p:cNvSpPr/>
            <p:nvPr/>
          </p:nvSpPr>
          <p:spPr>
            <a:xfrm>
              <a:off x="5652475" y="3449850"/>
              <a:ext cx="112325" cy="26325"/>
            </a:xfrm>
            <a:custGeom>
              <a:avLst/>
              <a:gdLst/>
              <a:ahLst/>
              <a:cxnLst/>
              <a:rect l="l" t="t" r="r" b="b"/>
              <a:pathLst>
                <a:path w="4493" h="1053" extrusionOk="0">
                  <a:moveTo>
                    <a:pt x="655" y="0"/>
                  </a:moveTo>
                  <a:cubicBezTo>
                    <a:pt x="279" y="62"/>
                    <a:pt x="5" y="389"/>
                    <a:pt x="5" y="769"/>
                  </a:cubicBezTo>
                  <a:cubicBezTo>
                    <a:pt x="1" y="924"/>
                    <a:pt x="125" y="1052"/>
                    <a:pt x="279" y="1052"/>
                  </a:cubicBezTo>
                  <a:lnTo>
                    <a:pt x="4214" y="1052"/>
                  </a:lnTo>
                  <a:cubicBezTo>
                    <a:pt x="4368" y="1052"/>
                    <a:pt x="4492" y="925"/>
                    <a:pt x="4493" y="771"/>
                  </a:cubicBezTo>
                  <a:lnTo>
                    <a:pt x="4493" y="771"/>
                  </a:lnTo>
                  <a:cubicBezTo>
                    <a:pt x="4493" y="772"/>
                    <a:pt x="4493" y="773"/>
                    <a:pt x="4493" y="774"/>
                  </a:cubicBezTo>
                  <a:lnTo>
                    <a:pt x="4493" y="769"/>
                  </a:lnTo>
                  <a:cubicBezTo>
                    <a:pt x="4493" y="770"/>
                    <a:pt x="4493" y="771"/>
                    <a:pt x="4493" y="771"/>
                  </a:cubicBezTo>
                  <a:lnTo>
                    <a:pt x="4493" y="771"/>
                  </a:lnTo>
                  <a:cubicBezTo>
                    <a:pt x="4493" y="715"/>
                    <a:pt x="4484" y="663"/>
                    <a:pt x="4475" y="610"/>
                  </a:cubicBezTo>
                  <a:lnTo>
                    <a:pt x="1115" y="610"/>
                  </a:lnTo>
                  <a:cubicBezTo>
                    <a:pt x="1113" y="610"/>
                    <a:pt x="1111" y="610"/>
                    <a:pt x="1109" y="610"/>
                  </a:cubicBezTo>
                  <a:cubicBezTo>
                    <a:pt x="927" y="610"/>
                    <a:pt x="824" y="401"/>
                    <a:pt x="934" y="252"/>
                  </a:cubicBezTo>
                  <a:lnTo>
                    <a:pt x="11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7"/>
            <p:cNvSpPr/>
            <p:nvPr/>
          </p:nvSpPr>
          <p:spPr>
            <a:xfrm>
              <a:off x="5535875" y="3395675"/>
              <a:ext cx="345650" cy="25900"/>
            </a:xfrm>
            <a:custGeom>
              <a:avLst/>
              <a:gdLst/>
              <a:ahLst/>
              <a:cxnLst/>
              <a:rect l="l" t="t" r="r" b="b"/>
              <a:pathLst>
                <a:path w="13826" h="1036" extrusionOk="0">
                  <a:moveTo>
                    <a:pt x="0" y="1"/>
                  </a:moveTo>
                  <a:lnTo>
                    <a:pt x="137" y="478"/>
                  </a:lnTo>
                  <a:cubicBezTo>
                    <a:pt x="137" y="783"/>
                    <a:pt x="385" y="1035"/>
                    <a:pt x="695" y="1035"/>
                  </a:cubicBezTo>
                  <a:lnTo>
                    <a:pt x="13092" y="1035"/>
                  </a:lnTo>
                  <a:cubicBezTo>
                    <a:pt x="13401" y="1035"/>
                    <a:pt x="13826" y="898"/>
                    <a:pt x="13826" y="589"/>
                  </a:cubicBezTo>
                  <a:lnTo>
                    <a:pt x="13826" y="5"/>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7"/>
            <p:cNvSpPr/>
            <p:nvPr/>
          </p:nvSpPr>
          <p:spPr>
            <a:xfrm>
              <a:off x="5576775" y="3274650"/>
              <a:ext cx="92650" cy="71100"/>
            </a:xfrm>
            <a:custGeom>
              <a:avLst/>
              <a:gdLst/>
              <a:ahLst/>
              <a:cxnLst/>
              <a:rect l="l" t="t" r="r" b="b"/>
              <a:pathLst>
                <a:path w="3706" h="2844" extrusionOk="0">
                  <a:moveTo>
                    <a:pt x="367" y="1"/>
                  </a:moveTo>
                  <a:lnTo>
                    <a:pt x="0" y="124"/>
                  </a:lnTo>
                  <a:lnTo>
                    <a:pt x="80" y="2282"/>
                  </a:lnTo>
                  <a:cubicBezTo>
                    <a:pt x="80" y="2591"/>
                    <a:pt x="332" y="2843"/>
                    <a:pt x="641" y="2843"/>
                  </a:cubicBezTo>
                  <a:lnTo>
                    <a:pt x="3122" y="2781"/>
                  </a:lnTo>
                  <a:lnTo>
                    <a:pt x="3705" y="1296"/>
                  </a:lnTo>
                  <a:lnTo>
                    <a:pt x="31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7"/>
            <p:cNvSpPr/>
            <p:nvPr/>
          </p:nvSpPr>
          <p:spPr>
            <a:xfrm>
              <a:off x="5654800" y="3274650"/>
              <a:ext cx="187825" cy="69550"/>
            </a:xfrm>
            <a:custGeom>
              <a:avLst/>
              <a:gdLst/>
              <a:ahLst/>
              <a:cxnLst/>
              <a:rect l="l" t="t" r="r" b="b"/>
              <a:pathLst>
                <a:path w="7513" h="2782" extrusionOk="0">
                  <a:moveTo>
                    <a:pt x="1" y="1"/>
                  </a:moveTo>
                  <a:lnTo>
                    <a:pt x="1" y="2476"/>
                  </a:lnTo>
                  <a:lnTo>
                    <a:pt x="208" y="2764"/>
                  </a:lnTo>
                  <a:lnTo>
                    <a:pt x="6677" y="2781"/>
                  </a:lnTo>
                  <a:cubicBezTo>
                    <a:pt x="6946" y="2781"/>
                    <a:pt x="7450" y="2728"/>
                    <a:pt x="7499" y="2476"/>
                  </a:cubicBezTo>
                  <a:cubicBezTo>
                    <a:pt x="7508" y="2441"/>
                    <a:pt x="7508" y="2401"/>
                    <a:pt x="7512" y="2366"/>
                  </a:cubicBezTo>
                  <a:lnTo>
                    <a:pt x="75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7"/>
            <p:cNvSpPr/>
            <p:nvPr/>
          </p:nvSpPr>
          <p:spPr>
            <a:xfrm>
              <a:off x="5574775" y="3274650"/>
              <a:ext cx="86250" cy="73075"/>
            </a:xfrm>
            <a:custGeom>
              <a:avLst/>
              <a:gdLst/>
              <a:ahLst/>
              <a:cxnLst/>
              <a:rect l="l" t="t" r="r" b="b"/>
              <a:pathLst>
                <a:path w="3450" h="2923" extrusionOk="0">
                  <a:moveTo>
                    <a:pt x="1" y="1"/>
                  </a:moveTo>
                  <a:lnTo>
                    <a:pt x="1" y="2366"/>
                  </a:lnTo>
                  <a:cubicBezTo>
                    <a:pt x="1" y="2675"/>
                    <a:pt x="253" y="2923"/>
                    <a:pt x="558" y="2923"/>
                  </a:cubicBezTo>
                  <a:lnTo>
                    <a:pt x="3202" y="2923"/>
                  </a:lnTo>
                  <a:lnTo>
                    <a:pt x="3449" y="2702"/>
                  </a:lnTo>
                  <a:lnTo>
                    <a:pt x="3202" y="2476"/>
                  </a:lnTo>
                  <a:lnTo>
                    <a:pt x="752" y="2476"/>
                  </a:lnTo>
                  <a:cubicBezTo>
                    <a:pt x="750" y="2476"/>
                    <a:pt x="747" y="2477"/>
                    <a:pt x="744" y="2477"/>
                  </a:cubicBezTo>
                  <a:cubicBezTo>
                    <a:pt x="580" y="2477"/>
                    <a:pt x="447" y="2341"/>
                    <a:pt x="447" y="2171"/>
                  </a:cubicBezTo>
                  <a:lnTo>
                    <a:pt x="4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7"/>
            <p:cNvSpPr/>
            <p:nvPr/>
          </p:nvSpPr>
          <p:spPr>
            <a:xfrm>
              <a:off x="5654800" y="3336000"/>
              <a:ext cx="187500" cy="11175"/>
            </a:xfrm>
            <a:custGeom>
              <a:avLst/>
              <a:gdLst/>
              <a:ahLst/>
              <a:cxnLst/>
              <a:rect l="l" t="t" r="r" b="b"/>
              <a:pathLst>
                <a:path w="7500" h="447" extrusionOk="0">
                  <a:moveTo>
                    <a:pt x="1" y="0"/>
                  </a:moveTo>
                  <a:lnTo>
                    <a:pt x="1" y="447"/>
                  </a:lnTo>
                  <a:lnTo>
                    <a:pt x="7101" y="447"/>
                  </a:lnTo>
                  <a:cubicBezTo>
                    <a:pt x="7132" y="442"/>
                    <a:pt x="7168" y="434"/>
                    <a:pt x="7194" y="416"/>
                  </a:cubicBezTo>
                  <a:lnTo>
                    <a:pt x="7216" y="403"/>
                  </a:lnTo>
                  <a:lnTo>
                    <a:pt x="7238" y="394"/>
                  </a:lnTo>
                  <a:lnTo>
                    <a:pt x="7260" y="376"/>
                  </a:lnTo>
                  <a:lnTo>
                    <a:pt x="7282" y="358"/>
                  </a:lnTo>
                  <a:lnTo>
                    <a:pt x="7305" y="345"/>
                  </a:lnTo>
                  <a:lnTo>
                    <a:pt x="7327" y="327"/>
                  </a:lnTo>
                  <a:lnTo>
                    <a:pt x="7344" y="305"/>
                  </a:lnTo>
                  <a:lnTo>
                    <a:pt x="7366" y="288"/>
                  </a:lnTo>
                  <a:lnTo>
                    <a:pt x="7384" y="266"/>
                  </a:lnTo>
                  <a:lnTo>
                    <a:pt x="7402" y="243"/>
                  </a:lnTo>
                  <a:lnTo>
                    <a:pt x="7415" y="226"/>
                  </a:lnTo>
                  <a:lnTo>
                    <a:pt x="7428" y="199"/>
                  </a:lnTo>
                  <a:cubicBezTo>
                    <a:pt x="7442" y="186"/>
                    <a:pt x="7450" y="173"/>
                    <a:pt x="7455" y="155"/>
                  </a:cubicBezTo>
                  <a:lnTo>
                    <a:pt x="7468" y="129"/>
                  </a:lnTo>
                  <a:cubicBezTo>
                    <a:pt x="7473" y="124"/>
                    <a:pt x="7473" y="133"/>
                    <a:pt x="7477" y="106"/>
                  </a:cubicBezTo>
                  <a:cubicBezTo>
                    <a:pt x="7481" y="80"/>
                    <a:pt x="7495" y="49"/>
                    <a:pt x="7499" y="22"/>
                  </a:cubicBez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7"/>
            <p:cNvSpPr/>
            <p:nvPr/>
          </p:nvSpPr>
          <p:spPr>
            <a:xfrm>
              <a:off x="5530575" y="3168975"/>
              <a:ext cx="356250" cy="260550"/>
            </a:xfrm>
            <a:custGeom>
              <a:avLst/>
              <a:gdLst/>
              <a:ahLst/>
              <a:cxnLst/>
              <a:rect l="l" t="t" r="r" b="b"/>
              <a:pathLst>
                <a:path w="14250" h="10422" extrusionOk="0">
                  <a:moveTo>
                    <a:pt x="13481" y="421"/>
                  </a:moveTo>
                  <a:cubicBezTo>
                    <a:pt x="13671" y="421"/>
                    <a:pt x="13830" y="576"/>
                    <a:pt x="13830" y="770"/>
                  </a:cubicBezTo>
                  <a:lnTo>
                    <a:pt x="13830" y="9657"/>
                  </a:lnTo>
                  <a:cubicBezTo>
                    <a:pt x="13830" y="9847"/>
                    <a:pt x="13671" y="10002"/>
                    <a:pt x="13481" y="10002"/>
                  </a:cubicBezTo>
                  <a:lnTo>
                    <a:pt x="769" y="10002"/>
                  </a:lnTo>
                  <a:cubicBezTo>
                    <a:pt x="575" y="10002"/>
                    <a:pt x="420" y="9847"/>
                    <a:pt x="420" y="9657"/>
                  </a:cubicBezTo>
                  <a:lnTo>
                    <a:pt x="420" y="770"/>
                  </a:lnTo>
                  <a:cubicBezTo>
                    <a:pt x="420" y="576"/>
                    <a:pt x="575" y="421"/>
                    <a:pt x="769" y="421"/>
                  </a:cubicBezTo>
                  <a:close/>
                  <a:moveTo>
                    <a:pt x="769" y="1"/>
                  </a:moveTo>
                  <a:cubicBezTo>
                    <a:pt x="345" y="1"/>
                    <a:pt x="0" y="346"/>
                    <a:pt x="0" y="770"/>
                  </a:cubicBezTo>
                  <a:lnTo>
                    <a:pt x="0" y="9657"/>
                  </a:lnTo>
                  <a:cubicBezTo>
                    <a:pt x="5" y="10077"/>
                    <a:pt x="345" y="10422"/>
                    <a:pt x="769" y="10422"/>
                  </a:cubicBezTo>
                  <a:lnTo>
                    <a:pt x="13481" y="10422"/>
                  </a:lnTo>
                  <a:cubicBezTo>
                    <a:pt x="13901" y="10422"/>
                    <a:pt x="14245" y="10077"/>
                    <a:pt x="14250" y="9657"/>
                  </a:cubicBezTo>
                  <a:lnTo>
                    <a:pt x="14250" y="770"/>
                  </a:lnTo>
                  <a:cubicBezTo>
                    <a:pt x="14250" y="346"/>
                    <a:pt x="13905" y="1"/>
                    <a:pt x="134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7"/>
            <p:cNvSpPr/>
            <p:nvPr/>
          </p:nvSpPr>
          <p:spPr>
            <a:xfrm>
              <a:off x="5586950" y="3212300"/>
              <a:ext cx="48750" cy="51775"/>
            </a:xfrm>
            <a:custGeom>
              <a:avLst/>
              <a:gdLst/>
              <a:ahLst/>
              <a:cxnLst/>
              <a:rect l="l" t="t" r="r" b="b"/>
              <a:pathLst>
                <a:path w="1950" h="2071" extrusionOk="0">
                  <a:moveTo>
                    <a:pt x="1110" y="753"/>
                  </a:moveTo>
                  <a:cubicBezTo>
                    <a:pt x="1079" y="854"/>
                    <a:pt x="1030" y="952"/>
                    <a:pt x="973" y="1040"/>
                  </a:cubicBezTo>
                  <a:cubicBezTo>
                    <a:pt x="920" y="952"/>
                    <a:pt x="871" y="854"/>
                    <a:pt x="836" y="753"/>
                  </a:cubicBezTo>
                  <a:close/>
                  <a:moveTo>
                    <a:pt x="973" y="1"/>
                  </a:moveTo>
                  <a:cubicBezTo>
                    <a:pt x="858" y="1"/>
                    <a:pt x="765" y="98"/>
                    <a:pt x="769" y="213"/>
                  </a:cubicBezTo>
                  <a:lnTo>
                    <a:pt x="769" y="337"/>
                  </a:lnTo>
                  <a:lnTo>
                    <a:pt x="212" y="337"/>
                  </a:lnTo>
                  <a:cubicBezTo>
                    <a:pt x="93" y="337"/>
                    <a:pt x="0" y="430"/>
                    <a:pt x="0" y="545"/>
                  </a:cubicBezTo>
                  <a:cubicBezTo>
                    <a:pt x="0" y="660"/>
                    <a:pt x="93" y="753"/>
                    <a:pt x="212" y="753"/>
                  </a:cubicBezTo>
                  <a:lnTo>
                    <a:pt x="398" y="753"/>
                  </a:lnTo>
                  <a:cubicBezTo>
                    <a:pt x="460" y="974"/>
                    <a:pt x="557" y="1186"/>
                    <a:pt x="690" y="1372"/>
                  </a:cubicBezTo>
                  <a:cubicBezTo>
                    <a:pt x="584" y="1464"/>
                    <a:pt x="464" y="1540"/>
                    <a:pt x="336" y="1593"/>
                  </a:cubicBezTo>
                  <a:lnTo>
                    <a:pt x="168" y="1672"/>
                  </a:lnTo>
                  <a:cubicBezTo>
                    <a:pt x="57" y="1716"/>
                    <a:pt x="9" y="1840"/>
                    <a:pt x="62" y="1946"/>
                  </a:cubicBezTo>
                  <a:cubicBezTo>
                    <a:pt x="93" y="2021"/>
                    <a:pt x="168" y="2070"/>
                    <a:pt x="248" y="2070"/>
                  </a:cubicBezTo>
                  <a:cubicBezTo>
                    <a:pt x="279" y="2070"/>
                    <a:pt x="309" y="2061"/>
                    <a:pt x="336" y="2052"/>
                  </a:cubicBezTo>
                  <a:lnTo>
                    <a:pt x="508" y="1977"/>
                  </a:lnTo>
                  <a:cubicBezTo>
                    <a:pt x="676" y="1898"/>
                    <a:pt x="836" y="1800"/>
                    <a:pt x="973" y="1677"/>
                  </a:cubicBezTo>
                  <a:cubicBezTo>
                    <a:pt x="1114" y="1800"/>
                    <a:pt x="1273" y="1898"/>
                    <a:pt x="1441" y="1977"/>
                  </a:cubicBezTo>
                  <a:lnTo>
                    <a:pt x="1614" y="2052"/>
                  </a:lnTo>
                  <a:cubicBezTo>
                    <a:pt x="1640" y="2061"/>
                    <a:pt x="1667" y="2070"/>
                    <a:pt x="1698" y="2070"/>
                  </a:cubicBezTo>
                  <a:cubicBezTo>
                    <a:pt x="1782" y="2070"/>
                    <a:pt x="1857" y="2021"/>
                    <a:pt x="1892" y="1946"/>
                  </a:cubicBezTo>
                  <a:cubicBezTo>
                    <a:pt x="1932" y="1840"/>
                    <a:pt x="1888" y="1721"/>
                    <a:pt x="1786" y="1672"/>
                  </a:cubicBezTo>
                  <a:lnTo>
                    <a:pt x="1614" y="1593"/>
                  </a:lnTo>
                  <a:cubicBezTo>
                    <a:pt x="1486" y="1535"/>
                    <a:pt x="1362" y="1464"/>
                    <a:pt x="1256" y="1372"/>
                  </a:cubicBezTo>
                  <a:cubicBezTo>
                    <a:pt x="1393" y="1186"/>
                    <a:pt x="1490" y="978"/>
                    <a:pt x="1547" y="753"/>
                  </a:cubicBezTo>
                  <a:lnTo>
                    <a:pt x="1742" y="753"/>
                  </a:lnTo>
                  <a:cubicBezTo>
                    <a:pt x="1857" y="753"/>
                    <a:pt x="1950" y="660"/>
                    <a:pt x="1950" y="545"/>
                  </a:cubicBezTo>
                  <a:cubicBezTo>
                    <a:pt x="1950" y="430"/>
                    <a:pt x="1857" y="337"/>
                    <a:pt x="1742" y="337"/>
                  </a:cubicBezTo>
                  <a:lnTo>
                    <a:pt x="1185" y="337"/>
                  </a:lnTo>
                  <a:lnTo>
                    <a:pt x="1185" y="213"/>
                  </a:lnTo>
                  <a:cubicBezTo>
                    <a:pt x="1185" y="98"/>
                    <a:pt x="1088" y="1"/>
                    <a:pt x="973" y="1"/>
                  </a:cubicBezTo>
                  <a:close/>
                </a:path>
              </a:pathLst>
            </a:custGeom>
            <a:solidFill>
              <a:srgbClr val="FFBF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7"/>
            <p:cNvSpPr/>
            <p:nvPr/>
          </p:nvSpPr>
          <p:spPr>
            <a:xfrm>
              <a:off x="5590150" y="3286800"/>
              <a:ext cx="42450" cy="49000"/>
            </a:xfrm>
            <a:custGeom>
              <a:avLst/>
              <a:gdLst/>
              <a:ahLst/>
              <a:cxnLst/>
              <a:rect l="l" t="t" r="r" b="b"/>
              <a:pathLst>
                <a:path w="1698" h="1960" extrusionOk="0">
                  <a:moveTo>
                    <a:pt x="845" y="726"/>
                  </a:moveTo>
                  <a:lnTo>
                    <a:pt x="1013" y="1159"/>
                  </a:lnTo>
                  <a:lnTo>
                    <a:pt x="681" y="1159"/>
                  </a:lnTo>
                  <a:lnTo>
                    <a:pt x="845" y="726"/>
                  </a:lnTo>
                  <a:close/>
                  <a:moveTo>
                    <a:pt x="845" y="1"/>
                  </a:moveTo>
                  <a:cubicBezTo>
                    <a:pt x="747" y="1"/>
                    <a:pt x="659" y="58"/>
                    <a:pt x="619" y="151"/>
                  </a:cubicBezTo>
                  <a:lnTo>
                    <a:pt x="40" y="1677"/>
                  </a:lnTo>
                  <a:cubicBezTo>
                    <a:pt x="0" y="1783"/>
                    <a:pt x="53" y="1902"/>
                    <a:pt x="159" y="1946"/>
                  </a:cubicBezTo>
                  <a:cubicBezTo>
                    <a:pt x="184" y="1955"/>
                    <a:pt x="210" y="1959"/>
                    <a:pt x="234" y="1959"/>
                  </a:cubicBezTo>
                  <a:cubicBezTo>
                    <a:pt x="320" y="1959"/>
                    <a:pt x="398" y="1909"/>
                    <a:pt x="429" y="1827"/>
                  </a:cubicBezTo>
                  <a:lnTo>
                    <a:pt x="526" y="1579"/>
                  </a:lnTo>
                  <a:lnTo>
                    <a:pt x="1172" y="1579"/>
                  </a:lnTo>
                  <a:lnTo>
                    <a:pt x="1265" y="1827"/>
                  </a:lnTo>
                  <a:cubicBezTo>
                    <a:pt x="1296" y="1902"/>
                    <a:pt x="1371" y="1955"/>
                    <a:pt x="1459" y="1959"/>
                  </a:cubicBezTo>
                  <a:cubicBezTo>
                    <a:pt x="1486" y="1959"/>
                    <a:pt x="1512" y="1955"/>
                    <a:pt x="1534" y="1946"/>
                  </a:cubicBezTo>
                  <a:cubicBezTo>
                    <a:pt x="1645" y="1906"/>
                    <a:pt x="1698" y="1783"/>
                    <a:pt x="1649" y="1677"/>
                  </a:cubicBezTo>
                  <a:lnTo>
                    <a:pt x="1070" y="151"/>
                  </a:lnTo>
                  <a:cubicBezTo>
                    <a:pt x="1030" y="58"/>
                    <a:pt x="942" y="1"/>
                    <a:pt x="845" y="1"/>
                  </a:cubicBezTo>
                  <a:close/>
                </a:path>
              </a:pathLst>
            </a:custGeom>
            <a:solidFill>
              <a:srgbClr val="FFBF5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7"/>
            <p:cNvSpPr/>
            <p:nvPr/>
          </p:nvSpPr>
          <p:spPr>
            <a:xfrm>
              <a:off x="5675575" y="3222150"/>
              <a:ext cx="89525" cy="10850"/>
            </a:xfrm>
            <a:custGeom>
              <a:avLst/>
              <a:gdLst/>
              <a:ahLst/>
              <a:cxnLst/>
              <a:rect l="l" t="t" r="r" b="b"/>
              <a:pathLst>
                <a:path w="3581" h="434" extrusionOk="0">
                  <a:moveTo>
                    <a:pt x="3303" y="0"/>
                  </a:moveTo>
                  <a:cubicBezTo>
                    <a:pt x="3302" y="0"/>
                    <a:pt x="3301" y="0"/>
                    <a:pt x="3299" y="0"/>
                  </a:cubicBezTo>
                  <a:lnTo>
                    <a:pt x="209" y="18"/>
                  </a:lnTo>
                  <a:cubicBezTo>
                    <a:pt x="94" y="18"/>
                    <a:pt x="1" y="111"/>
                    <a:pt x="5" y="226"/>
                  </a:cubicBezTo>
                  <a:cubicBezTo>
                    <a:pt x="1" y="341"/>
                    <a:pt x="98" y="434"/>
                    <a:pt x="213" y="434"/>
                  </a:cubicBezTo>
                  <a:lnTo>
                    <a:pt x="3304" y="420"/>
                  </a:lnTo>
                  <a:cubicBezTo>
                    <a:pt x="3581" y="416"/>
                    <a:pt x="3578" y="0"/>
                    <a:pt x="330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7"/>
            <p:cNvSpPr/>
            <p:nvPr/>
          </p:nvSpPr>
          <p:spPr>
            <a:xfrm>
              <a:off x="5673925" y="3243700"/>
              <a:ext cx="149575" cy="10525"/>
            </a:xfrm>
            <a:custGeom>
              <a:avLst/>
              <a:gdLst/>
              <a:ahLst/>
              <a:cxnLst/>
              <a:rect l="l" t="t" r="r" b="b"/>
              <a:pathLst>
                <a:path w="5983" h="421" extrusionOk="0">
                  <a:moveTo>
                    <a:pt x="279" y="1"/>
                  </a:moveTo>
                  <a:cubicBezTo>
                    <a:pt x="1" y="1"/>
                    <a:pt x="1" y="421"/>
                    <a:pt x="279" y="421"/>
                  </a:cubicBezTo>
                  <a:lnTo>
                    <a:pt x="5700" y="421"/>
                  </a:lnTo>
                  <a:cubicBezTo>
                    <a:pt x="5982" y="421"/>
                    <a:pt x="5982" y="1"/>
                    <a:pt x="570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7"/>
            <p:cNvSpPr/>
            <p:nvPr/>
          </p:nvSpPr>
          <p:spPr>
            <a:xfrm>
              <a:off x="5771850" y="3222150"/>
              <a:ext cx="51650" cy="10525"/>
            </a:xfrm>
            <a:custGeom>
              <a:avLst/>
              <a:gdLst/>
              <a:ahLst/>
              <a:cxnLst/>
              <a:rect l="l" t="t" r="r" b="b"/>
              <a:pathLst>
                <a:path w="2066" h="421" extrusionOk="0">
                  <a:moveTo>
                    <a:pt x="279" y="0"/>
                  </a:moveTo>
                  <a:cubicBezTo>
                    <a:pt x="1" y="0"/>
                    <a:pt x="1" y="420"/>
                    <a:pt x="279" y="420"/>
                  </a:cubicBezTo>
                  <a:lnTo>
                    <a:pt x="1783" y="420"/>
                  </a:lnTo>
                  <a:cubicBezTo>
                    <a:pt x="2065" y="420"/>
                    <a:pt x="2065" y="0"/>
                    <a:pt x="178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7"/>
            <p:cNvSpPr/>
            <p:nvPr/>
          </p:nvSpPr>
          <p:spPr>
            <a:xfrm>
              <a:off x="5675700" y="3295150"/>
              <a:ext cx="60600" cy="10925"/>
            </a:xfrm>
            <a:custGeom>
              <a:avLst/>
              <a:gdLst/>
              <a:ahLst/>
              <a:cxnLst/>
              <a:rect l="l" t="t" r="r" b="b"/>
              <a:pathLst>
                <a:path w="2424" h="437" extrusionOk="0">
                  <a:moveTo>
                    <a:pt x="2210" y="1"/>
                  </a:moveTo>
                  <a:cubicBezTo>
                    <a:pt x="2200" y="1"/>
                    <a:pt x="2190" y="1"/>
                    <a:pt x="2180" y="3"/>
                  </a:cubicBezTo>
                  <a:lnTo>
                    <a:pt x="204" y="16"/>
                  </a:lnTo>
                  <a:cubicBezTo>
                    <a:pt x="89" y="21"/>
                    <a:pt x="0" y="113"/>
                    <a:pt x="0" y="224"/>
                  </a:cubicBezTo>
                  <a:cubicBezTo>
                    <a:pt x="0" y="339"/>
                    <a:pt x="93" y="436"/>
                    <a:pt x="208" y="436"/>
                  </a:cubicBezTo>
                  <a:lnTo>
                    <a:pt x="2180" y="418"/>
                  </a:lnTo>
                  <a:cubicBezTo>
                    <a:pt x="2192" y="421"/>
                    <a:pt x="2204" y="422"/>
                    <a:pt x="2215" y="422"/>
                  </a:cubicBezTo>
                  <a:cubicBezTo>
                    <a:pt x="2328" y="422"/>
                    <a:pt x="2423" y="327"/>
                    <a:pt x="2423" y="211"/>
                  </a:cubicBezTo>
                  <a:cubicBezTo>
                    <a:pt x="2423" y="93"/>
                    <a:pt x="2326" y="1"/>
                    <a:pt x="2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7"/>
            <p:cNvSpPr/>
            <p:nvPr/>
          </p:nvSpPr>
          <p:spPr>
            <a:xfrm>
              <a:off x="5675575" y="3316775"/>
              <a:ext cx="125275" cy="10400"/>
            </a:xfrm>
            <a:custGeom>
              <a:avLst/>
              <a:gdLst/>
              <a:ahLst/>
              <a:cxnLst/>
              <a:rect l="l" t="t" r="r" b="b"/>
              <a:pathLst>
                <a:path w="5011" h="416" extrusionOk="0">
                  <a:moveTo>
                    <a:pt x="213" y="0"/>
                  </a:moveTo>
                  <a:cubicBezTo>
                    <a:pt x="98" y="0"/>
                    <a:pt x="5" y="97"/>
                    <a:pt x="5" y="212"/>
                  </a:cubicBezTo>
                  <a:cubicBezTo>
                    <a:pt x="1" y="325"/>
                    <a:pt x="94" y="416"/>
                    <a:pt x="205" y="416"/>
                  </a:cubicBezTo>
                  <a:cubicBezTo>
                    <a:pt x="208" y="416"/>
                    <a:pt x="210" y="416"/>
                    <a:pt x="213" y="416"/>
                  </a:cubicBezTo>
                  <a:lnTo>
                    <a:pt x="4802" y="416"/>
                  </a:lnTo>
                  <a:cubicBezTo>
                    <a:pt x="4805" y="416"/>
                    <a:pt x="4808" y="416"/>
                    <a:pt x="4810" y="416"/>
                  </a:cubicBezTo>
                  <a:cubicBezTo>
                    <a:pt x="4921" y="416"/>
                    <a:pt x="5010" y="325"/>
                    <a:pt x="5010" y="212"/>
                  </a:cubicBezTo>
                  <a:cubicBezTo>
                    <a:pt x="5010" y="97"/>
                    <a:pt x="4917" y="0"/>
                    <a:pt x="48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7"/>
            <p:cNvSpPr/>
            <p:nvPr/>
          </p:nvSpPr>
          <p:spPr>
            <a:xfrm>
              <a:off x="5745000" y="3295150"/>
              <a:ext cx="77500" cy="10550"/>
            </a:xfrm>
            <a:custGeom>
              <a:avLst/>
              <a:gdLst/>
              <a:ahLst/>
              <a:cxnLst/>
              <a:rect l="l" t="t" r="r" b="b"/>
              <a:pathLst>
                <a:path w="3100" h="422" extrusionOk="0">
                  <a:moveTo>
                    <a:pt x="213" y="1"/>
                  </a:moveTo>
                  <a:cubicBezTo>
                    <a:pt x="98" y="1"/>
                    <a:pt x="0" y="93"/>
                    <a:pt x="0" y="211"/>
                  </a:cubicBezTo>
                  <a:cubicBezTo>
                    <a:pt x="0" y="327"/>
                    <a:pt x="95" y="422"/>
                    <a:pt x="208" y="422"/>
                  </a:cubicBezTo>
                  <a:cubicBezTo>
                    <a:pt x="220" y="422"/>
                    <a:pt x="232" y="421"/>
                    <a:pt x="244" y="418"/>
                  </a:cubicBezTo>
                  <a:lnTo>
                    <a:pt x="2857" y="418"/>
                  </a:lnTo>
                  <a:cubicBezTo>
                    <a:pt x="2868" y="421"/>
                    <a:pt x="2880" y="422"/>
                    <a:pt x="2892" y="422"/>
                  </a:cubicBezTo>
                  <a:cubicBezTo>
                    <a:pt x="3005" y="422"/>
                    <a:pt x="3100" y="327"/>
                    <a:pt x="3100" y="211"/>
                  </a:cubicBezTo>
                  <a:cubicBezTo>
                    <a:pt x="3100" y="93"/>
                    <a:pt x="3002" y="1"/>
                    <a:pt x="2887" y="1"/>
                  </a:cubicBezTo>
                  <a:cubicBezTo>
                    <a:pt x="2877" y="1"/>
                    <a:pt x="2867" y="1"/>
                    <a:pt x="2857" y="3"/>
                  </a:cubicBezTo>
                  <a:lnTo>
                    <a:pt x="244" y="3"/>
                  </a:lnTo>
                  <a:cubicBezTo>
                    <a:pt x="233" y="1"/>
                    <a:pt x="223" y="1"/>
                    <a:pt x="2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2" name="Google Shape;1642;p57"/>
          <p:cNvGrpSpPr/>
          <p:nvPr/>
        </p:nvGrpSpPr>
        <p:grpSpPr>
          <a:xfrm>
            <a:off x="4818750" y="3144550"/>
            <a:ext cx="269050" cy="356050"/>
            <a:chOff x="4818750" y="3144550"/>
            <a:chExt cx="269050" cy="356050"/>
          </a:xfrm>
        </p:grpSpPr>
        <p:sp>
          <p:nvSpPr>
            <p:cNvPr id="1643" name="Google Shape;1643;p57"/>
            <p:cNvSpPr/>
            <p:nvPr/>
          </p:nvSpPr>
          <p:spPr>
            <a:xfrm>
              <a:off x="4823725" y="3144550"/>
              <a:ext cx="264075" cy="353950"/>
            </a:xfrm>
            <a:custGeom>
              <a:avLst/>
              <a:gdLst/>
              <a:ahLst/>
              <a:cxnLst/>
              <a:rect l="l" t="t" r="r" b="b"/>
              <a:pathLst>
                <a:path w="10563" h="14158" extrusionOk="0">
                  <a:moveTo>
                    <a:pt x="635" y="0"/>
                  </a:moveTo>
                  <a:cubicBezTo>
                    <a:pt x="529" y="0"/>
                    <a:pt x="425" y="22"/>
                    <a:pt x="327" y="63"/>
                  </a:cubicBezTo>
                  <a:cubicBezTo>
                    <a:pt x="22" y="200"/>
                    <a:pt x="0" y="978"/>
                    <a:pt x="0" y="1332"/>
                  </a:cubicBezTo>
                  <a:lnTo>
                    <a:pt x="217" y="13167"/>
                  </a:lnTo>
                  <a:cubicBezTo>
                    <a:pt x="217" y="13640"/>
                    <a:pt x="606" y="14025"/>
                    <a:pt x="1079" y="14025"/>
                  </a:cubicBezTo>
                  <a:lnTo>
                    <a:pt x="9519" y="14158"/>
                  </a:lnTo>
                  <a:cubicBezTo>
                    <a:pt x="9882" y="14158"/>
                    <a:pt x="10381" y="14016"/>
                    <a:pt x="10501" y="13693"/>
                  </a:cubicBezTo>
                  <a:cubicBezTo>
                    <a:pt x="10541" y="13592"/>
                    <a:pt x="10563" y="13485"/>
                    <a:pt x="10563" y="13379"/>
                  </a:cubicBezTo>
                  <a:lnTo>
                    <a:pt x="10563" y="854"/>
                  </a:lnTo>
                  <a:cubicBezTo>
                    <a:pt x="10558" y="385"/>
                    <a:pt x="10178" y="1"/>
                    <a:pt x="9705" y="1"/>
                  </a:cubicBezTo>
                  <a:lnTo>
                    <a:pt x="663" y="1"/>
                  </a:lnTo>
                  <a:cubicBezTo>
                    <a:pt x="654" y="0"/>
                    <a:pt x="644" y="0"/>
                    <a:pt x="6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7"/>
            <p:cNvSpPr/>
            <p:nvPr/>
          </p:nvSpPr>
          <p:spPr>
            <a:xfrm>
              <a:off x="4818750" y="3146000"/>
              <a:ext cx="267500" cy="354600"/>
            </a:xfrm>
            <a:custGeom>
              <a:avLst/>
              <a:gdLst/>
              <a:ahLst/>
              <a:cxnLst/>
              <a:rect l="l" t="t" r="r" b="b"/>
              <a:pathLst>
                <a:path w="10700" h="14184" extrusionOk="0">
                  <a:moveTo>
                    <a:pt x="549" y="0"/>
                  </a:moveTo>
                  <a:cubicBezTo>
                    <a:pt x="217" y="128"/>
                    <a:pt x="0" y="442"/>
                    <a:pt x="0" y="796"/>
                  </a:cubicBezTo>
                  <a:lnTo>
                    <a:pt x="0" y="13321"/>
                  </a:lnTo>
                  <a:cubicBezTo>
                    <a:pt x="0" y="13794"/>
                    <a:pt x="385" y="14184"/>
                    <a:pt x="862" y="14184"/>
                  </a:cubicBezTo>
                  <a:lnTo>
                    <a:pt x="9904" y="14184"/>
                  </a:lnTo>
                  <a:cubicBezTo>
                    <a:pt x="10258" y="14179"/>
                    <a:pt x="10572" y="13962"/>
                    <a:pt x="10700" y="13635"/>
                  </a:cubicBezTo>
                  <a:lnTo>
                    <a:pt x="862" y="13635"/>
                  </a:lnTo>
                  <a:cubicBezTo>
                    <a:pt x="690" y="13635"/>
                    <a:pt x="549" y="13494"/>
                    <a:pt x="549" y="13321"/>
                  </a:cubicBezTo>
                  <a:lnTo>
                    <a:pt x="54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7"/>
            <p:cNvSpPr/>
            <p:nvPr/>
          </p:nvSpPr>
          <p:spPr>
            <a:xfrm>
              <a:off x="4850800" y="3173075"/>
              <a:ext cx="208375" cy="258450"/>
            </a:xfrm>
            <a:custGeom>
              <a:avLst/>
              <a:gdLst/>
              <a:ahLst/>
              <a:cxnLst/>
              <a:rect l="l" t="t" r="r" b="b"/>
              <a:pathLst>
                <a:path w="8335" h="10338" extrusionOk="0">
                  <a:moveTo>
                    <a:pt x="354" y="0"/>
                  </a:moveTo>
                  <a:lnTo>
                    <a:pt x="288" y="120"/>
                  </a:lnTo>
                  <a:cubicBezTo>
                    <a:pt x="129" y="120"/>
                    <a:pt x="0" y="248"/>
                    <a:pt x="0" y="407"/>
                  </a:cubicBezTo>
                  <a:lnTo>
                    <a:pt x="93" y="10037"/>
                  </a:lnTo>
                  <a:cubicBezTo>
                    <a:pt x="98" y="10196"/>
                    <a:pt x="226" y="10324"/>
                    <a:pt x="381" y="10324"/>
                  </a:cubicBezTo>
                  <a:lnTo>
                    <a:pt x="7884" y="10337"/>
                  </a:lnTo>
                  <a:cubicBezTo>
                    <a:pt x="8043" y="10337"/>
                    <a:pt x="8184" y="10280"/>
                    <a:pt x="8184" y="10121"/>
                  </a:cubicBezTo>
                  <a:lnTo>
                    <a:pt x="8335" y="9917"/>
                  </a:lnTo>
                  <a:lnTo>
                    <a:pt x="8335" y="288"/>
                  </a:lnTo>
                  <a:cubicBezTo>
                    <a:pt x="8330" y="133"/>
                    <a:pt x="8206" y="5"/>
                    <a:pt x="80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7"/>
            <p:cNvSpPr/>
            <p:nvPr/>
          </p:nvSpPr>
          <p:spPr>
            <a:xfrm>
              <a:off x="4847475" y="3173075"/>
              <a:ext cx="211700" cy="260200"/>
            </a:xfrm>
            <a:custGeom>
              <a:avLst/>
              <a:gdLst/>
              <a:ahLst/>
              <a:cxnLst/>
              <a:rect l="l" t="t" r="r" b="b"/>
              <a:pathLst>
                <a:path w="8468" h="10408" extrusionOk="0">
                  <a:moveTo>
                    <a:pt x="288" y="0"/>
                  </a:moveTo>
                  <a:cubicBezTo>
                    <a:pt x="129" y="0"/>
                    <a:pt x="1" y="129"/>
                    <a:pt x="1" y="288"/>
                  </a:cubicBezTo>
                  <a:lnTo>
                    <a:pt x="1" y="10121"/>
                  </a:lnTo>
                  <a:cubicBezTo>
                    <a:pt x="1" y="10280"/>
                    <a:pt x="129" y="10408"/>
                    <a:pt x="288" y="10408"/>
                  </a:cubicBezTo>
                  <a:lnTo>
                    <a:pt x="8180" y="10408"/>
                  </a:lnTo>
                  <a:cubicBezTo>
                    <a:pt x="8339" y="10404"/>
                    <a:pt x="8463" y="10280"/>
                    <a:pt x="8468" y="10121"/>
                  </a:cubicBezTo>
                  <a:lnTo>
                    <a:pt x="8468" y="9917"/>
                  </a:lnTo>
                  <a:lnTo>
                    <a:pt x="660" y="9917"/>
                  </a:lnTo>
                  <a:cubicBezTo>
                    <a:pt x="562" y="9917"/>
                    <a:pt x="487" y="9838"/>
                    <a:pt x="487" y="9745"/>
                  </a:cubicBezTo>
                  <a:lnTo>
                    <a:pt x="4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7"/>
            <p:cNvSpPr/>
            <p:nvPr/>
          </p:nvSpPr>
          <p:spPr>
            <a:xfrm>
              <a:off x="4938900" y="3452500"/>
              <a:ext cx="28750" cy="28750"/>
            </a:xfrm>
            <a:custGeom>
              <a:avLst/>
              <a:gdLst/>
              <a:ahLst/>
              <a:cxnLst/>
              <a:rect l="l" t="t" r="r" b="b"/>
              <a:pathLst>
                <a:path w="1150" h="1150" extrusionOk="0">
                  <a:moveTo>
                    <a:pt x="575" y="0"/>
                  </a:moveTo>
                  <a:cubicBezTo>
                    <a:pt x="261" y="0"/>
                    <a:pt x="0" y="257"/>
                    <a:pt x="0" y="575"/>
                  </a:cubicBezTo>
                  <a:cubicBezTo>
                    <a:pt x="0" y="893"/>
                    <a:pt x="261" y="1150"/>
                    <a:pt x="575" y="1150"/>
                  </a:cubicBezTo>
                  <a:cubicBezTo>
                    <a:pt x="893" y="1150"/>
                    <a:pt x="1150" y="893"/>
                    <a:pt x="1150" y="575"/>
                  </a:cubicBezTo>
                  <a:cubicBezTo>
                    <a:pt x="1150" y="257"/>
                    <a:pt x="893" y="0"/>
                    <a:pt x="57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7"/>
            <p:cNvSpPr/>
            <p:nvPr/>
          </p:nvSpPr>
          <p:spPr>
            <a:xfrm>
              <a:off x="4994600" y="3461875"/>
              <a:ext cx="46000" cy="10750"/>
            </a:xfrm>
            <a:custGeom>
              <a:avLst/>
              <a:gdLst/>
              <a:ahLst/>
              <a:cxnLst/>
              <a:rect l="l" t="t" r="r" b="b"/>
              <a:pathLst>
                <a:path w="1840" h="430" extrusionOk="0">
                  <a:moveTo>
                    <a:pt x="1631" y="1"/>
                  </a:moveTo>
                  <a:cubicBezTo>
                    <a:pt x="1628" y="1"/>
                    <a:pt x="1626" y="1"/>
                    <a:pt x="1623" y="1"/>
                  </a:cubicBezTo>
                  <a:lnTo>
                    <a:pt x="217" y="1"/>
                  </a:lnTo>
                  <a:cubicBezTo>
                    <a:pt x="98" y="1"/>
                    <a:pt x="1" y="98"/>
                    <a:pt x="1" y="218"/>
                  </a:cubicBezTo>
                  <a:cubicBezTo>
                    <a:pt x="5" y="333"/>
                    <a:pt x="98" y="430"/>
                    <a:pt x="217" y="430"/>
                  </a:cubicBezTo>
                  <a:lnTo>
                    <a:pt x="1623" y="430"/>
                  </a:lnTo>
                  <a:cubicBezTo>
                    <a:pt x="1738" y="430"/>
                    <a:pt x="1835" y="333"/>
                    <a:pt x="1835" y="218"/>
                  </a:cubicBezTo>
                  <a:cubicBezTo>
                    <a:pt x="1840" y="97"/>
                    <a:pt x="1747" y="1"/>
                    <a:pt x="163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7"/>
            <p:cNvSpPr/>
            <p:nvPr/>
          </p:nvSpPr>
          <p:spPr>
            <a:xfrm>
              <a:off x="4865175" y="3462250"/>
              <a:ext cx="47550" cy="10800"/>
            </a:xfrm>
            <a:custGeom>
              <a:avLst/>
              <a:gdLst/>
              <a:ahLst/>
              <a:cxnLst/>
              <a:rect l="l" t="t" r="r" b="b"/>
              <a:pathLst>
                <a:path w="1902" h="432" extrusionOk="0">
                  <a:moveTo>
                    <a:pt x="213" y="1"/>
                  </a:moveTo>
                  <a:cubicBezTo>
                    <a:pt x="99" y="1"/>
                    <a:pt x="0" y="96"/>
                    <a:pt x="0" y="216"/>
                  </a:cubicBezTo>
                  <a:cubicBezTo>
                    <a:pt x="0" y="336"/>
                    <a:pt x="99" y="431"/>
                    <a:pt x="213" y="431"/>
                  </a:cubicBezTo>
                  <a:cubicBezTo>
                    <a:pt x="224" y="431"/>
                    <a:pt x="236" y="430"/>
                    <a:pt x="248" y="428"/>
                  </a:cubicBezTo>
                  <a:lnTo>
                    <a:pt x="1654" y="428"/>
                  </a:lnTo>
                  <a:cubicBezTo>
                    <a:pt x="1666" y="430"/>
                    <a:pt x="1677" y="431"/>
                    <a:pt x="1689" y="431"/>
                  </a:cubicBezTo>
                  <a:cubicBezTo>
                    <a:pt x="1803" y="431"/>
                    <a:pt x="1901" y="336"/>
                    <a:pt x="1901" y="216"/>
                  </a:cubicBezTo>
                  <a:cubicBezTo>
                    <a:pt x="1901" y="96"/>
                    <a:pt x="1803" y="1"/>
                    <a:pt x="1689" y="1"/>
                  </a:cubicBezTo>
                  <a:cubicBezTo>
                    <a:pt x="1677" y="1"/>
                    <a:pt x="1666" y="2"/>
                    <a:pt x="1654" y="4"/>
                  </a:cubicBezTo>
                  <a:lnTo>
                    <a:pt x="248" y="4"/>
                  </a:lnTo>
                  <a:cubicBezTo>
                    <a:pt x="236" y="2"/>
                    <a:pt x="224" y="1"/>
                    <a:pt x="2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7"/>
            <p:cNvSpPr/>
            <p:nvPr/>
          </p:nvSpPr>
          <p:spPr>
            <a:xfrm>
              <a:off x="4894025" y="3198275"/>
              <a:ext cx="120950" cy="20575"/>
            </a:xfrm>
            <a:custGeom>
              <a:avLst/>
              <a:gdLst/>
              <a:ahLst/>
              <a:cxnLst/>
              <a:rect l="l" t="t" r="r" b="b"/>
              <a:pathLst>
                <a:path w="4838" h="823" extrusionOk="0">
                  <a:moveTo>
                    <a:pt x="341" y="0"/>
                  </a:moveTo>
                  <a:lnTo>
                    <a:pt x="288" y="93"/>
                  </a:lnTo>
                  <a:cubicBezTo>
                    <a:pt x="128" y="93"/>
                    <a:pt x="0" y="222"/>
                    <a:pt x="0" y="381"/>
                  </a:cubicBezTo>
                  <a:lnTo>
                    <a:pt x="97" y="535"/>
                  </a:lnTo>
                  <a:cubicBezTo>
                    <a:pt x="93" y="690"/>
                    <a:pt x="221" y="818"/>
                    <a:pt x="376" y="823"/>
                  </a:cubicBezTo>
                  <a:lnTo>
                    <a:pt x="4311" y="712"/>
                  </a:lnTo>
                  <a:cubicBezTo>
                    <a:pt x="4470" y="712"/>
                    <a:pt x="4749" y="712"/>
                    <a:pt x="4749" y="558"/>
                  </a:cubicBezTo>
                  <a:lnTo>
                    <a:pt x="4837" y="429"/>
                  </a:lnTo>
                  <a:lnTo>
                    <a:pt x="4837" y="288"/>
                  </a:lnTo>
                  <a:cubicBezTo>
                    <a:pt x="4837" y="129"/>
                    <a:pt x="4709" y="0"/>
                    <a:pt x="45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7"/>
            <p:cNvSpPr/>
            <p:nvPr/>
          </p:nvSpPr>
          <p:spPr>
            <a:xfrm>
              <a:off x="4891700" y="3198275"/>
              <a:ext cx="123275" cy="21350"/>
            </a:xfrm>
            <a:custGeom>
              <a:avLst/>
              <a:gdLst/>
              <a:ahLst/>
              <a:cxnLst/>
              <a:rect l="l" t="t" r="r" b="b"/>
              <a:pathLst>
                <a:path w="4931" h="854" extrusionOk="0">
                  <a:moveTo>
                    <a:pt x="288" y="0"/>
                  </a:moveTo>
                  <a:cubicBezTo>
                    <a:pt x="129" y="0"/>
                    <a:pt x="0" y="129"/>
                    <a:pt x="0" y="288"/>
                  </a:cubicBezTo>
                  <a:lnTo>
                    <a:pt x="0" y="575"/>
                  </a:lnTo>
                  <a:cubicBezTo>
                    <a:pt x="0" y="727"/>
                    <a:pt x="124" y="854"/>
                    <a:pt x="280" y="854"/>
                  </a:cubicBezTo>
                  <a:cubicBezTo>
                    <a:pt x="282" y="854"/>
                    <a:pt x="285" y="854"/>
                    <a:pt x="288" y="854"/>
                  </a:cubicBezTo>
                  <a:lnTo>
                    <a:pt x="4643" y="854"/>
                  </a:lnTo>
                  <a:cubicBezTo>
                    <a:pt x="4645" y="854"/>
                    <a:pt x="4648" y="854"/>
                    <a:pt x="4650" y="854"/>
                  </a:cubicBezTo>
                  <a:cubicBezTo>
                    <a:pt x="4802" y="854"/>
                    <a:pt x="4926" y="727"/>
                    <a:pt x="4930" y="575"/>
                  </a:cubicBezTo>
                  <a:lnTo>
                    <a:pt x="4930" y="429"/>
                  </a:lnTo>
                  <a:lnTo>
                    <a:pt x="602" y="429"/>
                  </a:lnTo>
                  <a:cubicBezTo>
                    <a:pt x="504" y="429"/>
                    <a:pt x="429" y="350"/>
                    <a:pt x="434" y="252"/>
                  </a:cubicBezTo>
                  <a:lnTo>
                    <a:pt x="4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7"/>
            <p:cNvSpPr/>
            <p:nvPr/>
          </p:nvSpPr>
          <p:spPr>
            <a:xfrm>
              <a:off x="4913150" y="3239400"/>
              <a:ext cx="79600" cy="10850"/>
            </a:xfrm>
            <a:custGeom>
              <a:avLst/>
              <a:gdLst/>
              <a:ahLst/>
              <a:cxnLst/>
              <a:rect l="l" t="t" r="r" b="b"/>
              <a:pathLst>
                <a:path w="3184" h="434" extrusionOk="0">
                  <a:moveTo>
                    <a:pt x="217" y="0"/>
                  </a:moveTo>
                  <a:cubicBezTo>
                    <a:pt x="97" y="0"/>
                    <a:pt x="0" y="97"/>
                    <a:pt x="0" y="217"/>
                  </a:cubicBezTo>
                  <a:cubicBezTo>
                    <a:pt x="0" y="336"/>
                    <a:pt x="97" y="429"/>
                    <a:pt x="217" y="433"/>
                  </a:cubicBezTo>
                  <a:lnTo>
                    <a:pt x="2967" y="433"/>
                  </a:lnTo>
                  <a:cubicBezTo>
                    <a:pt x="3086" y="433"/>
                    <a:pt x="3183" y="336"/>
                    <a:pt x="3183" y="217"/>
                  </a:cubicBezTo>
                  <a:cubicBezTo>
                    <a:pt x="3183" y="97"/>
                    <a:pt x="3086" y="0"/>
                    <a:pt x="2967"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7"/>
            <p:cNvSpPr/>
            <p:nvPr/>
          </p:nvSpPr>
          <p:spPr>
            <a:xfrm>
              <a:off x="4867275" y="3264375"/>
              <a:ext cx="65225" cy="10850"/>
            </a:xfrm>
            <a:custGeom>
              <a:avLst/>
              <a:gdLst/>
              <a:ahLst/>
              <a:cxnLst/>
              <a:rect l="l" t="t" r="r" b="b"/>
              <a:pathLst>
                <a:path w="2609" h="434" extrusionOk="0">
                  <a:moveTo>
                    <a:pt x="217" y="0"/>
                  </a:moveTo>
                  <a:cubicBezTo>
                    <a:pt x="97" y="5"/>
                    <a:pt x="5" y="102"/>
                    <a:pt x="5" y="217"/>
                  </a:cubicBezTo>
                  <a:cubicBezTo>
                    <a:pt x="0" y="336"/>
                    <a:pt x="97" y="434"/>
                    <a:pt x="217" y="434"/>
                  </a:cubicBezTo>
                  <a:lnTo>
                    <a:pt x="2397" y="434"/>
                  </a:lnTo>
                  <a:cubicBezTo>
                    <a:pt x="2516" y="434"/>
                    <a:pt x="2609" y="336"/>
                    <a:pt x="2609" y="217"/>
                  </a:cubicBezTo>
                  <a:cubicBezTo>
                    <a:pt x="2609" y="102"/>
                    <a:pt x="2516" y="5"/>
                    <a:pt x="2397"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7"/>
            <p:cNvSpPr/>
            <p:nvPr/>
          </p:nvSpPr>
          <p:spPr>
            <a:xfrm>
              <a:off x="4867275" y="3284150"/>
              <a:ext cx="50975" cy="10875"/>
            </a:xfrm>
            <a:custGeom>
              <a:avLst/>
              <a:gdLst/>
              <a:ahLst/>
              <a:cxnLst/>
              <a:rect l="l" t="t" r="r" b="b"/>
              <a:pathLst>
                <a:path w="2039" h="435" extrusionOk="0">
                  <a:moveTo>
                    <a:pt x="217" y="1"/>
                  </a:moveTo>
                  <a:cubicBezTo>
                    <a:pt x="97" y="5"/>
                    <a:pt x="5" y="102"/>
                    <a:pt x="5" y="217"/>
                  </a:cubicBezTo>
                  <a:cubicBezTo>
                    <a:pt x="0" y="337"/>
                    <a:pt x="97" y="434"/>
                    <a:pt x="217" y="434"/>
                  </a:cubicBezTo>
                  <a:lnTo>
                    <a:pt x="1822" y="434"/>
                  </a:lnTo>
                  <a:cubicBezTo>
                    <a:pt x="1941" y="434"/>
                    <a:pt x="2038" y="337"/>
                    <a:pt x="2038" y="217"/>
                  </a:cubicBezTo>
                  <a:cubicBezTo>
                    <a:pt x="2034" y="98"/>
                    <a:pt x="1941" y="5"/>
                    <a:pt x="1822"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7"/>
            <p:cNvSpPr/>
            <p:nvPr/>
          </p:nvSpPr>
          <p:spPr>
            <a:xfrm>
              <a:off x="4881625" y="3303950"/>
              <a:ext cx="157775" cy="10750"/>
            </a:xfrm>
            <a:custGeom>
              <a:avLst/>
              <a:gdLst/>
              <a:ahLst/>
              <a:cxnLst/>
              <a:rect l="l" t="t" r="r" b="b"/>
              <a:pathLst>
                <a:path w="6311" h="430" extrusionOk="0">
                  <a:moveTo>
                    <a:pt x="218" y="0"/>
                  </a:moveTo>
                  <a:cubicBezTo>
                    <a:pt x="98" y="5"/>
                    <a:pt x="1" y="97"/>
                    <a:pt x="1" y="217"/>
                  </a:cubicBezTo>
                  <a:cubicBezTo>
                    <a:pt x="1" y="334"/>
                    <a:pt x="94" y="429"/>
                    <a:pt x="210" y="429"/>
                  </a:cubicBezTo>
                  <a:cubicBezTo>
                    <a:pt x="212" y="429"/>
                    <a:pt x="215" y="429"/>
                    <a:pt x="218" y="429"/>
                  </a:cubicBezTo>
                  <a:lnTo>
                    <a:pt x="6089" y="429"/>
                  </a:lnTo>
                  <a:cubicBezTo>
                    <a:pt x="6092" y="429"/>
                    <a:pt x="6094" y="429"/>
                    <a:pt x="6097" y="429"/>
                  </a:cubicBezTo>
                  <a:cubicBezTo>
                    <a:pt x="6213" y="429"/>
                    <a:pt x="6310" y="334"/>
                    <a:pt x="6306" y="217"/>
                  </a:cubicBezTo>
                  <a:cubicBezTo>
                    <a:pt x="6306" y="97"/>
                    <a:pt x="6208" y="0"/>
                    <a:pt x="6089"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7"/>
            <p:cNvSpPr/>
            <p:nvPr/>
          </p:nvSpPr>
          <p:spPr>
            <a:xfrm>
              <a:off x="4867275" y="3323725"/>
              <a:ext cx="77175" cy="10750"/>
            </a:xfrm>
            <a:custGeom>
              <a:avLst/>
              <a:gdLst/>
              <a:ahLst/>
              <a:cxnLst/>
              <a:rect l="l" t="t" r="r" b="b"/>
              <a:pathLst>
                <a:path w="3087" h="430" extrusionOk="0">
                  <a:moveTo>
                    <a:pt x="217" y="1"/>
                  </a:moveTo>
                  <a:cubicBezTo>
                    <a:pt x="97" y="1"/>
                    <a:pt x="5" y="98"/>
                    <a:pt x="5" y="217"/>
                  </a:cubicBezTo>
                  <a:cubicBezTo>
                    <a:pt x="0" y="332"/>
                    <a:pt x="97" y="429"/>
                    <a:pt x="217" y="429"/>
                  </a:cubicBezTo>
                  <a:lnTo>
                    <a:pt x="2870" y="429"/>
                  </a:lnTo>
                  <a:cubicBezTo>
                    <a:pt x="2872" y="430"/>
                    <a:pt x="2875" y="430"/>
                    <a:pt x="2877" y="430"/>
                  </a:cubicBezTo>
                  <a:cubicBezTo>
                    <a:pt x="2993" y="430"/>
                    <a:pt x="3086" y="334"/>
                    <a:pt x="3082" y="217"/>
                  </a:cubicBezTo>
                  <a:cubicBezTo>
                    <a:pt x="3082" y="98"/>
                    <a:pt x="2985" y="1"/>
                    <a:pt x="2870"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7"/>
            <p:cNvSpPr/>
            <p:nvPr/>
          </p:nvSpPr>
          <p:spPr>
            <a:xfrm>
              <a:off x="4959350" y="3323725"/>
              <a:ext cx="80050" cy="10750"/>
            </a:xfrm>
            <a:custGeom>
              <a:avLst/>
              <a:gdLst/>
              <a:ahLst/>
              <a:cxnLst/>
              <a:rect l="l" t="t" r="r" b="b"/>
              <a:pathLst>
                <a:path w="3202" h="430" extrusionOk="0">
                  <a:moveTo>
                    <a:pt x="217" y="1"/>
                  </a:moveTo>
                  <a:cubicBezTo>
                    <a:pt x="97" y="1"/>
                    <a:pt x="5" y="98"/>
                    <a:pt x="5" y="217"/>
                  </a:cubicBezTo>
                  <a:cubicBezTo>
                    <a:pt x="0" y="334"/>
                    <a:pt x="93" y="430"/>
                    <a:pt x="209" y="430"/>
                  </a:cubicBezTo>
                  <a:cubicBezTo>
                    <a:pt x="212" y="430"/>
                    <a:pt x="214" y="430"/>
                    <a:pt x="217" y="429"/>
                  </a:cubicBezTo>
                  <a:lnTo>
                    <a:pt x="2980" y="429"/>
                  </a:lnTo>
                  <a:cubicBezTo>
                    <a:pt x="2983" y="430"/>
                    <a:pt x="2985" y="430"/>
                    <a:pt x="2988" y="430"/>
                  </a:cubicBezTo>
                  <a:cubicBezTo>
                    <a:pt x="3104" y="430"/>
                    <a:pt x="3201" y="334"/>
                    <a:pt x="3197" y="217"/>
                  </a:cubicBezTo>
                  <a:cubicBezTo>
                    <a:pt x="3197" y="98"/>
                    <a:pt x="3099" y="1"/>
                    <a:pt x="2980"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7"/>
            <p:cNvSpPr/>
            <p:nvPr/>
          </p:nvSpPr>
          <p:spPr>
            <a:xfrm>
              <a:off x="4867275" y="3343500"/>
              <a:ext cx="91750" cy="10750"/>
            </a:xfrm>
            <a:custGeom>
              <a:avLst/>
              <a:gdLst/>
              <a:ahLst/>
              <a:cxnLst/>
              <a:rect l="l" t="t" r="r" b="b"/>
              <a:pathLst>
                <a:path w="3670" h="430" extrusionOk="0">
                  <a:moveTo>
                    <a:pt x="3461" y="1"/>
                  </a:moveTo>
                  <a:cubicBezTo>
                    <a:pt x="3458" y="1"/>
                    <a:pt x="3456" y="1"/>
                    <a:pt x="3453" y="1"/>
                  </a:cubicBezTo>
                  <a:lnTo>
                    <a:pt x="217" y="1"/>
                  </a:lnTo>
                  <a:cubicBezTo>
                    <a:pt x="97" y="1"/>
                    <a:pt x="5" y="98"/>
                    <a:pt x="5" y="213"/>
                  </a:cubicBezTo>
                  <a:cubicBezTo>
                    <a:pt x="0" y="333"/>
                    <a:pt x="97" y="430"/>
                    <a:pt x="217" y="430"/>
                  </a:cubicBezTo>
                  <a:lnTo>
                    <a:pt x="3453" y="430"/>
                  </a:lnTo>
                  <a:cubicBezTo>
                    <a:pt x="3456" y="430"/>
                    <a:pt x="3458" y="430"/>
                    <a:pt x="3461" y="430"/>
                  </a:cubicBezTo>
                  <a:cubicBezTo>
                    <a:pt x="3577" y="430"/>
                    <a:pt x="3670" y="330"/>
                    <a:pt x="3670" y="213"/>
                  </a:cubicBezTo>
                  <a:cubicBezTo>
                    <a:pt x="3670" y="96"/>
                    <a:pt x="3577" y="1"/>
                    <a:pt x="3461"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7"/>
            <p:cNvSpPr/>
            <p:nvPr/>
          </p:nvSpPr>
          <p:spPr>
            <a:xfrm>
              <a:off x="4881625" y="3363175"/>
              <a:ext cx="157775" cy="10875"/>
            </a:xfrm>
            <a:custGeom>
              <a:avLst/>
              <a:gdLst/>
              <a:ahLst/>
              <a:cxnLst/>
              <a:rect l="l" t="t" r="r" b="b"/>
              <a:pathLst>
                <a:path w="6311" h="435" extrusionOk="0">
                  <a:moveTo>
                    <a:pt x="218" y="1"/>
                  </a:moveTo>
                  <a:cubicBezTo>
                    <a:pt x="98" y="5"/>
                    <a:pt x="1" y="98"/>
                    <a:pt x="1" y="218"/>
                  </a:cubicBezTo>
                  <a:cubicBezTo>
                    <a:pt x="1" y="337"/>
                    <a:pt x="98" y="434"/>
                    <a:pt x="218" y="434"/>
                  </a:cubicBezTo>
                  <a:lnTo>
                    <a:pt x="6089" y="434"/>
                  </a:lnTo>
                  <a:cubicBezTo>
                    <a:pt x="6208" y="434"/>
                    <a:pt x="6310" y="337"/>
                    <a:pt x="6306" y="218"/>
                  </a:cubicBezTo>
                  <a:cubicBezTo>
                    <a:pt x="6306" y="98"/>
                    <a:pt x="6208" y="1"/>
                    <a:pt x="6089"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7"/>
            <p:cNvSpPr/>
            <p:nvPr/>
          </p:nvSpPr>
          <p:spPr>
            <a:xfrm>
              <a:off x="4867275" y="3382975"/>
              <a:ext cx="41700" cy="10850"/>
            </a:xfrm>
            <a:custGeom>
              <a:avLst/>
              <a:gdLst/>
              <a:ahLst/>
              <a:cxnLst/>
              <a:rect l="l" t="t" r="r" b="b"/>
              <a:pathLst>
                <a:path w="1668" h="434" extrusionOk="0">
                  <a:moveTo>
                    <a:pt x="217" y="0"/>
                  </a:moveTo>
                  <a:cubicBezTo>
                    <a:pt x="97" y="5"/>
                    <a:pt x="5" y="98"/>
                    <a:pt x="5" y="217"/>
                  </a:cubicBezTo>
                  <a:cubicBezTo>
                    <a:pt x="0" y="332"/>
                    <a:pt x="97" y="434"/>
                    <a:pt x="217" y="434"/>
                  </a:cubicBezTo>
                  <a:lnTo>
                    <a:pt x="1446" y="434"/>
                  </a:lnTo>
                  <a:cubicBezTo>
                    <a:pt x="1565" y="434"/>
                    <a:pt x="1667" y="336"/>
                    <a:pt x="1663" y="217"/>
                  </a:cubicBezTo>
                  <a:cubicBezTo>
                    <a:pt x="1663" y="98"/>
                    <a:pt x="1565" y="0"/>
                    <a:pt x="1446"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7"/>
            <p:cNvSpPr/>
            <p:nvPr/>
          </p:nvSpPr>
          <p:spPr>
            <a:xfrm>
              <a:off x="4923525" y="3382975"/>
              <a:ext cx="115875" cy="10850"/>
            </a:xfrm>
            <a:custGeom>
              <a:avLst/>
              <a:gdLst/>
              <a:ahLst/>
              <a:cxnLst/>
              <a:rect l="l" t="t" r="r" b="b"/>
              <a:pathLst>
                <a:path w="4635" h="434" extrusionOk="0">
                  <a:moveTo>
                    <a:pt x="213" y="0"/>
                  </a:moveTo>
                  <a:cubicBezTo>
                    <a:pt x="98" y="5"/>
                    <a:pt x="5" y="98"/>
                    <a:pt x="5" y="217"/>
                  </a:cubicBezTo>
                  <a:cubicBezTo>
                    <a:pt x="1" y="332"/>
                    <a:pt x="98" y="434"/>
                    <a:pt x="213" y="434"/>
                  </a:cubicBezTo>
                  <a:lnTo>
                    <a:pt x="4413" y="434"/>
                  </a:lnTo>
                  <a:cubicBezTo>
                    <a:pt x="4532" y="434"/>
                    <a:pt x="4634" y="336"/>
                    <a:pt x="4630" y="217"/>
                  </a:cubicBezTo>
                  <a:cubicBezTo>
                    <a:pt x="4630" y="98"/>
                    <a:pt x="4532" y="0"/>
                    <a:pt x="4413"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7"/>
            <p:cNvSpPr/>
            <p:nvPr/>
          </p:nvSpPr>
          <p:spPr>
            <a:xfrm>
              <a:off x="4867275" y="3402750"/>
              <a:ext cx="125475" cy="10750"/>
            </a:xfrm>
            <a:custGeom>
              <a:avLst/>
              <a:gdLst/>
              <a:ahLst/>
              <a:cxnLst/>
              <a:rect l="l" t="t" r="r" b="b"/>
              <a:pathLst>
                <a:path w="5019" h="430" extrusionOk="0">
                  <a:moveTo>
                    <a:pt x="217" y="1"/>
                  </a:moveTo>
                  <a:cubicBezTo>
                    <a:pt x="97" y="1"/>
                    <a:pt x="5" y="98"/>
                    <a:pt x="5" y="213"/>
                  </a:cubicBezTo>
                  <a:cubicBezTo>
                    <a:pt x="0" y="332"/>
                    <a:pt x="97" y="430"/>
                    <a:pt x="217" y="430"/>
                  </a:cubicBezTo>
                  <a:lnTo>
                    <a:pt x="4802" y="430"/>
                  </a:lnTo>
                  <a:cubicBezTo>
                    <a:pt x="4804" y="430"/>
                    <a:pt x="4807" y="430"/>
                    <a:pt x="4810" y="430"/>
                  </a:cubicBezTo>
                  <a:cubicBezTo>
                    <a:pt x="4925" y="430"/>
                    <a:pt x="5018" y="334"/>
                    <a:pt x="5018" y="213"/>
                  </a:cubicBezTo>
                  <a:cubicBezTo>
                    <a:pt x="5018" y="98"/>
                    <a:pt x="4921" y="1"/>
                    <a:pt x="4802"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3" name="Google Shape;1663;p57"/>
          <p:cNvGrpSpPr/>
          <p:nvPr/>
        </p:nvGrpSpPr>
        <p:grpSpPr>
          <a:xfrm>
            <a:off x="4018713" y="3144550"/>
            <a:ext cx="356150" cy="356050"/>
            <a:chOff x="4018713" y="3144550"/>
            <a:chExt cx="356150" cy="356050"/>
          </a:xfrm>
        </p:grpSpPr>
        <p:sp>
          <p:nvSpPr>
            <p:cNvPr id="1664" name="Google Shape;1664;p57"/>
            <p:cNvSpPr/>
            <p:nvPr/>
          </p:nvSpPr>
          <p:spPr>
            <a:xfrm>
              <a:off x="4026675" y="3149750"/>
              <a:ext cx="345650" cy="345550"/>
            </a:xfrm>
            <a:custGeom>
              <a:avLst/>
              <a:gdLst/>
              <a:ahLst/>
              <a:cxnLst/>
              <a:rect l="l" t="t" r="r" b="b"/>
              <a:pathLst>
                <a:path w="13826" h="13822" extrusionOk="0">
                  <a:moveTo>
                    <a:pt x="836" y="1"/>
                  </a:moveTo>
                  <a:cubicBezTo>
                    <a:pt x="372" y="1"/>
                    <a:pt x="1" y="376"/>
                    <a:pt x="1" y="836"/>
                  </a:cubicBezTo>
                  <a:lnTo>
                    <a:pt x="1" y="12990"/>
                  </a:lnTo>
                  <a:cubicBezTo>
                    <a:pt x="1" y="13450"/>
                    <a:pt x="372" y="13821"/>
                    <a:pt x="836" y="13821"/>
                  </a:cubicBezTo>
                  <a:lnTo>
                    <a:pt x="12995" y="13821"/>
                  </a:lnTo>
                  <a:cubicBezTo>
                    <a:pt x="13454" y="13821"/>
                    <a:pt x="13826" y="13450"/>
                    <a:pt x="13826" y="12990"/>
                  </a:cubicBezTo>
                  <a:lnTo>
                    <a:pt x="13826" y="836"/>
                  </a:lnTo>
                  <a:cubicBezTo>
                    <a:pt x="13826" y="376"/>
                    <a:pt x="13454" y="1"/>
                    <a:pt x="129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7"/>
            <p:cNvSpPr/>
            <p:nvPr/>
          </p:nvSpPr>
          <p:spPr>
            <a:xfrm>
              <a:off x="4024138" y="3149750"/>
              <a:ext cx="345650" cy="345550"/>
            </a:xfrm>
            <a:custGeom>
              <a:avLst/>
              <a:gdLst/>
              <a:ahLst/>
              <a:cxnLst/>
              <a:rect l="l" t="t" r="r" b="b"/>
              <a:pathLst>
                <a:path w="13826" h="13822" extrusionOk="0">
                  <a:moveTo>
                    <a:pt x="726" y="1"/>
                  </a:moveTo>
                  <a:cubicBezTo>
                    <a:pt x="261" y="1"/>
                    <a:pt x="1" y="372"/>
                    <a:pt x="1" y="836"/>
                  </a:cubicBezTo>
                  <a:lnTo>
                    <a:pt x="1" y="12990"/>
                  </a:lnTo>
                  <a:cubicBezTo>
                    <a:pt x="1" y="13450"/>
                    <a:pt x="372" y="13821"/>
                    <a:pt x="836" y="13821"/>
                  </a:cubicBezTo>
                  <a:lnTo>
                    <a:pt x="12995" y="13821"/>
                  </a:lnTo>
                  <a:cubicBezTo>
                    <a:pt x="13450" y="13821"/>
                    <a:pt x="13826" y="13565"/>
                    <a:pt x="13826" y="13101"/>
                  </a:cubicBezTo>
                  <a:lnTo>
                    <a:pt x="1247" y="13101"/>
                  </a:lnTo>
                  <a:cubicBezTo>
                    <a:pt x="960" y="13101"/>
                    <a:pt x="726" y="12862"/>
                    <a:pt x="726" y="12575"/>
                  </a:cubicBezTo>
                  <a:lnTo>
                    <a:pt x="72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7"/>
            <p:cNvSpPr/>
            <p:nvPr/>
          </p:nvSpPr>
          <p:spPr>
            <a:xfrm>
              <a:off x="4029450" y="3290800"/>
              <a:ext cx="63675" cy="63450"/>
            </a:xfrm>
            <a:custGeom>
              <a:avLst/>
              <a:gdLst/>
              <a:ahLst/>
              <a:cxnLst/>
              <a:rect l="l" t="t" r="r" b="b"/>
              <a:pathLst>
                <a:path w="2547" h="2538" extrusionOk="0">
                  <a:moveTo>
                    <a:pt x="0" y="0"/>
                  </a:moveTo>
                  <a:lnTo>
                    <a:pt x="0" y="2538"/>
                  </a:lnTo>
                  <a:lnTo>
                    <a:pt x="2547" y="2538"/>
                  </a:lnTo>
                  <a:lnTo>
                    <a:pt x="25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7"/>
            <p:cNvSpPr/>
            <p:nvPr/>
          </p:nvSpPr>
          <p:spPr>
            <a:xfrm>
              <a:off x="4029100" y="3290450"/>
              <a:ext cx="63600" cy="64925"/>
            </a:xfrm>
            <a:custGeom>
              <a:avLst/>
              <a:gdLst/>
              <a:ahLst/>
              <a:cxnLst/>
              <a:rect l="l" t="t" r="r" b="b"/>
              <a:pathLst>
                <a:path w="2544" h="2597" extrusionOk="0">
                  <a:moveTo>
                    <a:pt x="1" y="1"/>
                  </a:moveTo>
                  <a:lnTo>
                    <a:pt x="1" y="2596"/>
                  </a:lnTo>
                  <a:lnTo>
                    <a:pt x="2543" y="2596"/>
                  </a:lnTo>
                  <a:lnTo>
                    <a:pt x="2543" y="1734"/>
                  </a:lnTo>
                  <a:lnTo>
                    <a:pt x="903" y="1734"/>
                  </a:lnTo>
                  <a:cubicBezTo>
                    <a:pt x="748" y="1734"/>
                    <a:pt x="629" y="1610"/>
                    <a:pt x="629" y="1460"/>
                  </a:cubicBezTo>
                  <a:lnTo>
                    <a:pt x="62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7"/>
            <p:cNvSpPr/>
            <p:nvPr/>
          </p:nvSpPr>
          <p:spPr>
            <a:xfrm>
              <a:off x="4098750" y="3290800"/>
              <a:ext cx="63800" cy="63450"/>
            </a:xfrm>
            <a:custGeom>
              <a:avLst/>
              <a:gdLst/>
              <a:ahLst/>
              <a:cxnLst/>
              <a:rect l="l" t="t" r="r" b="b"/>
              <a:pathLst>
                <a:path w="2552" h="2538" extrusionOk="0">
                  <a:moveTo>
                    <a:pt x="0" y="0"/>
                  </a:moveTo>
                  <a:lnTo>
                    <a:pt x="0" y="2538"/>
                  </a:lnTo>
                  <a:lnTo>
                    <a:pt x="2551" y="2538"/>
                  </a:lnTo>
                  <a:lnTo>
                    <a:pt x="255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7"/>
            <p:cNvSpPr/>
            <p:nvPr/>
          </p:nvSpPr>
          <p:spPr>
            <a:xfrm>
              <a:off x="4098525" y="3290450"/>
              <a:ext cx="63575" cy="64925"/>
            </a:xfrm>
            <a:custGeom>
              <a:avLst/>
              <a:gdLst/>
              <a:ahLst/>
              <a:cxnLst/>
              <a:rect l="l" t="t" r="r" b="b"/>
              <a:pathLst>
                <a:path w="2543" h="2597" extrusionOk="0">
                  <a:moveTo>
                    <a:pt x="0" y="1"/>
                  </a:moveTo>
                  <a:lnTo>
                    <a:pt x="0" y="2596"/>
                  </a:lnTo>
                  <a:lnTo>
                    <a:pt x="2543" y="2596"/>
                  </a:lnTo>
                  <a:lnTo>
                    <a:pt x="2543" y="1734"/>
                  </a:lnTo>
                  <a:lnTo>
                    <a:pt x="902" y="1734"/>
                  </a:lnTo>
                  <a:cubicBezTo>
                    <a:pt x="748" y="1734"/>
                    <a:pt x="624" y="1610"/>
                    <a:pt x="624" y="1460"/>
                  </a:cubicBezTo>
                  <a:lnTo>
                    <a:pt x="6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7"/>
            <p:cNvSpPr/>
            <p:nvPr/>
          </p:nvSpPr>
          <p:spPr>
            <a:xfrm>
              <a:off x="4168150" y="3290800"/>
              <a:ext cx="63700" cy="63450"/>
            </a:xfrm>
            <a:custGeom>
              <a:avLst/>
              <a:gdLst/>
              <a:ahLst/>
              <a:cxnLst/>
              <a:rect l="l" t="t" r="r" b="b"/>
              <a:pathLst>
                <a:path w="2548" h="2538" extrusionOk="0">
                  <a:moveTo>
                    <a:pt x="1" y="0"/>
                  </a:moveTo>
                  <a:lnTo>
                    <a:pt x="1" y="2538"/>
                  </a:lnTo>
                  <a:lnTo>
                    <a:pt x="2547" y="2538"/>
                  </a:lnTo>
                  <a:lnTo>
                    <a:pt x="25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7"/>
            <p:cNvSpPr/>
            <p:nvPr/>
          </p:nvSpPr>
          <p:spPr>
            <a:xfrm>
              <a:off x="4167825" y="3290450"/>
              <a:ext cx="63575" cy="64925"/>
            </a:xfrm>
            <a:custGeom>
              <a:avLst/>
              <a:gdLst/>
              <a:ahLst/>
              <a:cxnLst/>
              <a:rect l="l" t="t" r="r" b="b"/>
              <a:pathLst>
                <a:path w="2543" h="2597" extrusionOk="0">
                  <a:moveTo>
                    <a:pt x="1" y="1"/>
                  </a:moveTo>
                  <a:lnTo>
                    <a:pt x="1" y="2596"/>
                  </a:lnTo>
                  <a:lnTo>
                    <a:pt x="2543" y="2596"/>
                  </a:lnTo>
                  <a:lnTo>
                    <a:pt x="2543" y="1734"/>
                  </a:lnTo>
                  <a:lnTo>
                    <a:pt x="902" y="1734"/>
                  </a:lnTo>
                  <a:cubicBezTo>
                    <a:pt x="748" y="1734"/>
                    <a:pt x="628" y="1610"/>
                    <a:pt x="628" y="1460"/>
                  </a:cubicBezTo>
                  <a:lnTo>
                    <a:pt x="62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7"/>
            <p:cNvSpPr/>
            <p:nvPr/>
          </p:nvSpPr>
          <p:spPr>
            <a:xfrm>
              <a:off x="4237450" y="3290800"/>
              <a:ext cx="63800" cy="63450"/>
            </a:xfrm>
            <a:custGeom>
              <a:avLst/>
              <a:gdLst/>
              <a:ahLst/>
              <a:cxnLst/>
              <a:rect l="l" t="t" r="r" b="b"/>
              <a:pathLst>
                <a:path w="2552" h="2538" extrusionOk="0">
                  <a:moveTo>
                    <a:pt x="1" y="0"/>
                  </a:moveTo>
                  <a:lnTo>
                    <a:pt x="1" y="2538"/>
                  </a:lnTo>
                  <a:lnTo>
                    <a:pt x="2552" y="2538"/>
                  </a:lnTo>
                  <a:lnTo>
                    <a:pt x="255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7"/>
            <p:cNvSpPr/>
            <p:nvPr/>
          </p:nvSpPr>
          <p:spPr>
            <a:xfrm>
              <a:off x="4237250" y="3290450"/>
              <a:ext cx="63575" cy="64925"/>
            </a:xfrm>
            <a:custGeom>
              <a:avLst/>
              <a:gdLst/>
              <a:ahLst/>
              <a:cxnLst/>
              <a:rect l="l" t="t" r="r" b="b"/>
              <a:pathLst>
                <a:path w="2543" h="2597" extrusionOk="0">
                  <a:moveTo>
                    <a:pt x="0" y="1"/>
                  </a:moveTo>
                  <a:lnTo>
                    <a:pt x="0" y="2596"/>
                  </a:lnTo>
                  <a:lnTo>
                    <a:pt x="2542" y="2596"/>
                  </a:lnTo>
                  <a:lnTo>
                    <a:pt x="2542" y="1734"/>
                  </a:lnTo>
                  <a:lnTo>
                    <a:pt x="902" y="1734"/>
                  </a:lnTo>
                  <a:cubicBezTo>
                    <a:pt x="747" y="1734"/>
                    <a:pt x="623" y="1610"/>
                    <a:pt x="623" y="1460"/>
                  </a:cubicBezTo>
                  <a:lnTo>
                    <a:pt x="6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7"/>
            <p:cNvSpPr/>
            <p:nvPr/>
          </p:nvSpPr>
          <p:spPr>
            <a:xfrm>
              <a:off x="4306875" y="3290800"/>
              <a:ext cx="63700" cy="63450"/>
            </a:xfrm>
            <a:custGeom>
              <a:avLst/>
              <a:gdLst/>
              <a:ahLst/>
              <a:cxnLst/>
              <a:rect l="l" t="t" r="r" b="b"/>
              <a:pathLst>
                <a:path w="2548" h="2538" extrusionOk="0">
                  <a:moveTo>
                    <a:pt x="0" y="0"/>
                  </a:moveTo>
                  <a:lnTo>
                    <a:pt x="0" y="2538"/>
                  </a:lnTo>
                  <a:lnTo>
                    <a:pt x="2547" y="2538"/>
                  </a:lnTo>
                  <a:lnTo>
                    <a:pt x="25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7"/>
            <p:cNvSpPr/>
            <p:nvPr/>
          </p:nvSpPr>
          <p:spPr>
            <a:xfrm>
              <a:off x="4306425" y="3290450"/>
              <a:ext cx="63700" cy="64925"/>
            </a:xfrm>
            <a:custGeom>
              <a:avLst/>
              <a:gdLst/>
              <a:ahLst/>
              <a:cxnLst/>
              <a:rect l="l" t="t" r="r" b="b"/>
              <a:pathLst>
                <a:path w="2548" h="2597" extrusionOk="0">
                  <a:moveTo>
                    <a:pt x="1" y="1"/>
                  </a:moveTo>
                  <a:lnTo>
                    <a:pt x="1" y="2596"/>
                  </a:lnTo>
                  <a:lnTo>
                    <a:pt x="2547" y="2596"/>
                  </a:lnTo>
                  <a:lnTo>
                    <a:pt x="2547" y="1734"/>
                  </a:lnTo>
                  <a:lnTo>
                    <a:pt x="907" y="1734"/>
                  </a:lnTo>
                  <a:cubicBezTo>
                    <a:pt x="752" y="1734"/>
                    <a:pt x="633" y="1610"/>
                    <a:pt x="633" y="1460"/>
                  </a:cubicBezTo>
                  <a:lnTo>
                    <a:pt x="63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7"/>
            <p:cNvSpPr/>
            <p:nvPr/>
          </p:nvSpPr>
          <p:spPr>
            <a:xfrm>
              <a:off x="4178225" y="3298075"/>
              <a:ext cx="42675" cy="49000"/>
            </a:xfrm>
            <a:custGeom>
              <a:avLst/>
              <a:gdLst/>
              <a:ahLst/>
              <a:cxnLst/>
              <a:rect l="l" t="t" r="r" b="b"/>
              <a:pathLst>
                <a:path w="1707" h="1960" extrusionOk="0">
                  <a:moveTo>
                    <a:pt x="845" y="735"/>
                  </a:moveTo>
                  <a:lnTo>
                    <a:pt x="1013" y="1164"/>
                  </a:lnTo>
                  <a:lnTo>
                    <a:pt x="681" y="1164"/>
                  </a:lnTo>
                  <a:lnTo>
                    <a:pt x="845" y="735"/>
                  </a:lnTo>
                  <a:close/>
                  <a:moveTo>
                    <a:pt x="845" y="1"/>
                  </a:moveTo>
                  <a:cubicBezTo>
                    <a:pt x="747" y="5"/>
                    <a:pt x="659" y="63"/>
                    <a:pt x="619" y="151"/>
                  </a:cubicBezTo>
                  <a:lnTo>
                    <a:pt x="40" y="1676"/>
                  </a:lnTo>
                  <a:cubicBezTo>
                    <a:pt x="0" y="1783"/>
                    <a:pt x="53" y="1902"/>
                    <a:pt x="159" y="1942"/>
                  </a:cubicBezTo>
                  <a:cubicBezTo>
                    <a:pt x="181" y="1955"/>
                    <a:pt x="208" y="1959"/>
                    <a:pt x="234" y="1959"/>
                  </a:cubicBezTo>
                  <a:cubicBezTo>
                    <a:pt x="323" y="1959"/>
                    <a:pt x="402" y="1906"/>
                    <a:pt x="433" y="1822"/>
                  </a:cubicBezTo>
                  <a:lnTo>
                    <a:pt x="526" y="1579"/>
                  </a:lnTo>
                  <a:lnTo>
                    <a:pt x="1167" y="1579"/>
                  </a:lnTo>
                  <a:lnTo>
                    <a:pt x="1260" y="1822"/>
                  </a:lnTo>
                  <a:cubicBezTo>
                    <a:pt x="1296" y="1917"/>
                    <a:pt x="1372" y="1958"/>
                    <a:pt x="1447" y="1958"/>
                  </a:cubicBezTo>
                  <a:cubicBezTo>
                    <a:pt x="1576" y="1958"/>
                    <a:pt x="1706" y="1841"/>
                    <a:pt x="1645" y="1676"/>
                  </a:cubicBezTo>
                  <a:lnTo>
                    <a:pt x="1075" y="151"/>
                  </a:lnTo>
                  <a:cubicBezTo>
                    <a:pt x="1035" y="63"/>
                    <a:pt x="946" y="5"/>
                    <a:pt x="8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7"/>
            <p:cNvSpPr/>
            <p:nvPr/>
          </p:nvSpPr>
          <p:spPr>
            <a:xfrm>
              <a:off x="4318925" y="3297975"/>
              <a:ext cx="37600" cy="49100"/>
            </a:xfrm>
            <a:custGeom>
              <a:avLst/>
              <a:gdLst/>
              <a:ahLst/>
              <a:cxnLst/>
              <a:rect l="l" t="t" r="r" b="b"/>
              <a:pathLst>
                <a:path w="1504" h="1964" extrusionOk="0">
                  <a:moveTo>
                    <a:pt x="1278" y="0"/>
                  </a:moveTo>
                  <a:cubicBezTo>
                    <a:pt x="1163" y="0"/>
                    <a:pt x="1075" y="98"/>
                    <a:pt x="1075" y="213"/>
                  </a:cubicBezTo>
                  <a:lnTo>
                    <a:pt x="1075" y="1101"/>
                  </a:lnTo>
                  <a:lnTo>
                    <a:pt x="381" y="93"/>
                  </a:lnTo>
                  <a:cubicBezTo>
                    <a:pt x="340" y="36"/>
                    <a:pt x="277" y="4"/>
                    <a:pt x="209" y="4"/>
                  </a:cubicBezTo>
                  <a:cubicBezTo>
                    <a:pt x="189" y="4"/>
                    <a:pt x="167" y="7"/>
                    <a:pt x="146" y="14"/>
                  </a:cubicBezTo>
                  <a:cubicBezTo>
                    <a:pt x="58" y="40"/>
                    <a:pt x="0" y="120"/>
                    <a:pt x="0" y="213"/>
                  </a:cubicBezTo>
                  <a:lnTo>
                    <a:pt x="0" y="1751"/>
                  </a:lnTo>
                  <a:cubicBezTo>
                    <a:pt x="0" y="1893"/>
                    <a:pt x="105" y="1963"/>
                    <a:pt x="210" y="1963"/>
                  </a:cubicBezTo>
                  <a:cubicBezTo>
                    <a:pt x="315" y="1963"/>
                    <a:pt x="420" y="1893"/>
                    <a:pt x="420" y="1751"/>
                  </a:cubicBezTo>
                  <a:lnTo>
                    <a:pt x="420" y="880"/>
                  </a:lnTo>
                  <a:lnTo>
                    <a:pt x="1084" y="1844"/>
                  </a:lnTo>
                  <a:cubicBezTo>
                    <a:pt x="1125" y="1910"/>
                    <a:pt x="1196" y="1946"/>
                    <a:pt x="1271" y="1946"/>
                  </a:cubicBezTo>
                  <a:cubicBezTo>
                    <a:pt x="1293" y="1946"/>
                    <a:pt x="1314" y="1943"/>
                    <a:pt x="1336" y="1937"/>
                  </a:cubicBezTo>
                  <a:cubicBezTo>
                    <a:pt x="1437" y="1902"/>
                    <a:pt x="1504" y="1804"/>
                    <a:pt x="1504" y="1698"/>
                  </a:cubicBezTo>
                  <a:lnTo>
                    <a:pt x="1490" y="208"/>
                  </a:lnTo>
                  <a:cubicBezTo>
                    <a:pt x="1486" y="93"/>
                    <a:pt x="1393" y="0"/>
                    <a:pt x="12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7"/>
            <p:cNvSpPr/>
            <p:nvPr/>
          </p:nvSpPr>
          <p:spPr>
            <a:xfrm>
              <a:off x="4048775" y="3297200"/>
              <a:ext cx="24450" cy="49750"/>
            </a:xfrm>
            <a:custGeom>
              <a:avLst/>
              <a:gdLst/>
              <a:ahLst/>
              <a:cxnLst/>
              <a:rect l="l" t="t" r="r" b="b"/>
              <a:pathLst>
                <a:path w="978" h="1990" extrusionOk="0">
                  <a:moveTo>
                    <a:pt x="231" y="0"/>
                  </a:moveTo>
                  <a:cubicBezTo>
                    <a:pt x="98" y="0"/>
                    <a:pt x="1" y="115"/>
                    <a:pt x="23" y="244"/>
                  </a:cubicBezTo>
                  <a:lnTo>
                    <a:pt x="23" y="1787"/>
                  </a:lnTo>
                  <a:cubicBezTo>
                    <a:pt x="23" y="1884"/>
                    <a:pt x="94" y="1972"/>
                    <a:pt x="191" y="1990"/>
                  </a:cubicBezTo>
                  <a:lnTo>
                    <a:pt x="775" y="1990"/>
                  </a:lnTo>
                  <a:cubicBezTo>
                    <a:pt x="885" y="1986"/>
                    <a:pt x="978" y="1893"/>
                    <a:pt x="978" y="1778"/>
                  </a:cubicBezTo>
                  <a:cubicBezTo>
                    <a:pt x="978" y="1663"/>
                    <a:pt x="885" y="1570"/>
                    <a:pt x="766" y="1570"/>
                  </a:cubicBezTo>
                  <a:lnTo>
                    <a:pt x="770" y="1574"/>
                  </a:lnTo>
                  <a:lnTo>
                    <a:pt x="439" y="1574"/>
                  </a:lnTo>
                  <a:lnTo>
                    <a:pt x="439" y="244"/>
                  </a:lnTo>
                  <a:cubicBezTo>
                    <a:pt x="456" y="115"/>
                    <a:pt x="359" y="0"/>
                    <a:pt x="2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7"/>
            <p:cNvSpPr/>
            <p:nvPr/>
          </p:nvSpPr>
          <p:spPr>
            <a:xfrm>
              <a:off x="4117100" y="3298200"/>
              <a:ext cx="28325" cy="48650"/>
            </a:xfrm>
            <a:custGeom>
              <a:avLst/>
              <a:gdLst/>
              <a:ahLst/>
              <a:cxnLst/>
              <a:rect l="l" t="t" r="r" b="b"/>
              <a:pathLst>
                <a:path w="1133" h="1946" extrusionOk="0">
                  <a:moveTo>
                    <a:pt x="858" y="0"/>
                  </a:moveTo>
                  <a:cubicBezTo>
                    <a:pt x="856" y="0"/>
                    <a:pt x="855" y="0"/>
                    <a:pt x="853" y="0"/>
                  </a:cubicBezTo>
                  <a:lnTo>
                    <a:pt x="212" y="0"/>
                  </a:lnTo>
                  <a:cubicBezTo>
                    <a:pt x="97" y="0"/>
                    <a:pt x="0" y="93"/>
                    <a:pt x="0" y="208"/>
                  </a:cubicBezTo>
                  <a:lnTo>
                    <a:pt x="0" y="1738"/>
                  </a:lnTo>
                  <a:cubicBezTo>
                    <a:pt x="0" y="1853"/>
                    <a:pt x="97" y="1946"/>
                    <a:pt x="212" y="1946"/>
                  </a:cubicBezTo>
                  <a:lnTo>
                    <a:pt x="853" y="1946"/>
                  </a:lnTo>
                  <a:cubicBezTo>
                    <a:pt x="968" y="1946"/>
                    <a:pt x="1066" y="1853"/>
                    <a:pt x="1066" y="1738"/>
                  </a:cubicBezTo>
                  <a:cubicBezTo>
                    <a:pt x="1066" y="1623"/>
                    <a:pt x="968" y="1530"/>
                    <a:pt x="853" y="1530"/>
                  </a:cubicBezTo>
                  <a:lnTo>
                    <a:pt x="420" y="1530"/>
                  </a:lnTo>
                  <a:lnTo>
                    <a:pt x="420" y="1181"/>
                  </a:lnTo>
                  <a:lnTo>
                    <a:pt x="809" y="1181"/>
                  </a:lnTo>
                  <a:cubicBezTo>
                    <a:pt x="924" y="1181"/>
                    <a:pt x="1021" y="1088"/>
                    <a:pt x="1021" y="973"/>
                  </a:cubicBezTo>
                  <a:cubicBezTo>
                    <a:pt x="1021" y="854"/>
                    <a:pt x="924" y="765"/>
                    <a:pt x="809" y="765"/>
                  </a:cubicBezTo>
                  <a:lnTo>
                    <a:pt x="420" y="765"/>
                  </a:lnTo>
                  <a:lnTo>
                    <a:pt x="420" y="420"/>
                  </a:lnTo>
                  <a:lnTo>
                    <a:pt x="853" y="420"/>
                  </a:lnTo>
                  <a:cubicBezTo>
                    <a:pt x="1131" y="416"/>
                    <a:pt x="1132" y="0"/>
                    <a:pt x="8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7"/>
            <p:cNvSpPr/>
            <p:nvPr/>
          </p:nvSpPr>
          <p:spPr>
            <a:xfrm>
              <a:off x="4252500" y="3297975"/>
              <a:ext cx="32400" cy="49975"/>
            </a:xfrm>
            <a:custGeom>
              <a:avLst/>
              <a:gdLst/>
              <a:ahLst/>
              <a:cxnLst/>
              <a:rect l="l" t="t" r="r" b="b"/>
              <a:pathLst>
                <a:path w="1296" h="1999" extrusionOk="0">
                  <a:moveTo>
                    <a:pt x="637" y="416"/>
                  </a:moveTo>
                  <a:cubicBezTo>
                    <a:pt x="898" y="416"/>
                    <a:pt x="898" y="805"/>
                    <a:pt x="637" y="805"/>
                  </a:cubicBezTo>
                  <a:lnTo>
                    <a:pt x="438" y="805"/>
                  </a:lnTo>
                  <a:cubicBezTo>
                    <a:pt x="434" y="730"/>
                    <a:pt x="434" y="655"/>
                    <a:pt x="434" y="611"/>
                  </a:cubicBezTo>
                  <a:lnTo>
                    <a:pt x="434" y="416"/>
                  </a:lnTo>
                  <a:close/>
                  <a:moveTo>
                    <a:pt x="645" y="0"/>
                  </a:moveTo>
                  <a:cubicBezTo>
                    <a:pt x="642" y="0"/>
                    <a:pt x="640" y="0"/>
                    <a:pt x="637" y="0"/>
                  </a:cubicBezTo>
                  <a:lnTo>
                    <a:pt x="221" y="0"/>
                  </a:lnTo>
                  <a:cubicBezTo>
                    <a:pt x="111" y="5"/>
                    <a:pt x="18" y="98"/>
                    <a:pt x="18" y="213"/>
                  </a:cubicBezTo>
                  <a:lnTo>
                    <a:pt x="18" y="1756"/>
                  </a:lnTo>
                  <a:cubicBezTo>
                    <a:pt x="0" y="1879"/>
                    <a:pt x="97" y="1999"/>
                    <a:pt x="226" y="1999"/>
                  </a:cubicBezTo>
                  <a:cubicBezTo>
                    <a:pt x="354" y="1999"/>
                    <a:pt x="456" y="1879"/>
                    <a:pt x="434" y="1756"/>
                  </a:cubicBezTo>
                  <a:lnTo>
                    <a:pt x="434" y="1358"/>
                  </a:lnTo>
                  <a:lnTo>
                    <a:pt x="902" y="1893"/>
                  </a:lnTo>
                  <a:cubicBezTo>
                    <a:pt x="942" y="1937"/>
                    <a:pt x="999" y="1959"/>
                    <a:pt x="1057" y="1963"/>
                  </a:cubicBezTo>
                  <a:cubicBezTo>
                    <a:pt x="1110" y="1963"/>
                    <a:pt x="1159" y="1946"/>
                    <a:pt x="1198" y="1910"/>
                  </a:cubicBezTo>
                  <a:cubicBezTo>
                    <a:pt x="1287" y="1835"/>
                    <a:pt x="1296" y="1703"/>
                    <a:pt x="1220" y="1614"/>
                  </a:cubicBezTo>
                  <a:lnTo>
                    <a:pt x="845" y="1190"/>
                  </a:lnTo>
                  <a:cubicBezTo>
                    <a:pt x="1097" y="1110"/>
                    <a:pt x="1265" y="876"/>
                    <a:pt x="1269" y="611"/>
                  </a:cubicBezTo>
                  <a:cubicBezTo>
                    <a:pt x="1260" y="268"/>
                    <a:pt x="986" y="0"/>
                    <a:pt x="6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7"/>
            <p:cNvSpPr/>
            <p:nvPr/>
          </p:nvSpPr>
          <p:spPr>
            <a:xfrm>
              <a:off x="4018713" y="3144550"/>
              <a:ext cx="356150" cy="356050"/>
            </a:xfrm>
            <a:custGeom>
              <a:avLst/>
              <a:gdLst/>
              <a:ahLst/>
              <a:cxnLst/>
              <a:rect l="l" t="t" r="r" b="b"/>
              <a:pathLst>
                <a:path w="14246" h="14242" extrusionOk="0">
                  <a:moveTo>
                    <a:pt x="2742" y="412"/>
                  </a:moveTo>
                  <a:cubicBezTo>
                    <a:pt x="2759" y="412"/>
                    <a:pt x="2768" y="425"/>
                    <a:pt x="2768" y="438"/>
                  </a:cubicBezTo>
                  <a:lnTo>
                    <a:pt x="2768" y="2733"/>
                  </a:lnTo>
                  <a:cubicBezTo>
                    <a:pt x="2768" y="2751"/>
                    <a:pt x="2759" y="2760"/>
                    <a:pt x="2742" y="2760"/>
                  </a:cubicBezTo>
                  <a:lnTo>
                    <a:pt x="451" y="2760"/>
                  </a:lnTo>
                  <a:cubicBezTo>
                    <a:pt x="434" y="2760"/>
                    <a:pt x="420" y="2751"/>
                    <a:pt x="420" y="2733"/>
                  </a:cubicBezTo>
                  <a:lnTo>
                    <a:pt x="420" y="1044"/>
                  </a:lnTo>
                  <a:cubicBezTo>
                    <a:pt x="420" y="695"/>
                    <a:pt x="699" y="412"/>
                    <a:pt x="1044" y="412"/>
                  </a:cubicBezTo>
                  <a:close/>
                  <a:moveTo>
                    <a:pt x="13202" y="412"/>
                  </a:moveTo>
                  <a:cubicBezTo>
                    <a:pt x="13552" y="416"/>
                    <a:pt x="13830" y="699"/>
                    <a:pt x="13830" y="1044"/>
                  </a:cubicBezTo>
                  <a:lnTo>
                    <a:pt x="13830" y="2733"/>
                  </a:lnTo>
                  <a:cubicBezTo>
                    <a:pt x="13830" y="2751"/>
                    <a:pt x="13817" y="2760"/>
                    <a:pt x="13804" y="2760"/>
                  </a:cubicBezTo>
                  <a:lnTo>
                    <a:pt x="11509" y="2760"/>
                  </a:lnTo>
                  <a:cubicBezTo>
                    <a:pt x="11491" y="2760"/>
                    <a:pt x="11482" y="2751"/>
                    <a:pt x="11482" y="2733"/>
                  </a:cubicBezTo>
                  <a:lnTo>
                    <a:pt x="11482" y="438"/>
                  </a:lnTo>
                  <a:cubicBezTo>
                    <a:pt x="11482" y="425"/>
                    <a:pt x="11491" y="412"/>
                    <a:pt x="11509" y="412"/>
                  </a:cubicBezTo>
                  <a:close/>
                  <a:moveTo>
                    <a:pt x="5505" y="412"/>
                  </a:moveTo>
                  <a:cubicBezTo>
                    <a:pt x="5523" y="412"/>
                    <a:pt x="5536" y="425"/>
                    <a:pt x="5536" y="443"/>
                  </a:cubicBezTo>
                  <a:lnTo>
                    <a:pt x="5536" y="2733"/>
                  </a:lnTo>
                  <a:cubicBezTo>
                    <a:pt x="5536" y="2751"/>
                    <a:pt x="5523" y="2764"/>
                    <a:pt x="5505" y="2764"/>
                  </a:cubicBezTo>
                  <a:lnTo>
                    <a:pt x="3219" y="2764"/>
                  </a:lnTo>
                  <a:cubicBezTo>
                    <a:pt x="3201" y="2764"/>
                    <a:pt x="3193" y="2751"/>
                    <a:pt x="3193" y="2733"/>
                  </a:cubicBezTo>
                  <a:lnTo>
                    <a:pt x="3193" y="443"/>
                  </a:lnTo>
                  <a:cubicBezTo>
                    <a:pt x="3193" y="425"/>
                    <a:pt x="3201" y="412"/>
                    <a:pt x="3219" y="412"/>
                  </a:cubicBezTo>
                  <a:close/>
                  <a:moveTo>
                    <a:pt x="8268" y="412"/>
                  </a:moveTo>
                  <a:cubicBezTo>
                    <a:pt x="8281" y="416"/>
                    <a:pt x="8295" y="425"/>
                    <a:pt x="8299" y="443"/>
                  </a:cubicBezTo>
                  <a:lnTo>
                    <a:pt x="8299" y="2733"/>
                  </a:lnTo>
                  <a:cubicBezTo>
                    <a:pt x="8299" y="2751"/>
                    <a:pt x="8286" y="2764"/>
                    <a:pt x="8268" y="2764"/>
                  </a:cubicBezTo>
                  <a:lnTo>
                    <a:pt x="5982" y="2764"/>
                  </a:lnTo>
                  <a:cubicBezTo>
                    <a:pt x="5965" y="2764"/>
                    <a:pt x="5956" y="2751"/>
                    <a:pt x="5956" y="2733"/>
                  </a:cubicBezTo>
                  <a:lnTo>
                    <a:pt x="5956" y="443"/>
                  </a:lnTo>
                  <a:cubicBezTo>
                    <a:pt x="5956" y="425"/>
                    <a:pt x="5965" y="412"/>
                    <a:pt x="5982" y="412"/>
                  </a:cubicBezTo>
                  <a:close/>
                  <a:moveTo>
                    <a:pt x="11040" y="412"/>
                  </a:moveTo>
                  <a:cubicBezTo>
                    <a:pt x="11054" y="416"/>
                    <a:pt x="11062" y="425"/>
                    <a:pt x="11067" y="443"/>
                  </a:cubicBezTo>
                  <a:lnTo>
                    <a:pt x="11067" y="2733"/>
                  </a:lnTo>
                  <a:cubicBezTo>
                    <a:pt x="11067" y="2751"/>
                    <a:pt x="11054" y="2764"/>
                    <a:pt x="11040" y="2764"/>
                  </a:cubicBezTo>
                  <a:lnTo>
                    <a:pt x="8741" y="2764"/>
                  </a:lnTo>
                  <a:cubicBezTo>
                    <a:pt x="8724" y="2764"/>
                    <a:pt x="8710" y="2751"/>
                    <a:pt x="8710" y="2733"/>
                  </a:cubicBezTo>
                  <a:lnTo>
                    <a:pt x="8710" y="443"/>
                  </a:lnTo>
                  <a:cubicBezTo>
                    <a:pt x="8710" y="425"/>
                    <a:pt x="8724" y="412"/>
                    <a:pt x="8741" y="412"/>
                  </a:cubicBezTo>
                  <a:close/>
                  <a:moveTo>
                    <a:pt x="2742" y="3184"/>
                  </a:moveTo>
                  <a:cubicBezTo>
                    <a:pt x="2759" y="3184"/>
                    <a:pt x="2773" y="3193"/>
                    <a:pt x="2773" y="3211"/>
                  </a:cubicBezTo>
                  <a:lnTo>
                    <a:pt x="2773" y="5505"/>
                  </a:lnTo>
                  <a:cubicBezTo>
                    <a:pt x="2773" y="5518"/>
                    <a:pt x="2759" y="5532"/>
                    <a:pt x="2742" y="5532"/>
                  </a:cubicBezTo>
                  <a:lnTo>
                    <a:pt x="451" y="5532"/>
                  </a:lnTo>
                  <a:cubicBezTo>
                    <a:pt x="434" y="5532"/>
                    <a:pt x="420" y="5518"/>
                    <a:pt x="420" y="5505"/>
                  </a:cubicBezTo>
                  <a:lnTo>
                    <a:pt x="420" y="3211"/>
                  </a:lnTo>
                  <a:cubicBezTo>
                    <a:pt x="420" y="3193"/>
                    <a:pt x="434" y="3184"/>
                    <a:pt x="451" y="3184"/>
                  </a:cubicBezTo>
                  <a:close/>
                  <a:moveTo>
                    <a:pt x="5505" y="3184"/>
                  </a:moveTo>
                  <a:cubicBezTo>
                    <a:pt x="5523" y="3184"/>
                    <a:pt x="5536" y="3193"/>
                    <a:pt x="5536" y="3211"/>
                  </a:cubicBezTo>
                  <a:lnTo>
                    <a:pt x="5536" y="5505"/>
                  </a:lnTo>
                  <a:cubicBezTo>
                    <a:pt x="5536" y="5518"/>
                    <a:pt x="5523" y="5532"/>
                    <a:pt x="5505" y="5532"/>
                  </a:cubicBezTo>
                  <a:lnTo>
                    <a:pt x="3219" y="5532"/>
                  </a:lnTo>
                  <a:cubicBezTo>
                    <a:pt x="3201" y="5532"/>
                    <a:pt x="3193" y="5518"/>
                    <a:pt x="3193" y="5505"/>
                  </a:cubicBezTo>
                  <a:lnTo>
                    <a:pt x="3193" y="3211"/>
                  </a:lnTo>
                  <a:cubicBezTo>
                    <a:pt x="3193" y="3193"/>
                    <a:pt x="3201" y="3184"/>
                    <a:pt x="3219" y="3184"/>
                  </a:cubicBezTo>
                  <a:close/>
                  <a:moveTo>
                    <a:pt x="8268" y="3184"/>
                  </a:moveTo>
                  <a:cubicBezTo>
                    <a:pt x="8286" y="3184"/>
                    <a:pt x="8299" y="3193"/>
                    <a:pt x="8299" y="3211"/>
                  </a:cubicBezTo>
                  <a:lnTo>
                    <a:pt x="8299" y="5505"/>
                  </a:lnTo>
                  <a:cubicBezTo>
                    <a:pt x="8295" y="5518"/>
                    <a:pt x="8281" y="5527"/>
                    <a:pt x="8268" y="5532"/>
                  </a:cubicBezTo>
                  <a:lnTo>
                    <a:pt x="5982" y="5532"/>
                  </a:lnTo>
                  <a:cubicBezTo>
                    <a:pt x="5965" y="5532"/>
                    <a:pt x="5956" y="5518"/>
                    <a:pt x="5956" y="5505"/>
                  </a:cubicBezTo>
                  <a:lnTo>
                    <a:pt x="5956" y="3211"/>
                  </a:lnTo>
                  <a:cubicBezTo>
                    <a:pt x="5956" y="3193"/>
                    <a:pt x="5965" y="3184"/>
                    <a:pt x="5982" y="3184"/>
                  </a:cubicBezTo>
                  <a:close/>
                  <a:moveTo>
                    <a:pt x="11040" y="3184"/>
                  </a:moveTo>
                  <a:cubicBezTo>
                    <a:pt x="11054" y="3184"/>
                    <a:pt x="11067" y="3193"/>
                    <a:pt x="11067" y="3211"/>
                  </a:cubicBezTo>
                  <a:lnTo>
                    <a:pt x="11067" y="5505"/>
                  </a:lnTo>
                  <a:cubicBezTo>
                    <a:pt x="11062" y="5518"/>
                    <a:pt x="11054" y="5527"/>
                    <a:pt x="11040" y="5532"/>
                  </a:cubicBezTo>
                  <a:lnTo>
                    <a:pt x="8741" y="5532"/>
                  </a:lnTo>
                  <a:cubicBezTo>
                    <a:pt x="8724" y="5532"/>
                    <a:pt x="8710" y="5518"/>
                    <a:pt x="8710" y="5505"/>
                  </a:cubicBezTo>
                  <a:lnTo>
                    <a:pt x="8710" y="3211"/>
                  </a:lnTo>
                  <a:cubicBezTo>
                    <a:pt x="8710" y="3193"/>
                    <a:pt x="8724" y="3184"/>
                    <a:pt x="8741" y="3184"/>
                  </a:cubicBezTo>
                  <a:close/>
                  <a:moveTo>
                    <a:pt x="13804" y="3184"/>
                  </a:moveTo>
                  <a:cubicBezTo>
                    <a:pt x="13817" y="3184"/>
                    <a:pt x="13830" y="3193"/>
                    <a:pt x="13830" y="3211"/>
                  </a:cubicBezTo>
                  <a:lnTo>
                    <a:pt x="13830" y="5505"/>
                  </a:lnTo>
                  <a:cubicBezTo>
                    <a:pt x="13830" y="5518"/>
                    <a:pt x="13817" y="5532"/>
                    <a:pt x="13804" y="5532"/>
                  </a:cubicBezTo>
                  <a:lnTo>
                    <a:pt x="11509" y="5532"/>
                  </a:lnTo>
                  <a:cubicBezTo>
                    <a:pt x="11491" y="5532"/>
                    <a:pt x="11482" y="5518"/>
                    <a:pt x="11482" y="5505"/>
                  </a:cubicBezTo>
                  <a:lnTo>
                    <a:pt x="11482" y="3211"/>
                  </a:lnTo>
                  <a:cubicBezTo>
                    <a:pt x="11482" y="3193"/>
                    <a:pt x="11491" y="3184"/>
                    <a:pt x="11509" y="3184"/>
                  </a:cubicBezTo>
                  <a:close/>
                  <a:moveTo>
                    <a:pt x="2742" y="5947"/>
                  </a:moveTo>
                  <a:cubicBezTo>
                    <a:pt x="2759" y="5947"/>
                    <a:pt x="2773" y="5956"/>
                    <a:pt x="2773" y="5974"/>
                  </a:cubicBezTo>
                  <a:lnTo>
                    <a:pt x="2773" y="8268"/>
                  </a:lnTo>
                  <a:cubicBezTo>
                    <a:pt x="2773" y="8282"/>
                    <a:pt x="2759" y="8295"/>
                    <a:pt x="2742" y="8295"/>
                  </a:cubicBezTo>
                  <a:lnTo>
                    <a:pt x="451" y="8295"/>
                  </a:lnTo>
                  <a:cubicBezTo>
                    <a:pt x="434" y="8295"/>
                    <a:pt x="420" y="8282"/>
                    <a:pt x="420" y="8268"/>
                  </a:cubicBezTo>
                  <a:lnTo>
                    <a:pt x="420" y="5974"/>
                  </a:lnTo>
                  <a:cubicBezTo>
                    <a:pt x="420" y="5956"/>
                    <a:pt x="434" y="5947"/>
                    <a:pt x="451" y="5947"/>
                  </a:cubicBezTo>
                  <a:close/>
                  <a:moveTo>
                    <a:pt x="5505" y="5947"/>
                  </a:moveTo>
                  <a:cubicBezTo>
                    <a:pt x="5523" y="5947"/>
                    <a:pt x="5536" y="5956"/>
                    <a:pt x="5536" y="5974"/>
                  </a:cubicBezTo>
                  <a:lnTo>
                    <a:pt x="5536" y="8268"/>
                  </a:lnTo>
                  <a:cubicBezTo>
                    <a:pt x="5536" y="8282"/>
                    <a:pt x="5523" y="8295"/>
                    <a:pt x="5505" y="8295"/>
                  </a:cubicBezTo>
                  <a:lnTo>
                    <a:pt x="3219" y="8295"/>
                  </a:lnTo>
                  <a:cubicBezTo>
                    <a:pt x="3201" y="8295"/>
                    <a:pt x="3193" y="8282"/>
                    <a:pt x="3193" y="8268"/>
                  </a:cubicBezTo>
                  <a:lnTo>
                    <a:pt x="3193" y="5974"/>
                  </a:lnTo>
                  <a:cubicBezTo>
                    <a:pt x="3193" y="5956"/>
                    <a:pt x="3201" y="5947"/>
                    <a:pt x="3219" y="5947"/>
                  </a:cubicBezTo>
                  <a:close/>
                  <a:moveTo>
                    <a:pt x="8268" y="5947"/>
                  </a:moveTo>
                  <a:cubicBezTo>
                    <a:pt x="8286" y="5947"/>
                    <a:pt x="8299" y="5956"/>
                    <a:pt x="8299" y="5974"/>
                  </a:cubicBezTo>
                  <a:lnTo>
                    <a:pt x="8299" y="8268"/>
                  </a:lnTo>
                  <a:cubicBezTo>
                    <a:pt x="8299" y="8282"/>
                    <a:pt x="8286" y="8295"/>
                    <a:pt x="8268" y="8295"/>
                  </a:cubicBezTo>
                  <a:lnTo>
                    <a:pt x="5982" y="8295"/>
                  </a:lnTo>
                  <a:cubicBezTo>
                    <a:pt x="5965" y="8295"/>
                    <a:pt x="5956" y="8282"/>
                    <a:pt x="5956" y="8268"/>
                  </a:cubicBezTo>
                  <a:lnTo>
                    <a:pt x="5956" y="5974"/>
                  </a:lnTo>
                  <a:cubicBezTo>
                    <a:pt x="5956" y="5956"/>
                    <a:pt x="5965" y="5947"/>
                    <a:pt x="5982" y="5947"/>
                  </a:cubicBezTo>
                  <a:close/>
                  <a:moveTo>
                    <a:pt x="11040" y="5947"/>
                  </a:moveTo>
                  <a:cubicBezTo>
                    <a:pt x="11054" y="5947"/>
                    <a:pt x="11067" y="5956"/>
                    <a:pt x="11067" y="5974"/>
                  </a:cubicBezTo>
                  <a:lnTo>
                    <a:pt x="11067" y="8268"/>
                  </a:lnTo>
                  <a:cubicBezTo>
                    <a:pt x="11067" y="8282"/>
                    <a:pt x="11054" y="8295"/>
                    <a:pt x="11040" y="8295"/>
                  </a:cubicBezTo>
                  <a:lnTo>
                    <a:pt x="8741" y="8295"/>
                  </a:lnTo>
                  <a:cubicBezTo>
                    <a:pt x="8724" y="8295"/>
                    <a:pt x="8710" y="8282"/>
                    <a:pt x="8710" y="8268"/>
                  </a:cubicBezTo>
                  <a:lnTo>
                    <a:pt x="8710" y="5974"/>
                  </a:lnTo>
                  <a:cubicBezTo>
                    <a:pt x="8710" y="5956"/>
                    <a:pt x="8724" y="5947"/>
                    <a:pt x="8741" y="5947"/>
                  </a:cubicBezTo>
                  <a:close/>
                  <a:moveTo>
                    <a:pt x="13804" y="5947"/>
                  </a:moveTo>
                  <a:cubicBezTo>
                    <a:pt x="13817" y="5947"/>
                    <a:pt x="13830" y="5956"/>
                    <a:pt x="13830" y="5974"/>
                  </a:cubicBezTo>
                  <a:lnTo>
                    <a:pt x="13830" y="8268"/>
                  </a:lnTo>
                  <a:cubicBezTo>
                    <a:pt x="13830" y="8282"/>
                    <a:pt x="13817" y="8295"/>
                    <a:pt x="13804" y="8295"/>
                  </a:cubicBezTo>
                  <a:lnTo>
                    <a:pt x="11509" y="8295"/>
                  </a:lnTo>
                  <a:cubicBezTo>
                    <a:pt x="11491" y="8295"/>
                    <a:pt x="11482" y="8282"/>
                    <a:pt x="11482" y="8268"/>
                  </a:cubicBezTo>
                  <a:lnTo>
                    <a:pt x="11482" y="5974"/>
                  </a:lnTo>
                  <a:cubicBezTo>
                    <a:pt x="11482" y="5956"/>
                    <a:pt x="11491" y="5947"/>
                    <a:pt x="11509" y="5947"/>
                  </a:cubicBezTo>
                  <a:close/>
                  <a:moveTo>
                    <a:pt x="2742" y="8711"/>
                  </a:moveTo>
                  <a:cubicBezTo>
                    <a:pt x="2759" y="8711"/>
                    <a:pt x="2773" y="8719"/>
                    <a:pt x="2773" y="8737"/>
                  </a:cubicBezTo>
                  <a:lnTo>
                    <a:pt x="2773" y="11032"/>
                  </a:lnTo>
                  <a:cubicBezTo>
                    <a:pt x="2773" y="11045"/>
                    <a:pt x="2759" y="11058"/>
                    <a:pt x="2742" y="11058"/>
                  </a:cubicBezTo>
                  <a:lnTo>
                    <a:pt x="451" y="11058"/>
                  </a:lnTo>
                  <a:cubicBezTo>
                    <a:pt x="434" y="11058"/>
                    <a:pt x="420" y="11045"/>
                    <a:pt x="420" y="11032"/>
                  </a:cubicBezTo>
                  <a:lnTo>
                    <a:pt x="420" y="8737"/>
                  </a:lnTo>
                  <a:cubicBezTo>
                    <a:pt x="420" y="8719"/>
                    <a:pt x="434" y="8711"/>
                    <a:pt x="451" y="8711"/>
                  </a:cubicBezTo>
                  <a:close/>
                  <a:moveTo>
                    <a:pt x="5505" y="8711"/>
                  </a:moveTo>
                  <a:cubicBezTo>
                    <a:pt x="5523" y="8711"/>
                    <a:pt x="5536" y="8719"/>
                    <a:pt x="5536" y="8737"/>
                  </a:cubicBezTo>
                  <a:lnTo>
                    <a:pt x="5536" y="11032"/>
                  </a:lnTo>
                  <a:cubicBezTo>
                    <a:pt x="5536" y="11045"/>
                    <a:pt x="5523" y="11058"/>
                    <a:pt x="5505" y="11058"/>
                  </a:cubicBezTo>
                  <a:lnTo>
                    <a:pt x="3219" y="11058"/>
                  </a:lnTo>
                  <a:cubicBezTo>
                    <a:pt x="3201" y="11058"/>
                    <a:pt x="3193" y="11045"/>
                    <a:pt x="3193" y="11032"/>
                  </a:cubicBezTo>
                  <a:lnTo>
                    <a:pt x="3193" y="8737"/>
                  </a:lnTo>
                  <a:cubicBezTo>
                    <a:pt x="3193" y="8719"/>
                    <a:pt x="3201" y="8711"/>
                    <a:pt x="3219" y="8711"/>
                  </a:cubicBezTo>
                  <a:close/>
                  <a:moveTo>
                    <a:pt x="8268" y="8711"/>
                  </a:moveTo>
                  <a:cubicBezTo>
                    <a:pt x="8281" y="8711"/>
                    <a:pt x="8295" y="8724"/>
                    <a:pt x="8299" y="8737"/>
                  </a:cubicBezTo>
                  <a:lnTo>
                    <a:pt x="8299" y="11032"/>
                  </a:lnTo>
                  <a:cubicBezTo>
                    <a:pt x="8299" y="11045"/>
                    <a:pt x="8286" y="11058"/>
                    <a:pt x="8268" y="11058"/>
                  </a:cubicBezTo>
                  <a:lnTo>
                    <a:pt x="5982" y="11058"/>
                  </a:lnTo>
                  <a:cubicBezTo>
                    <a:pt x="5965" y="11058"/>
                    <a:pt x="5956" y="11045"/>
                    <a:pt x="5956" y="11032"/>
                  </a:cubicBezTo>
                  <a:lnTo>
                    <a:pt x="5956" y="8737"/>
                  </a:lnTo>
                  <a:cubicBezTo>
                    <a:pt x="5956" y="8719"/>
                    <a:pt x="5965" y="8711"/>
                    <a:pt x="5982" y="8711"/>
                  </a:cubicBezTo>
                  <a:close/>
                  <a:moveTo>
                    <a:pt x="11040" y="8711"/>
                  </a:moveTo>
                  <a:cubicBezTo>
                    <a:pt x="11054" y="8711"/>
                    <a:pt x="11062" y="8724"/>
                    <a:pt x="11067" y="8737"/>
                  </a:cubicBezTo>
                  <a:lnTo>
                    <a:pt x="11067" y="11032"/>
                  </a:lnTo>
                  <a:cubicBezTo>
                    <a:pt x="11067" y="11045"/>
                    <a:pt x="11054" y="11058"/>
                    <a:pt x="11040" y="11058"/>
                  </a:cubicBezTo>
                  <a:lnTo>
                    <a:pt x="8741" y="11058"/>
                  </a:lnTo>
                  <a:cubicBezTo>
                    <a:pt x="8724" y="11058"/>
                    <a:pt x="8710" y="11045"/>
                    <a:pt x="8710" y="11032"/>
                  </a:cubicBezTo>
                  <a:lnTo>
                    <a:pt x="8710" y="8737"/>
                  </a:lnTo>
                  <a:cubicBezTo>
                    <a:pt x="8710" y="8719"/>
                    <a:pt x="8724" y="8711"/>
                    <a:pt x="8741" y="8711"/>
                  </a:cubicBezTo>
                  <a:close/>
                  <a:moveTo>
                    <a:pt x="13804" y="8711"/>
                  </a:moveTo>
                  <a:cubicBezTo>
                    <a:pt x="13817" y="8711"/>
                    <a:pt x="13830" y="8719"/>
                    <a:pt x="13830" y="8737"/>
                  </a:cubicBezTo>
                  <a:lnTo>
                    <a:pt x="13830" y="11032"/>
                  </a:lnTo>
                  <a:cubicBezTo>
                    <a:pt x="13830" y="11045"/>
                    <a:pt x="13817" y="11058"/>
                    <a:pt x="13804" y="11058"/>
                  </a:cubicBezTo>
                  <a:lnTo>
                    <a:pt x="11509" y="11058"/>
                  </a:lnTo>
                  <a:cubicBezTo>
                    <a:pt x="11491" y="11058"/>
                    <a:pt x="11482" y="11045"/>
                    <a:pt x="11482" y="11032"/>
                  </a:cubicBezTo>
                  <a:lnTo>
                    <a:pt x="11482" y="8737"/>
                  </a:lnTo>
                  <a:cubicBezTo>
                    <a:pt x="11482" y="8719"/>
                    <a:pt x="11491" y="8711"/>
                    <a:pt x="11509" y="8711"/>
                  </a:cubicBezTo>
                  <a:close/>
                  <a:moveTo>
                    <a:pt x="2742" y="11478"/>
                  </a:moveTo>
                  <a:cubicBezTo>
                    <a:pt x="2759" y="11478"/>
                    <a:pt x="2768" y="11492"/>
                    <a:pt x="2768" y="11505"/>
                  </a:cubicBezTo>
                  <a:lnTo>
                    <a:pt x="2768" y="13795"/>
                  </a:lnTo>
                  <a:cubicBezTo>
                    <a:pt x="2768" y="13808"/>
                    <a:pt x="2759" y="13822"/>
                    <a:pt x="2742" y="13822"/>
                  </a:cubicBezTo>
                  <a:lnTo>
                    <a:pt x="1044" y="13822"/>
                  </a:lnTo>
                  <a:cubicBezTo>
                    <a:pt x="699" y="13822"/>
                    <a:pt x="420" y="13543"/>
                    <a:pt x="420" y="13194"/>
                  </a:cubicBezTo>
                  <a:lnTo>
                    <a:pt x="420" y="11505"/>
                  </a:lnTo>
                  <a:cubicBezTo>
                    <a:pt x="420" y="11492"/>
                    <a:pt x="434" y="11478"/>
                    <a:pt x="447" y="11478"/>
                  </a:cubicBezTo>
                  <a:close/>
                  <a:moveTo>
                    <a:pt x="5505" y="11478"/>
                  </a:moveTo>
                  <a:cubicBezTo>
                    <a:pt x="5523" y="11478"/>
                    <a:pt x="5536" y="11492"/>
                    <a:pt x="5536" y="11505"/>
                  </a:cubicBezTo>
                  <a:lnTo>
                    <a:pt x="5536" y="13795"/>
                  </a:lnTo>
                  <a:cubicBezTo>
                    <a:pt x="5536" y="13808"/>
                    <a:pt x="5523" y="13822"/>
                    <a:pt x="5505" y="13822"/>
                  </a:cubicBezTo>
                  <a:lnTo>
                    <a:pt x="3219" y="13822"/>
                  </a:lnTo>
                  <a:cubicBezTo>
                    <a:pt x="3201" y="13822"/>
                    <a:pt x="3193" y="13808"/>
                    <a:pt x="3193" y="13795"/>
                  </a:cubicBezTo>
                  <a:lnTo>
                    <a:pt x="3193" y="11505"/>
                  </a:lnTo>
                  <a:cubicBezTo>
                    <a:pt x="3193" y="11492"/>
                    <a:pt x="3201" y="11478"/>
                    <a:pt x="3219" y="11478"/>
                  </a:cubicBezTo>
                  <a:close/>
                  <a:moveTo>
                    <a:pt x="8268" y="11478"/>
                  </a:moveTo>
                  <a:cubicBezTo>
                    <a:pt x="8286" y="11478"/>
                    <a:pt x="8299" y="11492"/>
                    <a:pt x="8299" y="11505"/>
                  </a:cubicBezTo>
                  <a:lnTo>
                    <a:pt x="8299" y="13795"/>
                  </a:lnTo>
                  <a:cubicBezTo>
                    <a:pt x="8299" y="13808"/>
                    <a:pt x="8286" y="13822"/>
                    <a:pt x="8268" y="13822"/>
                  </a:cubicBezTo>
                  <a:lnTo>
                    <a:pt x="5982" y="13822"/>
                  </a:lnTo>
                  <a:cubicBezTo>
                    <a:pt x="5965" y="13822"/>
                    <a:pt x="5956" y="13808"/>
                    <a:pt x="5956" y="13795"/>
                  </a:cubicBezTo>
                  <a:lnTo>
                    <a:pt x="5956" y="11505"/>
                  </a:lnTo>
                  <a:cubicBezTo>
                    <a:pt x="5956" y="11492"/>
                    <a:pt x="5965" y="11478"/>
                    <a:pt x="5982" y="11478"/>
                  </a:cubicBezTo>
                  <a:close/>
                  <a:moveTo>
                    <a:pt x="11040" y="11478"/>
                  </a:moveTo>
                  <a:cubicBezTo>
                    <a:pt x="11054" y="11478"/>
                    <a:pt x="11067" y="11492"/>
                    <a:pt x="11067" y="11505"/>
                  </a:cubicBezTo>
                  <a:lnTo>
                    <a:pt x="11067" y="13795"/>
                  </a:lnTo>
                  <a:cubicBezTo>
                    <a:pt x="11067" y="13808"/>
                    <a:pt x="11054" y="13822"/>
                    <a:pt x="11040" y="13822"/>
                  </a:cubicBezTo>
                  <a:lnTo>
                    <a:pt x="8741" y="13822"/>
                  </a:lnTo>
                  <a:cubicBezTo>
                    <a:pt x="8724" y="13822"/>
                    <a:pt x="8710" y="13808"/>
                    <a:pt x="8710" y="13795"/>
                  </a:cubicBezTo>
                  <a:lnTo>
                    <a:pt x="8710" y="11505"/>
                  </a:lnTo>
                  <a:cubicBezTo>
                    <a:pt x="8710" y="11492"/>
                    <a:pt x="8724" y="11478"/>
                    <a:pt x="8741" y="11478"/>
                  </a:cubicBezTo>
                  <a:close/>
                  <a:moveTo>
                    <a:pt x="13804" y="11478"/>
                  </a:moveTo>
                  <a:cubicBezTo>
                    <a:pt x="13817" y="11478"/>
                    <a:pt x="13830" y="11492"/>
                    <a:pt x="13830" y="11505"/>
                  </a:cubicBezTo>
                  <a:lnTo>
                    <a:pt x="13830" y="13194"/>
                  </a:lnTo>
                  <a:cubicBezTo>
                    <a:pt x="13830" y="13543"/>
                    <a:pt x="13552" y="13822"/>
                    <a:pt x="13202" y="13822"/>
                  </a:cubicBezTo>
                  <a:lnTo>
                    <a:pt x="11509" y="13822"/>
                  </a:lnTo>
                  <a:cubicBezTo>
                    <a:pt x="11491" y="13822"/>
                    <a:pt x="11482" y="13808"/>
                    <a:pt x="11482" y="13791"/>
                  </a:cubicBezTo>
                  <a:lnTo>
                    <a:pt x="11482" y="11505"/>
                  </a:lnTo>
                  <a:cubicBezTo>
                    <a:pt x="11482" y="11492"/>
                    <a:pt x="11491" y="11478"/>
                    <a:pt x="11509" y="11478"/>
                  </a:cubicBezTo>
                  <a:close/>
                  <a:moveTo>
                    <a:pt x="1048" y="1"/>
                  </a:moveTo>
                  <a:cubicBezTo>
                    <a:pt x="469" y="1"/>
                    <a:pt x="0" y="465"/>
                    <a:pt x="0" y="1044"/>
                  </a:cubicBezTo>
                  <a:lnTo>
                    <a:pt x="0" y="13198"/>
                  </a:lnTo>
                  <a:cubicBezTo>
                    <a:pt x="0" y="13773"/>
                    <a:pt x="469" y="14242"/>
                    <a:pt x="1048" y="14242"/>
                  </a:cubicBezTo>
                  <a:lnTo>
                    <a:pt x="13207" y="14242"/>
                  </a:lnTo>
                  <a:cubicBezTo>
                    <a:pt x="13777" y="14237"/>
                    <a:pt x="14246" y="13768"/>
                    <a:pt x="14246" y="13198"/>
                  </a:cubicBezTo>
                  <a:lnTo>
                    <a:pt x="14246" y="1044"/>
                  </a:lnTo>
                  <a:cubicBezTo>
                    <a:pt x="14246" y="469"/>
                    <a:pt x="13777" y="1"/>
                    <a:pt x="13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7"/>
            <p:cNvSpPr/>
            <p:nvPr/>
          </p:nvSpPr>
          <p:spPr>
            <a:xfrm>
              <a:off x="4018838" y="3144675"/>
              <a:ext cx="355925" cy="355925"/>
            </a:xfrm>
            <a:custGeom>
              <a:avLst/>
              <a:gdLst/>
              <a:ahLst/>
              <a:cxnLst/>
              <a:rect l="l" t="t" r="r" b="b"/>
              <a:pathLst>
                <a:path w="14237" h="14237" extrusionOk="0">
                  <a:moveTo>
                    <a:pt x="938" y="0"/>
                  </a:moveTo>
                  <a:cubicBezTo>
                    <a:pt x="403" y="58"/>
                    <a:pt x="0" y="504"/>
                    <a:pt x="0" y="1039"/>
                  </a:cubicBezTo>
                  <a:lnTo>
                    <a:pt x="0" y="13193"/>
                  </a:lnTo>
                  <a:cubicBezTo>
                    <a:pt x="0" y="13768"/>
                    <a:pt x="469" y="14237"/>
                    <a:pt x="1048" y="14237"/>
                  </a:cubicBezTo>
                  <a:lnTo>
                    <a:pt x="13207" y="14237"/>
                  </a:lnTo>
                  <a:cubicBezTo>
                    <a:pt x="13737" y="14232"/>
                    <a:pt x="14184" y="13830"/>
                    <a:pt x="14237" y="13304"/>
                  </a:cubicBezTo>
                  <a:lnTo>
                    <a:pt x="13817" y="13299"/>
                  </a:lnTo>
                  <a:cubicBezTo>
                    <a:pt x="13764" y="13595"/>
                    <a:pt x="13507" y="13812"/>
                    <a:pt x="13202" y="13817"/>
                  </a:cubicBezTo>
                  <a:lnTo>
                    <a:pt x="11482" y="13817"/>
                  </a:lnTo>
                  <a:lnTo>
                    <a:pt x="11482" y="13299"/>
                  </a:lnTo>
                  <a:lnTo>
                    <a:pt x="11067" y="13299"/>
                  </a:lnTo>
                  <a:lnTo>
                    <a:pt x="11067" y="13817"/>
                  </a:lnTo>
                  <a:lnTo>
                    <a:pt x="8710" y="13817"/>
                  </a:lnTo>
                  <a:lnTo>
                    <a:pt x="8710" y="13299"/>
                  </a:lnTo>
                  <a:lnTo>
                    <a:pt x="8299" y="13299"/>
                  </a:lnTo>
                  <a:lnTo>
                    <a:pt x="8299" y="13817"/>
                  </a:lnTo>
                  <a:lnTo>
                    <a:pt x="5956" y="13817"/>
                  </a:lnTo>
                  <a:lnTo>
                    <a:pt x="5956" y="13299"/>
                  </a:lnTo>
                  <a:lnTo>
                    <a:pt x="5536" y="13299"/>
                  </a:lnTo>
                  <a:lnTo>
                    <a:pt x="5536" y="13817"/>
                  </a:lnTo>
                  <a:lnTo>
                    <a:pt x="3193" y="13817"/>
                  </a:lnTo>
                  <a:lnTo>
                    <a:pt x="3193" y="13299"/>
                  </a:lnTo>
                  <a:lnTo>
                    <a:pt x="2773" y="13299"/>
                  </a:lnTo>
                  <a:lnTo>
                    <a:pt x="2773" y="13817"/>
                  </a:lnTo>
                  <a:lnTo>
                    <a:pt x="1048" y="13817"/>
                  </a:lnTo>
                  <a:cubicBezTo>
                    <a:pt x="699" y="13817"/>
                    <a:pt x="420" y="13538"/>
                    <a:pt x="420" y="13189"/>
                  </a:cubicBezTo>
                  <a:lnTo>
                    <a:pt x="420" y="11473"/>
                  </a:lnTo>
                  <a:lnTo>
                    <a:pt x="938" y="11473"/>
                  </a:lnTo>
                  <a:lnTo>
                    <a:pt x="938" y="11053"/>
                  </a:lnTo>
                  <a:lnTo>
                    <a:pt x="420" y="11053"/>
                  </a:lnTo>
                  <a:lnTo>
                    <a:pt x="420" y="8701"/>
                  </a:lnTo>
                  <a:lnTo>
                    <a:pt x="938" y="8701"/>
                  </a:lnTo>
                  <a:lnTo>
                    <a:pt x="938" y="8290"/>
                  </a:lnTo>
                  <a:lnTo>
                    <a:pt x="420" y="8290"/>
                  </a:lnTo>
                  <a:lnTo>
                    <a:pt x="420" y="5938"/>
                  </a:lnTo>
                  <a:lnTo>
                    <a:pt x="938" y="5938"/>
                  </a:lnTo>
                  <a:lnTo>
                    <a:pt x="938" y="5527"/>
                  </a:lnTo>
                  <a:lnTo>
                    <a:pt x="420" y="5527"/>
                  </a:lnTo>
                  <a:lnTo>
                    <a:pt x="420" y="3175"/>
                  </a:lnTo>
                  <a:lnTo>
                    <a:pt x="938" y="3175"/>
                  </a:lnTo>
                  <a:lnTo>
                    <a:pt x="938" y="2755"/>
                  </a:lnTo>
                  <a:lnTo>
                    <a:pt x="420" y="2755"/>
                  </a:lnTo>
                  <a:lnTo>
                    <a:pt x="420" y="1039"/>
                  </a:lnTo>
                  <a:cubicBezTo>
                    <a:pt x="420" y="734"/>
                    <a:pt x="637" y="473"/>
                    <a:pt x="938" y="420"/>
                  </a:cubicBezTo>
                  <a:lnTo>
                    <a:pt x="9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3" name="Google Shape;1683;p57"/>
          <p:cNvGrpSpPr/>
          <p:nvPr/>
        </p:nvGrpSpPr>
        <p:grpSpPr>
          <a:xfrm>
            <a:off x="3240350" y="3168000"/>
            <a:ext cx="356050" cy="309050"/>
            <a:chOff x="3240350" y="3168000"/>
            <a:chExt cx="356050" cy="309050"/>
          </a:xfrm>
        </p:grpSpPr>
        <p:sp>
          <p:nvSpPr>
            <p:cNvPr id="1684" name="Google Shape;1684;p57"/>
            <p:cNvSpPr/>
            <p:nvPr/>
          </p:nvSpPr>
          <p:spPr>
            <a:xfrm>
              <a:off x="3367125" y="3352675"/>
              <a:ext cx="102500" cy="95525"/>
            </a:xfrm>
            <a:custGeom>
              <a:avLst/>
              <a:gdLst/>
              <a:ahLst/>
              <a:cxnLst/>
              <a:rect l="l" t="t" r="r" b="b"/>
              <a:pathLst>
                <a:path w="4100" h="3821" extrusionOk="0">
                  <a:moveTo>
                    <a:pt x="293" y="1"/>
                  </a:moveTo>
                  <a:cubicBezTo>
                    <a:pt x="134" y="1"/>
                    <a:pt x="1" y="125"/>
                    <a:pt x="5" y="284"/>
                  </a:cubicBezTo>
                  <a:lnTo>
                    <a:pt x="5" y="3533"/>
                  </a:lnTo>
                  <a:cubicBezTo>
                    <a:pt x="5" y="3693"/>
                    <a:pt x="134" y="3821"/>
                    <a:pt x="293" y="3821"/>
                  </a:cubicBezTo>
                  <a:lnTo>
                    <a:pt x="3817" y="3821"/>
                  </a:lnTo>
                  <a:cubicBezTo>
                    <a:pt x="3976" y="3821"/>
                    <a:pt x="4099" y="3693"/>
                    <a:pt x="4099" y="3533"/>
                  </a:cubicBezTo>
                  <a:lnTo>
                    <a:pt x="4099" y="284"/>
                  </a:lnTo>
                  <a:cubicBezTo>
                    <a:pt x="4099" y="129"/>
                    <a:pt x="3971" y="1"/>
                    <a:pt x="3817" y="1"/>
                  </a:cubicBezTo>
                  <a:close/>
                </a:path>
              </a:pathLst>
            </a:custGeom>
            <a:solidFill>
              <a:srgbClr val="FA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7"/>
            <p:cNvSpPr/>
            <p:nvPr/>
          </p:nvSpPr>
          <p:spPr>
            <a:xfrm>
              <a:off x="3367125" y="3352675"/>
              <a:ext cx="102500" cy="95525"/>
            </a:xfrm>
            <a:custGeom>
              <a:avLst/>
              <a:gdLst/>
              <a:ahLst/>
              <a:cxnLst/>
              <a:rect l="l" t="t" r="r" b="b"/>
              <a:pathLst>
                <a:path w="4100" h="3821" extrusionOk="0">
                  <a:moveTo>
                    <a:pt x="293" y="1"/>
                  </a:moveTo>
                  <a:cubicBezTo>
                    <a:pt x="134" y="1"/>
                    <a:pt x="1" y="125"/>
                    <a:pt x="5" y="284"/>
                  </a:cubicBezTo>
                  <a:lnTo>
                    <a:pt x="5" y="3533"/>
                  </a:lnTo>
                  <a:cubicBezTo>
                    <a:pt x="5" y="3693"/>
                    <a:pt x="134" y="3821"/>
                    <a:pt x="293" y="3821"/>
                  </a:cubicBezTo>
                  <a:lnTo>
                    <a:pt x="3817" y="3821"/>
                  </a:lnTo>
                  <a:cubicBezTo>
                    <a:pt x="3976" y="3821"/>
                    <a:pt x="4099" y="3693"/>
                    <a:pt x="4099" y="3533"/>
                  </a:cubicBezTo>
                  <a:lnTo>
                    <a:pt x="4099" y="284"/>
                  </a:lnTo>
                  <a:cubicBezTo>
                    <a:pt x="4099" y="129"/>
                    <a:pt x="3971" y="1"/>
                    <a:pt x="3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7"/>
            <p:cNvSpPr/>
            <p:nvPr/>
          </p:nvSpPr>
          <p:spPr>
            <a:xfrm>
              <a:off x="3304900" y="3170450"/>
              <a:ext cx="227075" cy="93925"/>
            </a:xfrm>
            <a:custGeom>
              <a:avLst/>
              <a:gdLst/>
              <a:ahLst/>
              <a:cxnLst/>
              <a:rect l="l" t="t" r="r" b="b"/>
              <a:pathLst>
                <a:path w="9083" h="3757" extrusionOk="0">
                  <a:moveTo>
                    <a:pt x="4540" y="0"/>
                  </a:moveTo>
                  <a:cubicBezTo>
                    <a:pt x="3760" y="0"/>
                    <a:pt x="2981" y="165"/>
                    <a:pt x="2256" y="494"/>
                  </a:cubicBezTo>
                  <a:cubicBezTo>
                    <a:pt x="1562" y="804"/>
                    <a:pt x="938" y="1251"/>
                    <a:pt x="430" y="1816"/>
                  </a:cubicBezTo>
                  <a:cubicBezTo>
                    <a:pt x="1" y="2290"/>
                    <a:pt x="45" y="2378"/>
                    <a:pt x="514" y="2811"/>
                  </a:cubicBezTo>
                  <a:cubicBezTo>
                    <a:pt x="553" y="2838"/>
                    <a:pt x="580" y="3519"/>
                    <a:pt x="620" y="3545"/>
                  </a:cubicBezTo>
                  <a:cubicBezTo>
                    <a:pt x="822" y="3687"/>
                    <a:pt x="1055" y="3757"/>
                    <a:pt x="1287" y="3757"/>
                  </a:cubicBezTo>
                  <a:cubicBezTo>
                    <a:pt x="1604" y="3757"/>
                    <a:pt x="1918" y="3627"/>
                    <a:pt x="2145" y="3377"/>
                  </a:cubicBezTo>
                  <a:cubicBezTo>
                    <a:pt x="2786" y="2670"/>
                    <a:pt x="3663" y="2316"/>
                    <a:pt x="4540" y="2316"/>
                  </a:cubicBezTo>
                  <a:cubicBezTo>
                    <a:pt x="5417" y="2316"/>
                    <a:pt x="6294" y="2670"/>
                    <a:pt x="6938" y="3377"/>
                  </a:cubicBezTo>
                  <a:cubicBezTo>
                    <a:pt x="7159" y="3616"/>
                    <a:pt x="7468" y="3753"/>
                    <a:pt x="7791" y="3753"/>
                  </a:cubicBezTo>
                  <a:cubicBezTo>
                    <a:pt x="7798" y="3753"/>
                    <a:pt x="7804" y="3753"/>
                    <a:pt x="7811" y="3753"/>
                  </a:cubicBezTo>
                  <a:cubicBezTo>
                    <a:pt x="8056" y="3753"/>
                    <a:pt x="8287" y="3674"/>
                    <a:pt x="8485" y="3527"/>
                  </a:cubicBezTo>
                  <a:cubicBezTo>
                    <a:pt x="8516" y="3505"/>
                    <a:pt x="8295" y="2802"/>
                    <a:pt x="8322" y="2776"/>
                  </a:cubicBezTo>
                  <a:cubicBezTo>
                    <a:pt x="8799" y="2343"/>
                    <a:pt x="9082" y="2290"/>
                    <a:pt x="8649" y="1816"/>
                  </a:cubicBezTo>
                  <a:cubicBezTo>
                    <a:pt x="8140" y="1251"/>
                    <a:pt x="7517" y="804"/>
                    <a:pt x="6827" y="494"/>
                  </a:cubicBezTo>
                  <a:cubicBezTo>
                    <a:pt x="6100" y="165"/>
                    <a:pt x="5320" y="0"/>
                    <a:pt x="45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7"/>
            <p:cNvSpPr/>
            <p:nvPr/>
          </p:nvSpPr>
          <p:spPr>
            <a:xfrm>
              <a:off x="3304900" y="3170450"/>
              <a:ext cx="226950" cy="88650"/>
            </a:xfrm>
            <a:custGeom>
              <a:avLst/>
              <a:gdLst/>
              <a:ahLst/>
              <a:cxnLst/>
              <a:rect l="l" t="t" r="r" b="b"/>
              <a:pathLst>
                <a:path w="9078" h="3546" extrusionOk="0">
                  <a:moveTo>
                    <a:pt x="4540" y="0"/>
                  </a:moveTo>
                  <a:cubicBezTo>
                    <a:pt x="3760" y="0"/>
                    <a:pt x="2981" y="165"/>
                    <a:pt x="2256" y="494"/>
                  </a:cubicBezTo>
                  <a:cubicBezTo>
                    <a:pt x="1562" y="804"/>
                    <a:pt x="938" y="1251"/>
                    <a:pt x="430" y="1816"/>
                  </a:cubicBezTo>
                  <a:cubicBezTo>
                    <a:pt x="1" y="2285"/>
                    <a:pt x="32" y="3019"/>
                    <a:pt x="509" y="3448"/>
                  </a:cubicBezTo>
                  <a:lnTo>
                    <a:pt x="620" y="3545"/>
                  </a:lnTo>
                  <a:cubicBezTo>
                    <a:pt x="1420" y="2126"/>
                    <a:pt x="2919" y="1251"/>
                    <a:pt x="4546" y="1246"/>
                  </a:cubicBezTo>
                  <a:cubicBezTo>
                    <a:pt x="4550" y="1246"/>
                    <a:pt x="4554" y="1246"/>
                    <a:pt x="4558" y="1246"/>
                  </a:cubicBezTo>
                  <a:cubicBezTo>
                    <a:pt x="6180" y="1246"/>
                    <a:pt x="7678" y="2116"/>
                    <a:pt x="8485" y="3527"/>
                  </a:cubicBezTo>
                  <a:lnTo>
                    <a:pt x="8578" y="3448"/>
                  </a:lnTo>
                  <a:cubicBezTo>
                    <a:pt x="9047" y="3019"/>
                    <a:pt x="9078" y="2285"/>
                    <a:pt x="8649" y="1816"/>
                  </a:cubicBezTo>
                  <a:cubicBezTo>
                    <a:pt x="8140" y="1251"/>
                    <a:pt x="7517" y="804"/>
                    <a:pt x="6827" y="494"/>
                  </a:cubicBezTo>
                  <a:cubicBezTo>
                    <a:pt x="6100" y="165"/>
                    <a:pt x="5320" y="0"/>
                    <a:pt x="4540" y="0"/>
                  </a:cubicBez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7"/>
            <p:cNvSpPr/>
            <p:nvPr/>
          </p:nvSpPr>
          <p:spPr>
            <a:xfrm>
              <a:off x="3271850" y="3168000"/>
              <a:ext cx="293825" cy="193450"/>
            </a:xfrm>
            <a:custGeom>
              <a:avLst/>
              <a:gdLst/>
              <a:ahLst/>
              <a:cxnLst/>
              <a:rect l="l" t="t" r="r" b="b"/>
              <a:pathLst>
                <a:path w="11753" h="7738" extrusionOk="0">
                  <a:moveTo>
                    <a:pt x="5877" y="0"/>
                  </a:moveTo>
                  <a:cubicBezTo>
                    <a:pt x="2632" y="0"/>
                    <a:pt x="1" y="2631"/>
                    <a:pt x="1" y="5876"/>
                  </a:cubicBezTo>
                  <a:lnTo>
                    <a:pt x="1" y="6588"/>
                  </a:lnTo>
                  <a:lnTo>
                    <a:pt x="359" y="7136"/>
                  </a:lnTo>
                  <a:cubicBezTo>
                    <a:pt x="359" y="7375"/>
                    <a:pt x="195" y="7737"/>
                    <a:pt x="434" y="7737"/>
                  </a:cubicBezTo>
                  <a:cubicBezTo>
                    <a:pt x="668" y="7737"/>
                    <a:pt x="611" y="7375"/>
                    <a:pt x="611" y="7136"/>
                  </a:cubicBezTo>
                  <a:lnTo>
                    <a:pt x="863" y="6393"/>
                  </a:lnTo>
                  <a:lnTo>
                    <a:pt x="863" y="5876"/>
                  </a:lnTo>
                  <a:cubicBezTo>
                    <a:pt x="770" y="3037"/>
                    <a:pt x="3043" y="690"/>
                    <a:pt x="5877" y="690"/>
                  </a:cubicBezTo>
                  <a:cubicBezTo>
                    <a:pt x="8715" y="690"/>
                    <a:pt x="10988" y="3037"/>
                    <a:pt x="10895" y="5876"/>
                  </a:cubicBezTo>
                  <a:lnTo>
                    <a:pt x="10895" y="6393"/>
                  </a:lnTo>
                  <a:lnTo>
                    <a:pt x="11178" y="7198"/>
                  </a:lnTo>
                  <a:cubicBezTo>
                    <a:pt x="11178" y="7432"/>
                    <a:pt x="11081" y="7737"/>
                    <a:pt x="11319" y="7737"/>
                  </a:cubicBezTo>
                  <a:cubicBezTo>
                    <a:pt x="11558" y="7737"/>
                    <a:pt x="11443" y="7432"/>
                    <a:pt x="11443" y="7198"/>
                  </a:cubicBezTo>
                  <a:lnTo>
                    <a:pt x="11753" y="6601"/>
                  </a:lnTo>
                  <a:lnTo>
                    <a:pt x="11753" y="5876"/>
                  </a:lnTo>
                  <a:cubicBezTo>
                    <a:pt x="11748" y="2631"/>
                    <a:pt x="9122" y="0"/>
                    <a:pt x="58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7"/>
            <p:cNvSpPr/>
            <p:nvPr/>
          </p:nvSpPr>
          <p:spPr>
            <a:xfrm>
              <a:off x="3271850" y="3327825"/>
              <a:ext cx="21575" cy="33625"/>
            </a:xfrm>
            <a:custGeom>
              <a:avLst/>
              <a:gdLst/>
              <a:ahLst/>
              <a:cxnLst/>
              <a:rect l="l" t="t" r="r" b="b"/>
              <a:pathLst>
                <a:path w="863" h="1345" extrusionOk="0">
                  <a:moveTo>
                    <a:pt x="863" y="0"/>
                  </a:moveTo>
                  <a:cubicBezTo>
                    <a:pt x="567" y="18"/>
                    <a:pt x="275" y="84"/>
                    <a:pt x="1" y="195"/>
                  </a:cubicBezTo>
                  <a:lnTo>
                    <a:pt x="1" y="915"/>
                  </a:lnTo>
                  <a:cubicBezTo>
                    <a:pt x="1" y="1150"/>
                    <a:pt x="195" y="1344"/>
                    <a:pt x="434" y="1344"/>
                  </a:cubicBezTo>
                  <a:cubicBezTo>
                    <a:pt x="668" y="1344"/>
                    <a:pt x="863" y="1150"/>
                    <a:pt x="863" y="915"/>
                  </a:cubicBezTo>
                  <a:lnTo>
                    <a:pt x="8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7"/>
            <p:cNvSpPr/>
            <p:nvPr/>
          </p:nvSpPr>
          <p:spPr>
            <a:xfrm>
              <a:off x="3240350" y="3339875"/>
              <a:ext cx="86025" cy="114850"/>
            </a:xfrm>
            <a:custGeom>
              <a:avLst/>
              <a:gdLst/>
              <a:ahLst/>
              <a:cxnLst/>
              <a:rect l="l" t="t" r="r" b="b"/>
              <a:pathLst>
                <a:path w="3441" h="4594" extrusionOk="0">
                  <a:moveTo>
                    <a:pt x="2295" y="0"/>
                  </a:moveTo>
                  <a:cubicBezTo>
                    <a:pt x="1027" y="0"/>
                    <a:pt x="1" y="1026"/>
                    <a:pt x="1" y="2295"/>
                  </a:cubicBezTo>
                  <a:lnTo>
                    <a:pt x="1" y="2556"/>
                  </a:lnTo>
                  <a:cubicBezTo>
                    <a:pt x="1" y="3820"/>
                    <a:pt x="1296" y="4594"/>
                    <a:pt x="2561" y="4594"/>
                  </a:cubicBezTo>
                  <a:lnTo>
                    <a:pt x="3441" y="4465"/>
                  </a:lnTo>
                  <a:lnTo>
                    <a:pt x="3441" y="243"/>
                  </a:lnTo>
                  <a:lnTo>
                    <a:pt x="24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7"/>
            <p:cNvSpPr/>
            <p:nvPr/>
          </p:nvSpPr>
          <p:spPr>
            <a:xfrm>
              <a:off x="3544100" y="3327825"/>
              <a:ext cx="21575" cy="33625"/>
            </a:xfrm>
            <a:custGeom>
              <a:avLst/>
              <a:gdLst/>
              <a:ahLst/>
              <a:cxnLst/>
              <a:rect l="l" t="t" r="r" b="b"/>
              <a:pathLst>
                <a:path w="863" h="1345" extrusionOk="0">
                  <a:moveTo>
                    <a:pt x="5" y="0"/>
                  </a:moveTo>
                  <a:lnTo>
                    <a:pt x="5" y="915"/>
                  </a:lnTo>
                  <a:cubicBezTo>
                    <a:pt x="0" y="1150"/>
                    <a:pt x="191" y="1344"/>
                    <a:pt x="429" y="1344"/>
                  </a:cubicBezTo>
                  <a:cubicBezTo>
                    <a:pt x="668" y="1344"/>
                    <a:pt x="863" y="1150"/>
                    <a:pt x="863" y="915"/>
                  </a:cubicBezTo>
                  <a:lnTo>
                    <a:pt x="863" y="208"/>
                  </a:lnTo>
                  <a:cubicBezTo>
                    <a:pt x="588" y="93"/>
                    <a:pt x="297" y="22"/>
                    <a:pt x="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7"/>
            <p:cNvSpPr/>
            <p:nvPr/>
          </p:nvSpPr>
          <p:spPr>
            <a:xfrm>
              <a:off x="3510600" y="3339875"/>
              <a:ext cx="85800" cy="116950"/>
            </a:xfrm>
            <a:custGeom>
              <a:avLst/>
              <a:gdLst/>
              <a:ahLst/>
              <a:cxnLst/>
              <a:rect l="l" t="t" r="r" b="b"/>
              <a:pathLst>
                <a:path w="3432" h="4678" extrusionOk="0">
                  <a:moveTo>
                    <a:pt x="1035" y="0"/>
                  </a:moveTo>
                  <a:lnTo>
                    <a:pt x="72" y="570"/>
                  </a:lnTo>
                  <a:lnTo>
                    <a:pt x="1" y="4558"/>
                  </a:lnTo>
                  <a:lnTo>
                    <a:pt x="920" y="4678"/>
                  </a:lnTo>
                  <a:cubicBezTo>
                    <a:pt x="1522" y="4678"/>
                    <a:pt x="2119" y="4527"/>
                    <a:pt x="2565" y="4107"/>
                  </a:cubicBezTo>
                  <a:cubicBezTo>
                    <a:pt x="3012" y="3687"/>
                    <a:pt x="3396" y="3241"/>
                    <a:pt x="3396" y="2578"/>
                  </a:cubicBezTo>
                  <a:lnTo>
                    <a:pt x="3432" y="2295"/>
                  </a:lnTo>
                  <a:cubicBezTo>
                    <a:pt x="3432" y="1026"/>
                    <a:pt x="2406" y="0"/>
                    <a:pt x="1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7"/>
            <p:cNvSpPr/>
            <p:nvPr/>
          </p:nvSpPr>
          <p:spPr>
            <a:xfrm>
              <a:off x="3510500" y="3339875"/>
              <a:ext cx="85900" cy="121050"/>
            </a:xfrm>
            <a:custGeom>
              <a:avLst/>
              <a:gdLst/>
              <a:ahLst/>
              <a:cxnLst/>
              <a:rect l="l" t="t" r="r" b="b"/>
              <a:pathLst>
                <a:path w="3436" h="4842" extrusionOk="0">
                  <a:moveTo>
                    <a:pt x="0" y="0"/>
                  </a:moveTo>
                  <a:lnTo>
                    <a:pt x="0" y="4841"/>
                  </a:lnTo>
                  <a:lnTo>
                    <a:pt x="1145" y="4841"/>
                  </a:lnTo>
                  <a:cubicBezTo>
                    <a:pt x="1148" y="4841"/>
                    <a:pt x="1151" y="4841"/>
                    <a:pt x="1154" y="4841"/>
                  </a:cubicBezTo>
                  <a:cubicBezTo>
                    <a:pt x="2414" y="4841"/>
                    <a:pt x="3436" y="3817"/>
                    <a:pt x="3436" y="2551"/>
                  </a:cubicBezTo>
                  <a:lnTo>
                    <a:pt x="3436" y="2295"/>
                  </a:lnTo>
                  <a:cubicBezTo>
                    <a:pt x="3436" y="2242"/>
                    <a:pt x="3436" y="2189"/>
                    <a:pt x="3431" y="2136"/>
                  </a:cubicBezTo>
                  <a:cubicBezTo>
                    <a:pt x="3352" y="3338"/>
                    <a:pt x="2348" y="4271"/>
                    <a:pt x="1145" y="4271"/>
                  </a:cubicBezTo>
                  <a:cubicBezTo>
                    <a:pt x="1097" y="4271"/>
                    <a:pt x="1061" y="4231"/>
                    <a:pt x="1061" y="4183"/>
                  </a:cubicBezTo>
                  <a:lnTo>
                    <a:pt x="1061" y="234"/>
                  </a:lnTo>
                  <a:cubicBezTo>
                    <a:pt x="1061" y="155"/>
                    <a:pt x="1053" y="75"/>
                    <a:pt x="103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7"/>
            <p:cNvSpPr/>
            <p:nvPr/>
          </p:nvSpPr>
          <p:spPr>
            <a:xfrm>
              <a:off x="3240350" y="3339875"/>
              <a:ext cx="86025" cy="121050"/>
            </a:xfrm>
            <a:custGeom>
              <a:avLst/>
              <a:gdLst/>
              <a:ahLst/>
              <a:cxnLst/>
              <a:rect l="l" t="t" r="r" b="b"/>
              <a:pathLst>
                <a:path w="3441" h="4842" extrusionOk="0">
                  <a:moveTo>
                    <a:pt x="2402" y="0"/>
                  </a:moveTo>
                  <a:cubicBezTo>
                    <a:pt x="2388" y="75"/>
                    <a:pt x="2379" y="155"/>
                    <a:pt x="2379" y="234"/>
                  </a:cubicBezTo>
                  <a:lnTo>
                    <a:pt x="2379" y="4183"/>
                  </a:lnTo>
                  <a:cubicBezTo>
                    <a:pt x="2379" y="4231"/>
                    <a:pt x="2344" y="4271"/>
                    <a:pt x="2295" y="4271"/>
                  </a:cubicBezTo>
                  <a:cubicBezTo>
                    <a:pt x="1088" y="4271"/>
                    <a:pt x="89" y="3338"/>
                    <a:pt x="5" y="2136"/>
                  </a:cubicBezTo>
                  <a:cubicBezTo>
                    <a:pt x="1" y="2189"/>
                    <a:pt x="1" y="2242"/>
                    <a:pt x="1" y="2295"/>
                  </a:cubicBezTo>
                  <a:lnTo>
                    <a:pt x="1" y="2556"/>
                  </a:lnTo>
                  <a:cubicBezTo>
                    <a:pt x="1" y="3817"/>
                    <a:pt x="1022" y="4841"/>
                    <a:pt x="2287" y="4841"/>
                  </a:cubicBezTo>
                  <a:cubicBezTo>
                    <a:pt x="2290" y="4841"/>
                    <a:pt x="2293" y="4841"/>
                    <a:pt x="2295" y="4841"/>
                  </a:cubicBezTo>
                  <a:lnTo>
                    <a:pt x="3441" y="4841"/>
                  </a:lnTo>
                  <a:lnTo>
                    <a:pt x="34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7"/>
            <p:cNvSpPr/>
            <p:nvPr/>
          </p:nvSpPr>
          <p:spPr>
            <a:xfrm>
              <a:off x="3313425" y="3323825"/>
              <a:ext cx="34500" cy="150475"/>
            </a:xfrm>
            <a:custGeom>
              <a:avLst/>
              <a:gdLst/>
              <a:ahLst/>
              <a:cxnLst/>
              <a:rect l="l" t="t" r="r" b="b"/>
              <a:pathLst>
                <a:path w="1380" h="6019" extrusionOk="0">
                  <a:moveTo>
                    <a:pt x="694" y="1"/>
                  </a:moveTo>
                  <a:cubicBezTo>
                    <a:pt x="691" y="1"/>
                    <a:pt x="688" y="1"/>
                    <a:pt x="686" y="1"/>
                  </a:cubicBezTo>
                  <a:cubicBezTo>
                    <a:pt x="310" y="1"/>
                    <a:pt x="0" y="306"/>
                    <a:pt x="0" y="686"/>
                  </a:cubicBezTo>
                  <a:lnTo>
                    <a:pt x="0" y="5178"/>
                  </a:lnTo>
                  <a:lnTo>
                    <a:pt x="177" y="5457"/>
                  </a:lnTo>
                  <a:cubicBezTo>
                    <a:pt x="177" y="5837"/>
                    <a:pt x="686" y="6018"/>
                    <a:pt x="686" y="6018"/>
                  </a:cubicBezTo>
                  <a:cubicBezTo>
                    <a:pt x="1070" y="6018"/>
                    <a:pt x="1380" y="5819"/>
                    <a:pt x="1380" y="5444"/>
                  </a:cubicBezTo>
                  <a:lnTo>
                    <a:pt x="1380" y="686"/>
                  </a:lnTo>
                  <a:cubicBezTo>
                    <a:pt x="1380" y="309"/>
                    <a:pt x="1070" y="1"/>
                    <a:pt x="6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7"/>
            <p:cNvSpPr/>
            <p:nvPr/>
          </p:nvSpPr>
          <p:spPr>
            <a:xfrm>
              <a:off x="3313425" y="3443325"/>
              <a:ext cx="34500" cy="32400"/>
            </a:xfrm>
            <a:custGeom>
              <a:avLst/>
              <a:gdLst/>
              <a:ahLst/>
              <a:cxnLst/>
              <a:rect l="l" t="t" r="r" b="b"/>
              <a:pathLst>
                <a:path w="1380" h="1296" extrusionOk="0">
                  <a:moveTo>
                    <a:pt x="0" y="0"/>
                  </a:moveTo>
                  <a:lnTo>
                    <a:pt x="0" y="664"/>
                  </a:lnTo>
                  <a:cubicBezTo>
                    <a:pt x="31" y="1022"/>
                    <a:pt x="332" y="1296"/>
                    <a:pt x="690" y="1296"/>
                  </a:cubicBezTo>
                  <a:cubicBezTo>
                    <a:pt x="1048" y="1296"/>
                    <a:pt x="1344" y="1022"/>
                    <a:pt x="1380" y="664"/>
                  </a:cubicBezTo>
                  <a:lnTo>
                    <a:pt x="1380" y="0"/>
                  </a:lnTo>
                  <a:cubicBezTo>
                    <a:pt x="1375" y="381"/>
                    <a:pt x="1066" y="690"/>
                    <a:pt x="686" y="694"/>
                  </a:cubicBezTo>
                  <a:cubicBezTo>
                    <a:pt x="305" y="690"/>
                    <a:pt x="0" y="38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7"/>
            <p:cNvSpPr/>
            <p:nvPr/>
          </p:nvSpPr>
          <p:spPr>
            <a:xfrm>
              <a:off x="3488950" y="3323825"/>
              <a:ext cx="34500" cy="150475"/>
            </a:xfrm>
            <a:custGeom>
              <a:avLst/>
              <a:gdLst/>
              <a:ahLst/>
              <a:cxnLst/>
              <a:rect l="l" t="t" r="r" b="b"/>
              <a:pathLst>
                <a:path w="1380" h="6019" extrusionOk="0">
                  <a:moveTo>
                    <a:pt x="682" y="1"/>
                  </a:moveTo>
                  <a:cubicBezTo>
                    <a:pt x="305" y="1"/>
                    <a:pt x="0" y="309"/>
                    <a:pt x="0" y="686"/>
                  </a:cubicBezTo>
                  <a:lnTo>
                    <a:pt x="0" y="5178"/>
                  </a:lnTo>
                  <a:lnTo>
                    <a:pt x="177" y="5457"/>
                  </a:lnTo>
                  <a:cubicBezTo>
                    <a:pt x="177" y="5837"/>
                    <a:pt x="690" y="6018"/>
                    <a:pt x="690" y="6018"/>
                  </a:cubicBezTo>
                  <a:cubicBezTo>
                    <a:pt x="1070" y="6018"/>
                    <a:pt x="1375" y="5819"/>
                    <a:pt x="1375" y="5444"/>
                  </a:cubicBezTo>
                  <a:lnTo>
                    <a:pt x="1375" y="686"/>
                  </a:lnTo>
                  <a:cubicBezTo>
                    <a:pt x="1380" y="309"/>
                    <a:pt x="1074" y="1"/>
                    <a:pt x="698" y="1"/>
                  </a:cubicBezTo>
                  <a:cubicBezTo>
                    <a:pt x="695" y="1"/>
                    <a:pt x="693" y="1"/>
                    <a:pt x="690" y="1"/>
                  </a:cubicBezTo>
                  <a:cubicBezTo>
                    <a:pt x="687" y="1"/>
                    <a:pt x="685" y="1"/>
                    <a:pt x="6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7"/>
            <p:cNvSpPr/>
            <p:nvPr/>
          </p:nvSpPr>
          <p:spPr>
            <a:xfrm>
              <a:off x="3488850" y="3443325"/>
              <a:ext cx="34600" cy="33725"/>
            </a:xfrm>
            <a:custGeom>
              <a:avLst/>
              <a:gdLst/>
              <a:ahLst/>
              <a:cxnLst/>
              <a:rect l="l" t="t" r="r" b="b"/>
              <a:pathLst>
                <a:path w="1384" h="1349" extrusionOk="0">
                  <a:moveTo>
                    <a:pt x="1379" y="0"/>
                  </a:moveTo>
                  <a:lnTo>
                    <a:pt x="1379" y="123"/>
                  </a:lnTo>
                  <a:lnTo>
                    <a:pt x="1379" y="123"/>
                  </a:lnTo>
                  <a:cubicBezTo>
                    <a:pt x="1383" y="83"/>
                    <a:pt x="1383" y="42"/>
                    <a:pt x="1379" y="0"/>
                  </a:cubicBezTo>
                  <a:close/>
                  <a:moveTo>
                    <a:pt x="4" y="0"/>
                  </a:moveTo>
                  <a:cubicBezTo>
                    <a:pt x="1" y="42"/>
                    <a:pt x="1" y="83"/>
                    <a:pt x="4" y="123"/>
                  </a:cubicBezTo>
                  <a:lnTo>
                    <a:pt x="4" y="123"/>
                  </a:lnTo>
                  <a:lnTo>
                    <a:pt x="4" y="0"/>
                  </a:lnTo>
                  <a:close/>
                  <a:moveTo>
                    <a:pt x="1379" y="123"/>
                  </a:moveTo>
                  <a:lnTo>
                    <a:pt x="1379" y="123"/>
                  </a:lnTo>
                  <a:cubicBezTo>
                    <a:pt x="1348" y="474"/>
                    <a:pt x="1055" y="752"/>
                    <a:pt x="689" y="752"/>
                  </a:cubicBezTo>
                  <a:cubicBezTo>
                    <a:pt x="328" y="752"/>
                    <a:pt x="35" y="474"/>
                    <a:pt x="4" y="123"/>
                  </a:cubicBezTo>
                  <a:lnTo>
                    <a:pt x="4" y="123"/>
                  </a:lnTo>
                  <a:lnTo>
                    <a:pt x="4" y="664"/>
                  </a:lnTo>
                  <a:cubicBezTo>
                    <a:pt x="4" y="1044"/>
                    <a:pt x="314" y="1349"/>
                    <a:pt x="694" y="1349"/>
                  </a:cubicBezTo>
                  <a:cubicBezTo>
                    <a:pt x="697" y="1349"/>
                    <a:pt x="699" y="1349"/>
                    <a:pt x="702" y="1349"/>
                  </a:cubicBezTo>
                  <a:cubicBezTo>
                    <a:pt x="1078" y="1349"/>
                    <a:pt x="1384" y="1041"/>
                    <a:pt x="1379" y="664"/>
                  </a:cubicBezTo>
                  <a:lnTo>
                    <a:pt x="1379" y="123"/>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7"/>
            <p:cNvSpPr/>
            <p:nvPr/>
          </p:nvSpPr>
          <p:spPr>
            <a:xfrm>
              <a:off x="3413000" y="3348050"/>
              <a:ext cx="10875" cy="105575"/>
            </a:xfrm>
            <a:custGeom>
              <a:avLst/>
              <a:gdLst/>
              <a:ahLst/>
              <a:cxnLst/>
              <a:rect l="l" t="t" r="r" b="b"/>
              <a:pathLst>
                <a:path w="435" h="4223" extrusionOk="0">
                  <a:moveTo>
                    <a:pt x="210" y="0"/>
                  </a:moveTo>
                  <a:cubicBezTo>
                    <a:pt x="94" y="0"/>
                    <a:pt x="1" y="96"/>
                    <a:pt x="5" y="217"/>
                  </a:cubicBezTo>
                  <a:lnTo>
                    <a:pt x="5" y="4006"/>
                  </a:lnTo>
                  <a:cubicBezTo>
                    <a:pt x="1" y="4125"/>
                    <a:pt x="98" y="4222"/>
                    <a:pt x="217" y="4222"/>
                  </a:cubicBezTo>
                  <a:cubicBezTo>
                    <a:pt x="337" y="4222"/>
                    <a:pt x="434" y="4125"/>
                    <a:pt x="434" y="4006"/>
                  </a:cubicBezTo>
                  <a:lnTo>
                    <a:pt x="434" y="217"/>
                  </a:lnTo>
                  <a:cubicBezTo>
                    <a:pt x="434" y="97"/>
                    <a:pt x="337" y="0"/>
                    <a:pt x="217" y="0"/>
                  </a:cubicBezTo>
                  <a:cubicBezTo>
                    <a:pt x="215" y="0"/>
                    <a:pt x="212" y="0"/>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7"/>
            <p:cNvSpPr/>
            <p:nvPr/>
          </p:nvSpPr>
          <p:spPr>
            <a:xfrm>
              <a:off x="3367250" y="3425525"/>
              <a:ext cx="51200" cy="22675"/>
            </a:xfrm>
            <a:custGeom>
              <a:avLst/>
              <a:gdLst/>
              <a:ahLst/>
              <a:cxnLst/>
              <a:rect l="l" t="t" r="r" b="b"/>
              <a:pathLst>
                <a:path w="2048" h="907" extrusionOk="0">
                  <a:moveTo>
                    <a:pt x="0" y="1"/>
                  </a:moveTo>
                  <a:lnTo>
                    <a:pt x="0" y="619"/>
                  </a:lnTo>
                  <a:cubicBezTo>
                    <a:pt x="0" y="779"/>
                    <a:pt x="129" y="907"/>
                    <a:pt x="288" y="907"/>
                  </a:cubicBezTo>
                  <a:lnTo>
                    <a:pt x="2047" y="907"/>
                  </a:lnTo>
                  <a:cubicBezTo>
                    <a:pt x="2047" y="407"/>
                    <a:pt x="1641" y="5"/>
                    <a:pt x="11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7"/>
            <p:cNvSpPr/>
            <p:nvPr/>
          </p:nvSpPr>
          <p:spPr>
            <a:xfrm>
              <a:off x="3418425" y="3425525"/>
              <a:ext cx="51200" cy="22675"/>
            </a:xfrm>
            <a:custGeom>
              <a:avLst/>
              <a:gdLst/>
              <a:ahLst/>
              <a:cxnLst/>
              <a:rect l="l" t="t" r="r" b="b"/>
              <a:pathLst>
                <a:path w="2048" h="907" extrusionOk="0">
                  <a:moveTo>
                    <a:pt x="907" y="1"/>
                  </a:moveTo>
                  <a:cubicBezTo>
                    <a:pt x="407" y="1"/>
                    <a:pt x="0" y="407"/>
                    <a:pt x="0" y="907"/>
                  </a:cubicBezTo>
                  <a:lnTo>
                    <a:pt x="1765" y="907"/>
                  </a:lnTo>
                  <a:cubicBezTo>
                    <a:pt x="1924" y="907"/>
                    <a:pt x="2047" y="779"/>
                    <a:pt x="2047" y="619"/>
                  </a:cubicBezTo>
                  <a:lnTo>
                    <a:pt x="204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7"/>
            <p:cNvSpPr/>
            <p:nvPr/>
          </p:nvSpPr>
          <p:spPr>
            <a:xfrm>
              <a:off x="3379950" y="3365825"/>
              <a:ext cx="25775" cy="10875"/>
            </a:xfrm>
            <a:custGeom>
              <a:avLst/>
              <a:gdLst/>
              <a:ahLst/>
              <a:cxnLst/>
              <a:rect l="l" t="t" r="r" b="b"/>
              <a:pathLst>
                <a:path w="1031" h="435" extrusionOk="0">
                  <a:moveTo>
                    <a:pt x="817" y="1"/>
                  </a:moveTo>
                  <a:cubicBezTo>
                    <a:pt x="815" y="1"/>
                    <a:pt x="812" y="1"/>
                    <a:pt x="810" y="1"/>
                  </a:cubicBezTo>
                  <a:lnTo>
                    <a:pt x="213" y="1"/>
                  </a:lnTo>
                  <a:cubicBezTo>
                    <a:pt x="94" y="1"/>
                    <a:pt x="1" y="98"/>
                    <a:pt x="1" y="218"/>
                  </a:cubicBezTo>
                  <a:cubicBezTo>
                    <a:pt x="1" y="333"/>
                    <a:pt x="98" y="430"/>
                    <a:pt x="213" y="434"/>
                  </a:cubicBezTo>
                  <a:lnTo>
                    <a:pt x="810" y="434"/>
                  </a:lnTo>
                  <a:cubicBezTo>
                    <a:pt x="929" y="434"/>
                    <a:pt x="1027" y="337"/>
                    <a:pt x="1027" y="218"/>
                  </a:cubicBezTo>
                  <a:cubicBezTo>
                    <a:pt x="1031" y="101"/>
                    <a:pt x="934" y="1"/>
                    <a:pt x="8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7"/>
            <p:cNvSpPr/>
            <p:nvPr/>
          </p:nvSpPr>
          <p:spPr>
            <a:xfrm>
              <a:off x="3379950" y="3383625"/>
              <a:ext cx="25775" cy="10875"/>
            </a:xfrm>
            <a:custGeom>
              <a:avLst/>
              <a:gdLst/>
              <a:ahLst/>
              <a:cxnLst/>
              <a:rect l="l" t="t" r="r" b="b"/>
              <a:pathLst>
                <a:path w="1031" h="435" extrusionOk="0">
                  <a:moveTo>
                    <a:pt x="213" y="1"/>
                  </a:moveTo>
                  <a:cubicBezTo>
                    <a:pt x="98" y="5"/>
                    <a:pt x="1" y="98"/>
                    <a:pt x="1" y="217"/>
                  </a:cubicBezTo>
                  <a:cubicBezTo>
                    <a:pt x="1" y="337"/>
                    <a:pt x="94" y="434"/>
                    <a:pt x="213" y="434"/>
                  </a:cubicBezTo>
                  <a:lnTo>
                    <a:pt x="810" y="434"/>
                  </a:lnTo>
                  <a:cubicBezTo>
                    <a:pt x="929" y="434"/>
                    <a:pt x="1031" y="337"/>
                    <a:pt x="1027" y="217"/>
                  </a:cubicBezTo>
                  <a:cubicBezTo>
                    <a:pt x="1027" y="98"/>
                    <a:pt x="929" y="1"/>
                    <a:pt x="8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7"/>
            <p:cNvSpPr/>
            <p:nvPr/>
          </p:nvSpPr>
          <p:spPr>
            <a:xfrm>
              <a:off x="3378075" y="3401650"/>
              <a:ext cx="29325" cy="10750"/>
            </a:xfrm>
            <a:custGeom>
              <a:avLst/>
              <a:gdLst/>
              <a:ahLst/>
              <a:cxnLst/>
              <a:rect l="l" t="t" r="r" b="b"/>
              <a:pathLst>
                <a:path w="1173" h="430" extrusionOk="0">
                  <a:moveTo>
                    <a:pt x="288" y="1"/>
                  </a:moveTo>
                  <a:cubicBezTo>
                    <a:pt x="1" y="1"/>
                    <a:pt x="1" y="429"/>
                    <a:pt x="288" y="429"/>
                  </a:cubicBezTo>
                  <a:lnTo>
                    <a:pt x="885" y="429"/>
                  </a:lnTo>
                  <a:cubicBezTo>
                    <a:pt x="1172" y="429"/>
                    <a:pt x="1172" y="1"/>
                    <a:pt x="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7"/>
            <p:cNvSpPr/>
            <p:nvPr/>
          </p:nvSpPr>
          <p:spPr>
            <a:xfrm>
              <a:off x="3431125" y="3365825"/>
              <a:ext cx="25800" cy="10875"/>
            </a:xfrm>
            <a:custGeom>
              <a:avLst/>
              <a:gdLst/>
              <a:ahLst/>
              <a:cxnLst/>
              <a:rect l="l" t="t" r="r" b="b"/>
              <a:pathLst>
                <a:path w="1032" h="435" extrusionOk="0">
                  <a:moveTo>
                    <a:pt x="210" y="1"/>
                  </a:moveTo>
                  <a:cubicBezTo>
                    <a:pt x="94" y="1"/>
                    <a:pt x="1" y="101"/>
                    <a:pt x="1" y="218"/>
                  </a:cubicBezTo>
                  <a:cubicBezTo>
                    <a:pt x="1" y="337"/>
                    <a:pt x="98" y="434"/>
                    <a:pt x="218" y="434"/>
                  </a:cubicBezTo>
                  <a:lnTo>
                    <a:pt x="814" y="434"/>
                  </a:lnTo>
                  <a:cubicBezTo>
                    <a:pt x="934" y="434"/>
                    <a:pt x="1031" y="337"/>
                    <a:pt x="1031" y="218"/>
                  </a:cubicBezTo>
                  <a:cubicBezTo>
                    <a:pt x="1031" y="101"/>
                    <a:pt x="938" y="1"/>
                    <a:pt x="822" y="1"/>
                  </a:cubicBezTo>
                  <a:cubicBezTo>
                    <a:pt x="819" y="1"/>
                    <a:pt x="817" y="1"/>
                    <a:pt x="814" y="1"/>
                  </a:cubicBezTo>
                  <a:lnTo>
                    <a:pt x="218" y="1"/>
                  </a:lnTo>
                  <a:cubicBezTo>
                    <a:pt x="215" y="1"/>
                    <a:pt x="213" y="1"/>
                    <a:pt x="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7"/>
            <p:cNvSpPr/>
            <p:nvPr/>
          </p:nvSpPr>
          <p:spPr>
            <a:xfrm>
              <a:off x="3431125" y="3383625"/>
              <a:ext cx="25800" cy="10875"/>
            </a:xfrm>
            <a:custGeom>
              <a:avLst/>
              <a:gdLst/>
              <a:ahLst/>
              <a:cxnLst/>
              <a:rect l="l" t="t" r="r" b="b"/>
              <a:pathLst>
                <a:path w="1032" h="435" extrusionOk="0">
                  <a:moveTo>
                    <a:pt x="218" y="1"/>
                  </a:moveTo>
                  <a:cubicBezTo>
                    <a:pt x="98" y="1"/>
                    <a:pt x="1" y="98"/>
                    <a:pt x="1" y="217"/>
                  </a:cubicBezTo>
                  <a:cubicBezTo>
                    <a:pt x="1" y="337"/>
                    <a:pt x="98" y="434"/>
                    <a:pt x="218" y="434"/>
                  </a:cubicBezTo>
                  <a:lnTo>
                    <a:pt x="814" y="434"/>
                  </a:lnTo>
                  <a:cubicBezTo>
                    <a:pt x="934" y="434"/>
                    <a:pt x="1031" y="337"/>
                    <a:pt x="1031" y="217"/>
                  </a:cubicBezTo>
                  <a:cubicBezTo>
                    <a:pt x="1031" y="98"/>
                    <a:pt x="934" y="1"/>
                    <a:pt x="8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7"/>
            <p:cNvSpPr/>
            <p:nvPr/>
          </p:nvSpPr>
          <p:spPr>
            <a:xfrm>
              <a:off x="3429375" y="3401650"/>
              <a:ext cx="29300" cy="10750"/>
            </a:xfrm>
            <a:custGeom>
              <a:avLst/>
              <a:gdLst/>
              <a:ahLst/>
              <a:cxnLst/>
              <a:rect l="l" t="t" r="r" b="b"/>
              <a:pathLst>
                <a:path w="1172" h="430" extrusionOk="0">
                  <a:moveTo>
                    <a:pt x="288" y="1"/>
                  </a:moveTo>
                  <a:cubicBezTo>
                    <a:pt x="0" y="1"/>
                    <a:pt x="0" y="429"/>
                    <a:pt x="288" y="429"/>
                  </a:cubicBezTo>
                  <a:lnTo>
                    <a:pt x="884" y="429"/>
                  </a:lnTo>
                  <a:cubicBezTo>
                    <a:pt x="1172" y="429"/>
                    <a:pt x="1172" y="1"/>
                    <a:pt x="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7"/>
            <p:cNvSpPr/>
            <p:nvPr/>
          </p:nvSpPr>
          <p:spPr>
            <a:xfrm>
              <a:off x="3361825" y="3347375"/>
              <a:ext cx="113225" cy="106250"/>
            </a:xfrm>
            <a:custGeom>
              <a:avLst/>
              <a:gdLst/>
              <a:ahLst/>
              <a:cxnLst/>
              <a:rect l="l" t="t" r="r" b="b"/>
              <a:pathLst>
                <a:path w="4529" h="4250" extrusionOk="0">
                  <a:moveTo>
                    <a:pt x="4029" y="425"/>
                  </a:moveTo>
                  <a:cubicBezTo>
                    <a:pt x="4068" y="425"/>
                    <a:pt x="4099" y="456"/>
                    <a:pt x="4095" y="496"/>
                  </a:cubicBezTo>
                  <a:lnTo>
                    <a:pt x="4095" y="3745"/>
                  </a:lnTo>
                  <a:cubicBezTo>
                    <a:pt x="4099" y="3785"/>
                    <a:pt x="4068" y="3816"/>
                    <a:pt x="4029" y="3816"/>
                  </a:cubicBezTo>
                  <a:lnTo>
                    <a:pt x="505" y="3816"/>
                  </a:lnTo>
                  <a:cubicBezTo>
                    <a:pt x="465" y="3816"/>
                    <a:pt x="430" y="3785"/>
                    <a:pt x="430" y="3745"/>
                  </a:cubicBezTo>
                  <a:lnTo>
                    <a:pt x="430" y="496"/>
                  </a:lnTo>
                  <a:cubicBezTo>
                    <a:pt x="430" y="456"/>
                    <a:pt x="465" y="425"/>
                    <a:pt x="505" y="425"/>
                  </a:cubicBezTo>
                  <a:close/>
                  <a:moveTo>
                    <a:pt x="497" y="1"/>
                  </a:moveTo>
                  <a:cubicBezTo>
                    <a:pt x="222" y="1"/>
                    <a:pt x="1" y="220"/>
                    <a:pt x="1" y="496"/>
                  </a:cubicBezTo>
                  <a:lnTo>
                    <a:pt x="1" y="3745"/>
                  </a:lnTo>
                  <a:cubicBezTo>
                    <a:pt x="1" y="4024"/>
                    <a:pt x="226" y="4249"/>
                    <a:pt x="505" y="4249"/>
                  </a:cubicBezTo>
                  <a:lnTo>
                    <a:pt x="4029" y="4249"/>
                  </a:lnTo>
                  <a:cubicBezTo>
                    <a:pt x="4307" y="4249"/>
                    <a:pt x="4528" y="4024"/>
                    <a:pt x="4528" y="3745"/>
                  </a:cubicBezTo>
                  <a:lnTo>
                    <a:pt x="4528" y="496"/>
                  </a:lnTo>
                  <a:cubicBezTo>
                    <a:pt x="4528" y="222"/>
                    <a:pt x="4303" y="1"/>
                    <a:pt x="4029" y="1"/>
                  </a:cubicBezTo>
                  <a:lnTo>
                    <a:pt x="505" y="1"/>
                  </a:lnTo>
                  <a:cubicBezTo>
                    <a:pt x="502" y="1"/>
                    <a:pt x="499" y="1"/>
                    <a:pt x="4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 name="Google Shape;1709;p57"/>
          <p:cNvGrpSpPr/>
          <p:nvPr/>
        </p:nvGrpSpPr>
        <p:grpSpPr>
          <a:xfrm>
            <a:off x="2513625" y="3144575"/>
            <a:ext cx="369200" cy="356000"/>
            <a:chOff x="2513625" y="3144575"/>
            <a:chExt cx="369200" cy="356000"/>
          </a:xfrm>
        </p:grpSpPr>
        <p:sp>
          <p:nvSpPr>
            <p:cNvPr id="1710" name="Google Shape;1710;p57"/>
            <p:cNvSpPr/>
            <p:nvPr/>
          </p:nvSpPr>
          <p:spPr>
            <a:xfrm>
              <a:off x="2775125" y="3391600"/>
              <a:ext cx="107700" cy="98650"/>
            </a:xfrm>
            <a:custGeom>
              <a:avLst/>
              <a:gdLst/>
              <a:ahLst/>
              <a:cxnLst/>
              <a:rect l="l" t="t" r="r" b="b"/>
              <a:pathLst>
                <a:path w="4308" h="3946" extrusionOk="0">
                  <a:moveTo>
                    <a:pt x="1146" y="0"/>
                  </a:moveTo>
                  <a:lnTo>
                    <a:pt x="253" y="319"/>
                  </a:lnTo>
                  <a:lnTo>
                    <a:pt x="1" y="960"/>
                  </a:lnTo>
                  <a:lnTo>
                    <a:pt x="1871" y="3148"/>
                  </a:lnTo>
                  <a:cubicBezTo>
                    <a:pt x="1999" y="3290"/>
                    <a:pt x="2132" y="3422"/>
                    <a:pt x="2273" y="3550"/>
                  </a:cubicBezTo>
                  <a:cubicBezTo>
                    <a:pt x="2550" y="3811"/>
                    <a:pt x="2910" y="3945"/>
                    <a:pt x="3273" y="3945"/>
                  </a:cubicBezTo>
                  <a:cubicBezTo>
                    <a:pt x="3514" y="3945"/>
                    <a:pt x="3755" y="3887"/>
                    <a:pt x="3975" y="3767"/>
                  </a:cubicBezTo>
                  <a:cubicBezTo>
                    <a:pt x="4020" y="3745"/>
                    <a:pt x="4059" y="3718"/>
                    <a:pt x="4090" y="3679"/>
                  </a:cubicBezTo>
                  <a:cubicBezTo>
                    <a:pt x="4307" y="3214"/>
                    <a:pt x="4192" y="2662"/>
                    <a:pt x="3812" y="2321"/>
                  </a:cubicBezTo>
                  <a:lnTo>
                    <a:pt x="11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7"/>
            <p:cNvSpPr/>
            <p:nvPr/>
          </p:nvSpPr>
          <p:spPr>
            <a:xfrm>
              <a:off x="2734575" y="3346275"/>
              <a:ext cx="44675" cy="46225"/>
            </a:xfrm>
            <a:custGeom>
              <a:avLst/>
              <a:gdLst/>
              <a:ahLst/>
              <a:cxnLst/>
              <a:rect l="l" t="t" r="r" b="b"/>
              <a:pathLst>
                <a:path w="1787" h="1849" extrusionOk="0">
                  <a:moveTo>
                    <a:pt x="486" y="0"/>
                  </a:moveTo>
                  <a:lnTo>
                    <a:pt x="0" y="650"/>
                  </a:lnTo>
                  <a:lnTo>
                    <a:pt x="761" y="1849"/>
                  </a:lnTo>
                  <a:lnTo>
                    <a:pt x="1437" y="1751"/>
                  </a:lnTo>
                  <a:lnTo>
                    <a:pt x="1786" y="827"/>
                  </a:lnTo>
                  <a:lnTo>
                    <a:pt x="48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7"/>
            <p:cNvSpPr/>
            <p:nvPr/>
          </p:nvSpPr>
          <p:spPr>
            <a:xfrm>
              <a:off x="2769600" y="3409950"/>
              <a:ext cx="107800" cy="90625"/>
            </a:xfrm>
            <a:custGeom>
              <a:avLst/>
              <a:gdLst/>
              <a:ahLst/>
              <a:cxnLst/>
              <a:rect l="l" t="t" r="r" b="b"/>
              <a:pathLst>
                <a:path w="4312" h="3625" extrusionOk="0">
                  <a:moveTo>
                    <a:pt x="633" y="0"/>
                  </a:moveTo>
                  <a:lnTo>
                    <a:pt x="1" y="27"/>
                  </a:lnTo>
                  <a:lnTo>
                    <a:pt x="58" y="575"/>
                  </a:lnTo>
                  <a:lnTo>
                    <a:pt x="2379" y="3232"/>
                  </a:lnTo>
                  <a:cubicBezTo>
                    <a:pt x="2611" y="3493"/>
                    <a:pt x="2930" y="3625"/>
                    <a:pt x="3250" y="3625"/>
                  </a:cubicBezTo>
                  <a:cubicBezTo>
                    <a:pt x="3548" y="3625"/>
                    <a:pt x="3847" y="3511"/>
                    <a:pt x="4077" y="3281"/>
                  </a:cubicBezTo>
                  <a:cubicBezTo>
                    <a:pt x="4174" y="3188"/>
                    <a:pt x="4254" y="3073"/>
                    <a:pt x="4311" y="2945"/>
                  </a:cubicBezTo>
                  <a:lnTo>
                    <a:pt x="4311" y="2945"/>
                  </a:lnTo>
                  <a:cubicBezTo>
                    <a:pt x="4156" y="3016"/>
                    <a:pt x="3991" y="3050"/>
                    <a:pt x="3826" y="3050"/>
                  </a:cubicBezTo>
                  <a:cubicBezTo>
                    <a:pt x="3501" y="3050"/>
                    <a:pt x="3180" y="2915"/>
                    <a:pt x="2954" y="2662"/>
                  </a:cubicBezTo>
                  <a:lnTo>
                    <a:pt x="6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7"/>
            <p:cNvSpPr/>
            <p:nvPr/>
          </p:nvSpPr>
          <p:spPr>
            <a:xfrm>
              <a:off x="2748500" y="3363750"/>
              <a:ext cx="59375" cy="60150"/>
            </a:xfrm>
            <a:custGeom>
              <a:avLst/>
              <a:gdLst/>
              <a:ahLst/>
              <a:cxnLst/>
              <a:rect l="l" t="t" r="r" b="b"/>
              <a:pathLst>
                <a:path w="2375" h="2406" extrusionOk="0">
                  <a:moveTo>
                    <a:pt x="1512" y="0"/>
                  </a:moveTo>
                  <a:cubicBezTo>
                    <a:pt x="1418" y="0"/>
                    <a:pt x="1324" y="35"/>
                    <a:pt x="1251" y="106"/>
                  </a:cubicBezTo>
                  <a:lnTo>
                    <a:pt x="394" y="964"/>
                  </a:lnTo>
                  <a:lnTo>
                    <a:pt x="0" y="1503"/>
                  </a:lnTo>
                  <a:lnTo>
                    <a:pt x="752" y="2405"/>
                  </a:lnTo>
                  <a:lnTo>
                    <a:pt x="1296" y="2025"/>
                  </a:lnTo>
                  <a:lnTo>
                    <a:pt x="2233" y="1092"/>
                  </a:lnTo>
                  <a:cubicBezTo>
                    <a:pt x="2374" y="942"/>
                    <a:pt x="2374" y="712"/>
                    <a:pt x="2233" y="566"/>
                  </a:cubicBezTo>
                  <a:lnTo>
                    <a:pt x="1773" y="106"/>
                  </a:lnTo>
                  <a:cubicBezTo>
                    <a:pt x="1700" y="35"/>
                    <a:pt x="1606" y="0"/>
                    <a:pt x="15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7"/>
            <p:cNvSpPr/>
            <p:nvPr/>
          </p:nvSpPr>
          <p:spPr>
            <a:xfrm>
              <a:off x="2727150" y="3346275"/>
              <a:ext cx="35075" cy="54300"/>
            </a:xfrm>
            <a:custGeom>
              <a:avLst/>
              <a:gdLst/>
              <a:ahLst/>
              <a:cxnLst/>
              <a:rect l="l" t="t" r="r" b="b"/>
              <a:pathLst>
                <a:path w="1403" h="2172" extrusionOk="0">
                  <a:moveTo>
                    <a:pt x="783" y="0"/>
                  </a:moveTo>
                  <a:lnTo>
                    <a:pt x="412" y="403"/>
                  </a:lnTo>
                  <a:lnTo>
                    <a:pt x="1" y="933"/>
                  </a:lnTo>
                  <a:lnTo>
                    <a:pt x="770" y="2136"/>
                  </a:lnTo>
                  <a:lnTo>
                    <a:pt x="1314" y="2171"/>
                  </a:lnTo>
                  <a:lnTo>
                    <a:pt x="1402" y="1508"/>
                  </a:lnTo>
                  <a:lnTo>
                    <a:pt x="974" y="1031"/>
                  </a:lnTo>
                  <a:cubicBezTo>
                    <a:pt x="925" y="978"/>
                    <a:pt x="925" y="894"/>
                    <a:pt x="978" y="841"/>
                  </a:cubicBezTo>
                  <a:cubicBezTo>
                    <a:pt x="1120" y="690"/>
                    <a:pt x="1252" y="535"/>
                    <a:pt x="1376" y="372"/>
                  </a:cubicBezTo>
                  <a:lnTo>
                    <a:pt x="78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7"/>
            <p:cNvSpPr/>
            <p:nvPr/>
          </p:nvSpPr>
          <p:spPr>
            <a:xfrm>
              <a:off x="2525550" y="3144575"/>
              <a:ext cx="249825" cy="249800"/>
            </a:xfrm>
            <a:custGeom>
              <a:avLst/>
              <a:gdLst/>
              <a:ahLst/>
              <a:cxnLst/>
              <a:rect l="l" t="t" r="r" b="b"/>
              <a:pathLst>
                <a:path w="9993" h="9992" extrusionOk="0">
                  <a:moveTo>
                    <a:pt x="4962" y="0"/>
                  </a:moveTo>
                  <a:cubicBezTo>
                    <a:pt x="3697" y="0"/>
                    <a:pt x="2450" y="478"/>
                    <a:pt x="1495" y="1384"/>
                  </a:cubicBezTo>
                  <a:cubicBezTo>
                    <a:pt x="536" y="2303"/>
                    <a:pt x="1" y="3594"/>
                    <a:pt x="1" y="5027"/>
                  </a:cubicBezTo>
                  <a:cubicBezTo>
                    <a:pt x="1" y="7803"/>
                    <a:pt x="2189" y="9992"/>
                    <a:pt x="4966" y="9992"/>
                  </a:cubicBezTo>
                  <a:cubicBezTo>
                    <a:pt x="6288" y="9992"/>
                    <a:pt x="7495" y="9541"/>
                    <a:pt x="8388" y="8710"/>
                  </a:cubicBezTo>
                  <a:cubicBezTo>
                    <a:pt x="9413" y="7759"/>
                    <a:pt x="9993" y="6424"/>
                    <a:pt x="9993" y="5027"/>
                  </a:cubicBezTo>
                  <a:cubicBezTo>
                    <a:pt x="9988" y="3015"/>
                    <a:pt x="8790" y="1198"/>
                    <a:pt x="6942" y="406"/>
                  </a:cubicBezTo>
                  <a:cubicBezTo>
                    <a:pt x="6304" y="133"/>
                    <a:pt x="5630" y="0"/>
                    <a:pt x="496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7"/>
            <p:cNvSpPr/>
            <p:nvPr/>
          </p:nvSpPr>
          <p:spPr>
            <a:xfrm>
              <a:off x="2513625" y="3175825"/>
              <a:ext cx="225600" cy="220000"/>
            </a:xfrm>
            <a:custGeom>
              <a:avLst/>
              <a:gdLst/>
              <a:ahLst/>
              <a:cxnLst/>
              <a:rect l="l" t="t" r="r" b="b"/>
              <a:pathLst>
                <a:path w="9024" h="8800" extrusionOk="0">
                  <a:moveTo>
                    <a:pt x="2122" y="1"/>
                  </a:moveTo>
                  <a:lnTo>
                    <a:pt x="2122" y="1"/>
                  </a:lnTo>
                  <a:cubicBezTo>
                    <a:pt x="548" y="1385"/>
                    <a:pt x="0" y="3595"/>
                    <a:pt x="738" y="5550"/>
                  </a:cubicBezTo>
                  <a:cubicBezTo>
                    <a:pt x="1476" y="7505"/>
                    <a:pt x="3345" y="8799"/>
                    <a:pt x="5432" y="8799"/>
                  </a:cubicBezTo>
                  <a:cubicBezTo>
                    <a:pt x="5436" y="8799"/>
                    <a:pt x="5439" y="8799"/>
                    <a:pt x="5443" y="8799"/>
                  </a:cubicBezTo>
                  <a:cubicBezTo>
                    <a:pt x="6946" y="8799"/>
                    <a:pt x="8140" y="8255"/>
                    <a:pt x="9024" y="7305"/>
                  </a:cubicBezTo>
                  <a:lnTo>
                    <a:pt x="9024" y="7305"/>
                  </a:lnTo>
                  <a:cubicBezTo>
                    <a:pt x="8135" y="8083"/>
                    <a:pt x="7167" y="8353"/>
                    <a:pt x="5894" y="8353"/>
                  </a:cubicBezTo>
                  <a:cubicBezTo>
                    <a:pt x="3917" y="8348"/>
                    <a:pt x="2127" y="7190"/>
                    <a:pt x="1313" y="5390"/>
                  </a:cubicBezTo>
                  <a:cubicBezTo>
                    <a:pt x="504" y="3591"/>
                    <a:pt x="818" y="1486"/>
                    <a:pt x="212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7"/>
            <p:cNvSpPr/>
            <p:nvPr/>
          </p:nvSpPr>
          <p:spPr>
            <a:xfrm>
              <a:off x="2554300" y="3172700"/>
              <a:ext cx="202500" cy="192600"/>
            </a:xfrm>
            <a:custGeom>
              <a:avLst/>
              <a:gdLst/>
              <a:ahLst/>
              <a:cxnLst/>
              <a:rect l="l" t="t" r="r" b="b"/>
              <a:pathLst>
                <a:path w="8100" h="7704" extrusionOk="0">
                  <a:moveTo>
                    <a:pt x="3817" y="1"/>
                  </a:moveTo>
                  <a:cubicBezTo>
                    <a:pt x="3026" y="1"/>
                    <a:pt x="2231" y="241"/>
                    <a:pt x="1548" y="732"/>
                  </a:cubicBezTo>
                  <a:cubicBezTo>
                    <a:pt x="1424" y="811"/>
                    <a:pt x="1309" y="904"/>
                    <a:pt x="1203" y="1001"/>
                  </a:cubicBezTo>
                  <a:cubicBezTo>
                    <a:pt x="416" y="1713"/>
                    <a:pt x="0" y="2779"/>
                    <a:pt x="0" y="3924"/>
                  </a:cubicBezTo>
                  <a:cubicBezTo>
                    <a:pt x="0" y="6081"/>
                    <a:pt x="1658" y="7704"/>
                    <a:pt x="3811" y="7704"/>
                  </a:cubicBezTo>
                  <a:cubicBezTo>
                    <a:pt x="4726" y="7704"/>
                    <a:pt x="5584" y="7483"/>
                    <a:pt x="6256" y="6943"/>
                  </a:cubicBezTo>
                  <a:cubicBezTo>
                    <a:pt x="6535" y="6718"/>
                    <a:pt x="6782" y="6462"/>
                    <a:pt x="6990" y="6174"/>
                  </a:cubicBezTo>
                  <a:cubicBezTo>
                    <a:pt x="8100" y="4622"/>
                    <a:pt x="7923" y="2491"/>
                    <a:pt x="6574" y="1143"/>
                  </a:cubicBezTo>
                  <a:cubicBezTo>
                    <a:pt x="5820" y="388"/>
                    <a:pt x="4822" y="1"/>
                    <a:pt x="3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7"/>
            <p:cNvSpPr/>
            <p:nvPr/>
          </p:nvSpPr>
          <p:spPr>
            <a:xfrm>
              <a:off x="2539800" y="3195725"/>
              <a:ext cx="173900" cy="172400"/>
            </a:xfrm>
            <a:custGeom>
              <a:avLst/>
              <a:gdLst/>
              <a:ahLst/>
              <a:cxnLst/>
              <a:rect l="l" t="t" r="r" b="b"/>
              <a:pathLst>
                <a:path w="6956" h="6896" extrusionOk="0">
                  <a:moveTo>
                    <a:pt x="1871" y="1"/>
                  </a:moveTo>
                  <a:lnTo>
                    <a:pt x="1871" y="1"/>
                  </a:lnTo>
                  <a:cubicBezTo>
                    <a:pt x="204" y="1398"/>
                    <a:pt x="1" y="3887"/>
                    <a:pt x="1416" y="5536"/>
                  </a:cubicBezTo>
                  <a:cubicBezTo>
                    <a:pt x="2189" y="6435"/>
                    <a:pt x="3281" y="6895"/>
                    <a:pt x="4378" y="6895"/>
                  </a:cubicBezTo>
                  <a:cubicBezTo>
                    <a:pt x="5294" y="6895"/>
                    <a:pt x="6213" y="6575"/>
                    <a:pt x="6956" y="5921"/>
                  </a:cubicBezTo>
                  <a:lnTo>
                    <a:pt x="6956" y="5921"/>
                  </a:lnTo>
                  <a:cubicBezTo>
                    <a:pt x="6372" y="6235"/>
                    <a:pt x="5722" y="6398"/>
                    <a:pt x="5059" y="6403"/>
                  </a:cubicBezTo>
                  <a:cubicBezTo>
                    <a:pt x="3547" y="6398"/>
                    <a:pt x="2167" y="5541"/>
                    <a:pt x="1491" y="4183"/>
                  </a:cubicBezTo>
                  <a:cubicBezTo>
                    <a:pt x="819" y="2830"/>
                    <a:pt x="965" y="1212"/>
                    <a:pt x="18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7"/>
            <p:cNvSpPr/>
            <p:nvPr/>
          </p:nvSpPr>
          <p:spPr>
            <a:xfrm>
              <a:off x="2787850" y="3408400"/>
              <a:ext cx="43450" cy="43450"/>
            </a:xfrm>
            <a:custGeom>
              <a:avLst/>
              <a:gdLst/>
              <a:ahLst/>
              <a:cxnLst/>
              <a:rect l="l" t="t" r="r" b="b"/>
              <a:pathLst>
                <a:path w="1738" h="1738" extrusionOk="0">
                  <a:moveTo>
                    <a:pt x="1411" y="0"/>
                  </a:moveTo>
                  <a:lnTo>
                    <a:pt x="0" y="1411"/>
                  </a:lnTo>
                  <a:lnTo>
                    <a:pt x="283" y="1738"/>
                  </a:lnTo>
                  <a:lnTo>
                    <a:pt x="1738" y="283"/>
                  </a:lnTo>
                  <a:lnTo>
                    <a:pt x="14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7"/>
            <p:cNvSpPr/>
            <p:nvPr/>
          </p:nvSpPr>
          <p:spPr>
            <a:xfrm>
              <a:off x="2787850" y="3429275"/>
              <a:ext cx="21450" cy="22575"/>
            </a:xfrm>
            <a:custGeom>
              <a:avLst/>
              <a:gdLst/>
              <a:ahLst/>
              <a:cxnLst/>
              <a:rect l="l" t="t" r="r" b="b"/>
              <a:pathLst>
                <a:path w="858" h="903" extrusionOk="0">
                  <a:moveTo>
                    <a:pt x="575" y="1"/>
                  </a:moveTo>
                  <a:lnTo>
                    <a:pt x="0" y="576"/>
                  </a:lnTo>
                  <a:lnTo>
                    <a:pt x="283" y="903"/>
                  </a:lnTo>
                  <a:lnTo>
                    <a:pt x="858" y="328"/>
                  </a:lnTo>
                  <a:lnTo>
                    <a:pt x="5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7"/>
            <p:cNvSpPr/>
            <p:nvPr/>
          </p:nvSpPr>
          <p:spPr>
            <a:xfrm>
              <a:off x="2624150" y="3253200"/>
              <a:ext cx="54625" cy="81275"/>
            </a:xfrm>
            <a:custGeom>
              <a:avLst/>
              <a:gdLst/>
              <a:ahLst/>
              <a:cxnLst/>
              <a:rect l="l" t="t" r="r" b="b"/>
              <a:pathLst>
                <a:path w="2185" h="3251" extrusionOk="0">
                  <a:moveTo>
                    <a:pt x="323" y="1"/>
                  </a:moveTo>
                  <a:cubicBezTo>
                    <a:pt x="71" y="1"/>
                    <a:pt x="0" y="169"/>
                    <a:pt x="14" y="416"/>
                  </a:cubicBezTo>
                  <a:cubicBezTo>
                    <a:pt x="9" y="635"/>
                    <a:pt x="190" y="810"/>
                    <a:pt x="408" y="810"/>
                  </a:cubicBezTo>
                  <a:cubicBezTo>
                    <a:pt x="411" y="810"/>
                    <a:pt x="413" y="810"/>
                    <a:pt x="416" y="810"/>
                  </a:cubicBezTo>
                  <a:lnTo>
                    <a:pt x="615" y="810"/>
                  </a:lnTo>
                  <a:cubicBezTo>
                    <a:pt x="628" y="810"/>
                    <a:pt x="641" y="823"/>
                    <a:pt x="641" y="836"/>
                  </a:cubicBezTo>
                  <a:lnTo>
                    <a:pt x="588" y="2503"/>
                  </a:lnTo>
                  <a:lnTo>
                    <a:pt x="553" y="2516"/>
                  </a:lnTo>
                  <a:lnTo>
                    <a:pt x="531" y="2530"/>
                  </a:lnTo>
                  <a:lnTo>
                    <a:pt x="266" y="2530"/>
                  </a:lnTo>
                  <a:cubicBezTo>
                    <a:pt x="62" y="2561"/>
                    <a:pt x="22" y="2715"/>
                    <a:pt x="18" y="2928"/>
                  </a:cubicBezTo>
                  <a:cubicBezTo>
                    <a:pt x="14" y="3135"/>
                    <a:pt x="115" y="3250"/>
                    <a:pt x="358" y="3250"/>
                  </a:cubicBezTo>
                  <a:cubicBezTo>
                    <a:pt x="725" y="3250"/>
                    <a:pt x="1190" y="3228"/>
                    <a:pt x="1570" y="3228"/>
                  </a:cubicBezTo>
                  <a:cubicBezTo>
                    <a:pt x="1787" y="3228"/>
                    <a:pt x="2158" y="3219"/>
                    <a:pt x="2180" y="3007"/>
                  </a:cubicBezTo>
                  <a:cubicBezTo>
                    <a:pt x="2184" y="2981"/>
                    <a:pt x="2184" y="2959"/>
                    <a:pt x="2184" y="2932"/>
                  </a:cubicBezTo>
                  <a:cubicBezTo>
                    <a:pt x="2167" y="2701"/>
                    <a:pt x="1977" y="2521"/>
                    <a:pt x="1751" y="2521"/>
                  </a:cubicBezTo>
                  <a:cubicBezTo>
                    <a:pt x="1748" y="2521"/>
                    <a:pt x="1745" y="2521"/>
                    <a:pt x="1742" y="2521"/>
                  </a:cubicBezTo>
                  <a:lnTo>
                    <a:pt x="1742" y="2530"/>
                  </a:lnTo>
                  <a:lnTo>
                    <a:pt x="1561" y="2530"/>
                  </a:lnTo>
                  <a:cubicBezTo>
                    <a:pt x="1543" y="2530"/>
                    <a:pt x="1530" y="2516"/>
                    <a:pt x="1530" y="2499"/>
                  </a:cubicBezTo>
                  <a:lnTo>
                    <a:pt x="1530" y="434"/>
                  </a:lnTo>
                  <a:cubicBezTo>
                    <a:pt x="1530" y="195"/>
                    <a:pt x="1340" y="1"/>
                    <a:pt x="1101" y="1"/>
                  </a:cubicBezTo>
                  <a:cubicBezTo>
                    <a:pt x="1094" y="2"/>
                    <a:pt x="1009" y="3"/>
                    <a:pt x="898" y="3"/>
                  </a:cubicBezTo>
                  <a:cubicBezTo>
                    <a:pt x="675" y="3"/>
                    <a:pt x="347" y="1"/>
                    <a:pt x="32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7"/>
            <p:cNvSpPr/>
            <p:nvPr/>
          </p:nvSpPr>
          <p:spPr>
            <a:xfrm>
              <a:off x="2621050" y="3316550"/>
              <a:ext cx="57600" cy="21450"/>
            </a:xfrm>
            <a:custGeom>
              <a:avLst/>
              <a:gdLst/>
              <a:ahLst/>
              <a:cxnLst/>
              <a:rect l="l" t="t" r="r" b="b"/>
              <a:pathLst>
                <a:path w="2304" h="858" extrusionOk="0">
                  <a:moveTo>
                    <a:pt x="390" y="0"/>
                  </a:moveTo>
                  <a:cubicBezTo>
                    <a:pt x="186" y="31"/>
                    <a:pt x="31" y="195"/>
                    <a:pt x="14" y="403"/>
                  </a:cubicBezTo>
                  <a:cubicBezTo>
                    <a:pt x="1" y="650"/>
                    <a:pt x="199" y="858"/>
                    <a:pt x="443" y="858"/>
                  </a:cubicBezTo>
                  <a:lnTo>
                    <a:pt x="1875" y="858"/>
                  </a:lnTo>
                  <a:cubicBezTo>
                    <a:pt x="2092" y="858"/>
                    <a:pt x="2277" y="694"/>
                    <a:pt x="2304" y="482"/>
                  </a:cubicBezTo>
                  <a:lnTo>
                    <a:pt x="2251" y="478"/>
                  </a:lnTo>
                  <a:cubicBezTo>
                    <a:pt x="2061" y="482"/>
                    <a:pt x="1793" y="484"/>
                    <a:pt x="1528" y="484"/>
                  </a:cubicBezTo>
                  <a:cubicBezTo>
                    <a:pt x="1262" y="484"/>
                    <a:pt x="998" y="482"/>
                    <a:pt x="814" y="478"/>
                  </a:cubicBezTo>
                  <a:cubicBezTo>
                    <a:pt x="811" y="478"/>
                    <a:pt x="809" y="478"/>
                    <a:pt x="806" y="478"/>
                  </a:cubicBezTo>
                  <a:cubicBezTo>
                    <a:pt x="567" y="478"/>
                    <a:pt x="376" y="276"/>
                    <a:pt x="385" y="31"/>
                  </a:cubicBezTo>
                  <a:cubicBezTo>
                    <a:pt x="385" y="22"/>
                    <a:pt x="390" y="9"/>
                    <a:pt x="39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7"/>
            <p:cNvSpPr/>
            <p:nvPr/>
          </p:nvSpPr>
          <p:spPr>
            <a:xfrm>
              <a:off x="2621050" y="3253325"/>
              <a:ext cx="26425" cy="63050"/>
            </a:xfrm>
            <a:custGeom>
              <a:avLst/>
              <a:gdLst/>
              <a:ahLst/>
              <a:cxnLst/>
              <a:rect l="l" t="t" r="r" b="b"/>
              <a:pathLst>
                <a:path w="1057" h="2522" extrusionOk="0">
                  <a:moveTo>
                    <a:pt x="412" y="0"/>
                  </a:moveTo>
                  <a:cubicBezTo>
                    <a:pt x="177" y="18"/>
                    <a:pt x="1" y="217"/>
                    <a:pt x="14" y="451"/>
                  </a:cubicBezTo>
                  <a:cubicBezTo>
                    <a:pt x="27" y="678"/>
                    <a:pt x="217" y="858"/>
                    <a:pt x="448" y="858"/>
                  </a:cubicBezTo>
                  <a:cubicBezTo>
                    <a:pt x="450" y="858"/>
                    <a:pt x="453" y="858"/>
                    <a:pt x="456" y="858"/>
                  </a:cubicBezTo>
                  <a:lnTo>
                    <a:pt x="650" y="858"/>
                  </a:lnTo>
                  <a:cubicBezTo>
                    <a:pt x="664" y="858"/>
                    <a:pt x="681" y="871"/>
                    <a:pt x="681" y="884"/>
                  </a:cubicBezTo>
                  <a:lnTo>
                    <a:pt x="681" y="2494"/>
                  </a:lnTo>
                  <a:cubicBezTo>
                    <a:pt x="681" y="2507"/>
                    <a:pt x="672" y="2517"/>
                    <a:pt x="662" y="2520"/>
                  </a:cubicBezTo>
                  <a:lnTo>
                    <a:pt x="1000" y="2520"/>
                  </a:lnTo>
                  <a:cubicBezTo>
                    <a:pt x="1002" y="2521"/>
                    <a:pt x="1004" y="2521"/>
                    <a:pt x="1006" y="2521"/>
                  </a:cubicBezTo>
                  <a:cubicBezTo>
                    <a:pt x="1034" y="2521"/>
                    <a:pt x="1057" y="2496"/>
                    <a:pt x="1053" y="2467"/>
                  </a:cubicBezTo>
                  <a:lnTo>
                    <a:pt x="1053" y="602"/>
                  </a:lnTo>
                  <a:cubicBezTo>
                    <a:pt x="1053" y="584"/>
                    <a:pt x="1040" y="571"/>
                    <a:pt x="1026" y="571"/>
                  </a:cubicBezTo>
                  <a:lnTo>
                    <a:pt x="827" y="571"/>
                  </a:lnTo>
                  <a:cubicBezTo>
                    <a:pt x="824" y="571"/>
                    <a:pt x="822" y="571"/>
                    <a:pt x="819" y="571"/>
                  </a:cubicBezTo>
                  <a:cubicBezTo>
                    <a:pt x="588" y="571"/>
                    <a:pt x="398" y="391"/>
                    <a:pt x="385" y="164"/>
                  </a:cubicBezTo>
                  <a:cubicBezTo>
                    <a:pt x="381" y="106"/>
                    <a:pt x="390" y="53"/>
                    <a:pt x="412" y="0"/>
                  </a:cubicBezTo>
                  <a:close/>
                  <a:moveTo>
                    <a:pt x="650" y="2520"/>
                  </a:moveTo>
                  <a:cubicBezTo>
                    <a:pt x="652" y="2521"/>
                    <a:pt x="654" y="2521"/>
                    <a:pt x="656" y="2521"/>
                  </a:cubicBezTo>
                  <a:cubicBezTo>
                    <a:pt x="658" y="2521"/>
                    <a:pt x="660" y="2521"/>
                    <a:pt x="662" y="252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7"/>
            <p:cNvSpPr/>
            <p:nvPr/>
          </p:nvSpPr>
          <p:spPr>
            <a:xfrm>
              <a:off x="2652650" y="3253425"/>
              <a:ext cx="25" cy="25"/>
            </a:xfrm>
            <a:custGeom>
              <a:avLst/>
              <a:gdLst/>
              <a:ahLst/>
              <a:cxnLst/>
              <a:rect l="l" t="t" r="r" b="b"/>
              <a:pathLst>
                <a:path w="1" h="1" extrusionOk="0">
                  <a:moveTo>
                    <a:pt x="1" y="1"/>
                  </a:moveTo>
                  <a:close/>
                </a:path>
              </a:pathLst>
            </a:custGeom>
            <a:solidFill>
              <a:srgbClr val="ABD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7"/>
            <p:cNvSpPr/>
            <p:nvPr/>
          </p:nvSpPr>
          <p:spPr>
            <a:xfrm>
              <a:off x="2641400" y="3253200"/>
              <a:ext cx="8525" cy="125"/>
            </a:xfrm>
            <a:custGeom>
              <a:avLst/>
              <a:gdLst/>
              <a:ahLst/>
              <a:cxnLst/>
              <a:rect l="l" t="t" r="r" b="b"/>
              <a:pathLst>
                <a:path w="341" h="5" extrusionOk="0">
                  <a:moveTo>
                    <a:pt x="0" y="1"/>
                  </a:moveTo>
                  <a:cubicBezTo>
                    <a:pt x="64" y="3"/>
                    <a:pt x="129" y="4"/>
                    <a:pt x="188" y="4"/>
                  </a:cubicBezTo>
                  <a:cubicBezTo>
                    <a:pt x="248" y="4"/>
                    <a:pt x="301" y="3"/>
                    <a:pt x="340" y="1"/>
                  </a:cubicBezTo>
                  <a:close/>
                </a:path>
              </a:pathLst>
            </a:custGeom>
            <a:solidFill>
              <a:srgbClr val="ABD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7"/>
            <p:cNvSpPr/>
            <p:nvPr/>
          </p:nvSpPr>
          <p:spPr>
            <a:xfrm>
              <a:off x="2635850" y="3203125"/>
              <a:ext cx="29650" cy="28100"/>
            </a:xfrm>
            <a:custGeom>
              <a:avLst/>
              <a:gdLst/>
              <a:ahLst/>
              <a:cxnLst/>
              <a:rect l="l" t="t" r="r" b="b"/>
              <a:pathLst>
                <a:path w="1186" h="1124" extrusionOk="0">
                  <a:moveTo>
                    <a:pt x="567" y="1"/>
                  </a:moveTo>
                  <a:cubicBezTo>
                    <a:pt x="509" y="1"/>
                    <a:pt x="452" y="10"/>
                    <a:pt x="394" y="28"/>
                  </a:cubicBezTo>
                  <a:cubicBezTo>
                    <a:pt x="142" y="98"/>
                    <a:pt x="1" y="333"/>
                    <a:pt x="1" y="611"/>
                  </a:cubicBezTo>
                  <a:cubicBezTo>
                    <a:pt x="1" y="894"/>
                    <a:pt x="235" y="1124"/>
                    <a:pt x="576" y="1124"/>
                  </a:cubicBezTo>
                  <a:cubicBezTo>
                    <a:pt x="828" y="1124"/>
                    <a:pt x="1036" y="1080"/>
                    <a:pt x="1128" y="872"/>
                  </a:cubicBezTo>
                  <a:cubicBezTo>
                    <a:pt x="1164" y="792"/>
                    <a:pt x="1181" y="704"/>
                    <a:pt x="1186" y="620"/>
                  </a:cubicBezTo>
                  <a:cubicBezTo>
                    <a:pt x="1186" y="275"/>
                    <a:pt x="907" y="1"/>
                    <a:pt x="56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7"/>
            <p:cNvSpPr/>
            <p:nvPr/>
          </p:nvSpPr>
          <p:spPr>
            <a:xfrm>
              <a:off x="2634650" y="3203800"/>
              <a:ext cx="29875" cy="29900"/>
            </a:xfrm>
            <a:custGeom>
              <a:avLst/>
              <a:gdLst/>
              <a:ahLst/>
              <a:cxnLst/>
              <a:rect l="l" t="t" r="r" b="b"/>
              <a:pathLst>
                <a:path w="1195" h="1196" extrusionOk="0">
                  <a:moveTo>
                    <a:pt x="442" y="1"/>
                  </a:moveTo>
                  <a:cubicBezTo>
                    <a:pt x="182" y="76"/>
                    <a:pt x="0" y="319"/>
                    <a:pt x="0" y="593"/>
                  </a:cubicBezTo>
                  <a:cubicBezTo>
                    <a:pt x="5" y="885"/>
                    <a:pt x="221" y="1132"/>
                    <a:pt x="509" y="1185"/>
                  </a:cubicBezTo>
                  <a:cubicBezTo>
                    <a:pt x="546" y="1192"/>
                    <a:pt x="584" y="1196"/>
                    <a:pt x="621" y="1196"/>
                  </a:cubicBezTo>
                  <a:cubicBezTo>
                    <a:pt x="871" y="1196"/>
                    <a:pt x="1098" y="1044"/>
                    <a:pt x="1194" y="805"/>
                  </a:cubicBezTo>
                  <a:lnTo>
                    <a:pt x="1194" y="805"/>
                  </a:lnTo>
                  <a:cubicBezTo>
                    <a:pt x="1132" y="825"/>
                    <a:pt x="1070" y="834"/>
                    <a:pt x="1009" y="834"/>
                  </a:cubicBezTo>
                  <a:cubicBezTo>
                    <a:pt x="680" y="834"/>
                    <a:pt x="395" y="568"/>
                    <a:pt x="398" y="217"/>
                  </a:cubicBezTo>
                  <a:cubicBezTo>
                    <a:pt x="398" y="142"/>
                    <a:pt x="412" y="67"/>
                    <a:pt x="44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7"/>
            <p:cNvSpPr/>
            <p:nvPr/>
          </p:nvSpPr>
          <p:spPr>
            <a:xfrm>
              <a:off x="2742300" y="3383975"/>
              <a:ext cx="43125" cy="43575"/>
            </a:xfrm>
            <a:custGeom>
              <a:avLst/>
              <a:gdLst/>
              <a:ahLst/>
              <a:cxnLst/>
              <a:rect l="l" t="t" r="r" b="b"/>
              <a:pathLst>
                <a:path w="1725" h="1743" extrusionOk="0">
                  <a:moveTo>
                    <a:pt x="796" y="0"/>
                  </a:moveTo>
                  <a:lnTo>
                    <a:pt x="142" y="650"/>
                  </a:lnTo>
                  <a:cubicBezTo>
                    <a:pt x="1" y="796"/>
                    <a:pt x="1" y="1030"/>
                    <a:pt x="142" y="1176"/>
                  </a:cubicBezTo>
                  <a:lnTo>
                    <a:pt x="602" y="1636"/>
                  </a:lnTo>
                  <a:cubicBezTo>
                    <a:pt x="675" y="1707"/>
                    <a:pt x="770" y="1742"/>
                    <a:pt x="865" y="1742"/>
                  </a:cubicBezTo>
                  <a:cubicBezTo>
                    <a:pt x="960" y="1742"/>
                    <a:pt x="1055" y="1707"/>
                    <a:pt x="1128" y="1636"/>
                  </a:cubicBezTo>
                  <a:lnTo>
                    <a:pt x="1725" y="1039"/>
                  </a:lnTo>
                  <a:lnTo>
                    <a:pt x="7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9" name="Google Shape;1729;p57"/>
          <p:cNvGrpSpPr/>
          <p:nvPr/>
        </p:nvGrpSpPr>
        <p:grpSpPr>
          <a:xfrm>
            <a:off x="1754475" y="3168975"/>
            <a:ext cx="356175" cy="307200"/>
            <a:chOff x="1754475" y="3168975"/>
            <a:chExt cx="356175" cy="307200"/>
          </a:xfrm>
        </p:grpSpPr>
        <p:sp>
          <p:nvSpPr>
            <p:cNvPr id="1730" name="Google Shape;1730;p57"/>
            <p:cNvSpPr/>
            <p:nvPr/>
          </p:nvSpPr>
          <p:spPr>
            <a:xfrm>
              <a:off x="1906350" y="3407725"/>
              <a:ext cx="52425" cy="45025"/>
            </a:xfrm>
            <a:custGeom>
              <a:avLst/>
              <a:gdLst/>
              <a:ahLst/>
              <a:cxnLst/>
              <a:rect l="l" t="t" r="r" b="b"/>
              <a:pathLst>
                <a:path w="2097" h="1801" extrusionOk="0">
                  <a:moveTo>
                    <a:pt x="1022" y="1"/>
                  </a:moveTo>
                  <a:lnTo>
                    <a:pt x="368" y="664"/>
                  </a:lnTo>
                  <a:lnTo>
                    <a:pt x="1" y="1800"/>
                  </a:lnTo>
                  <a:lnTo>
                    <a:pt x="2096" y="1800"/>
                  </a:lnTo>
                  <a:lnTo>
                    <a:pt x="1849" y="1022"/>
                  </a:lnTo>
                  <a:lnTo>
                    <a:pt x="1725" y="664"/>
                  </a:lnTo>
                  <a:lnTo>
                    <a:pt x="10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7"/>
            <p:cNvSpPr/>
            <p:nvPr/>
          </p:nvSpPr>
          <p:spPr>
            <a:xfrm>
              <a:off x="1879825" y="3449725"/>
              <a:ext cx="108675" cy="25575"/>
            </a:xfrm>
            <a:custGeom>
              <a:avLst/>
              <a:gdLst/>
              <a:ahLst/>
              <a:cxnLst/>
              <a:rect l="l" t="t" r="r" b="b"/>
              <a:pathLst>
                <a:path w="4347" h="1023" extrusionOk="0">
                  <a:moveTo>
                    <a:pt x="987" y="1"/>
                  </a:moveTo>
                  <a:lnTo>
                    <a:pt x="673" y="116"/>
                  </a:lnTo>
                  <a:cubicBezTo>
                    <a:pt x="633" y="116"/>
                    <a:pt x="1" y="354"/>
                    <a:pt x="1" y="748"/>
                  </a:cubicBezTo>
                  <a:cubicBezTo>
                    <a:pt x="5" y="898"/>
                    <a:pt x="129" y="1018"/>
                    <a:pt x="279" y="1022"/>
                  </a:cubicBezTo>
                  <a:lnTo>
                    <a:pt x="3980" y="996"/>
                  </a:lnTo>
                  <a:cubicBezTo>
                    <a:pt x="4134" y="996"/>
                    <a:pt x="4258" y="867"/>
                    <a:pt x="4258" y="713"/>
                  </a:cubicBezTo>
                  <a:cubicBezTo>
                    <a:pt x="4258" y="660"/>
                    <a:pt x="4347" y="664"/>
                    <a:pt x="4333" y="606"/>
                  </a:cubicBezTo>
                  <a:cubicBezTo>
                    <a:pt x="4325" y="549"/>
                    <a:pt x="4307" y="496"/>
                    <a:pt x="4280" y="443"/>
                  </a:cubicBezTo>
                  <a:cubicBezTo>
                    <a:pt x="4148" y="173"/>
                    <a:pt x="3878" y="1"/>
                    <a:pt x="35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7"/>
            <p:cNvSpPr/>
            <p:nvPr/>
          </p:nvSpPr>
          <p:spPr>
            <a:xfrm>
              <a:off x="1876400" y="3449850"/>
              <a:ext cx="112325" cy="26325"/>
            </a:xfrm>
            <a:custGeom>
              <a:avLst/>
              <a:gdLst/>
              <a:ahLst/>
              <a:cxnLst/>
              <a:rect l="l" t="t" r="r" b="b"/>
              <a:pathLst>
                <a:path w="4493" h="1053" extrusionOk="0">
                  <a:moveTo>
                    <a:pt x="659" y="0"/>
                  </a:moveTo>
                  <a:cubicBezTo>
                    <a:pt x="279" y="62"/>
                    <a:pt x="5" y="385"/>
                    <a:pt x="1" y="769"/>
                  </a:cubicBezTo>
                  <a:cubicBezTo>
                    <a:pt x="1" y="924"/>
                    <a:pt x="129" y="1052"/>
                    <a:pt x="283" y="1052"/>
                  </a:cubicBezTo>
                  <a:lnTo>
                    <a:pt x="4214" y="1052"/>
                  </a:lnTo>
                  <a:cubicBezTo>
                    <a:pt x="4367" y="1052"/>
                    <a:pt x="4490" y="926"/>
                    <a:pt x="4493" y="774"/>
                  </a:cubicBezTo>
                  <a:lnTo>
                    <a:pt x="4493" y="774"/>
                  </a:lnTo>
                  <a:cubicBezTo>
                    <a:pt x="4493" y="774"/>
                    <a:pt x="4493" y="774"/>
                    <a:pt x="4493" y="774"/>
                  </a:cubicBezTo>
                  <a:lnTo>
                    <a:pt x="4493" y="769"/>
                  </a:lnTo>
                  <a:cubicBezTo>
                    <a:pt x="4493" y="771"/>
                    <a:pt x="4493" y="772"/>
                    <a:pt x="4493" y="774"/>
                  </a:cubicBezTo>
                  <a:lnTo>
                    <a:pt x="4493" y="774"/>
                  </a:lnTo>
                  <a:cubicBezTo>
                    <a:pt x="4488" y="721"/>
                    <a:pt x="4484" y="663"/>
                    <a:pt x="4470" y="610"/>
                  </a:cubicBezTo>
                  <a:lnTo>
                    <a:pt x="1110" y="610"/>
                  </a:lnTo>
                  <a:cubicBezTo>
                    <a:pt x="929" y="610"/>
                    <a:pt x="827" y="398"/>
                    <a:pt x="933" y="252"/>
                  </a:cubicBezTo>
                  <a:lnTo>
                    <a:pt x="112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7"/>
            <p:cNvSpPr/>
            <p:nvPr/>
          </p:nvSpPr>
          <p:spPr>
            <a:xfrm>
              <a:off x="1759800" y="3387500"/>
              <a:ext cx="345525" cy="34075"/>
            </a:xfrm>
            <a:custGeom>
              <a:avLst/>
              <a:gdLst/>
              <a:ahLst/>
              <a:cxnLst/>
              <a:rect l="l" t="t" r="r" b="b"/>
              <a:pathLst>
                <a:path w="13821" h="1363" extrusionOk="0">
                  <a:moveTo>
                    <a:pt x="7322" y="1"/>
                  </a:moveTo>
                  <a:lnTo>
                    <a:pt x="0" y="328"/>
                  </a:lnTo>
                  <a:lnTo>
                    <a:pt x="137" y="805"/>
                  </a:lnTo>
                  <a:cubicBezTo>
                    <a:pt x="137" y="1110"/>
                    <a:pt x="385" y="1358"/>
                    <a:pt x="690" y="1362"/>
                  </a:cubicBezTo>
                  <a:lnTo>
                    <a:pt x="13091" y="1362"/>
                  </a:lnTo>
                  <a:cubicBezTo>
                    <a:pt x="13397" y="1362"/>
                    <a:pt x="13821" y="1225"/>
                    <a:pt x="13821" y="916"/>
                  </a:cubicBezTo>
                  <a:lnTo>
                    <a:pt x="13821" y="332"/>
                  </a:lnTo>
                  <a:lnTo>
                    <a:pt x="732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7"/>
            <p:cNvSpPr/>
            <p:nvPr/>
          </p:nvSpPr>
          <p:spPr>
            <a:xfrm>
              <a:off x="1763650" y="3174175"/>
              <a:ext cx="341675" cy="221650"/>
            </a:xfrm>
            <a:custGeom>
              <a:avLst/>
              <a:gdLst/>
              <a:ahLst/>
              <a:cxnLst/>
              <a:rect l="l" t="t" r="r" b="b"/>
              <a:pathLst>
                <a:path w="13667" h="8866" extrusionOk="0">
                  <a:moveTo>
                    <a:pt x="399" y="1"/>
                  </a:moveTo>
                  <a:cubicBezTo>
                    <a:pt x="94" y="1"/>
                    <a:pt x="1" y="279"/>
                    <a:pt x="1" y="589"/>
                  </a:cubicBezTo>
                  <a:lnTo>
                    <a:pt x="14" y="8865"/>
                  </a:lnTo>
                  <a:lnTo>
                    <a:pt x="13667" y="8865"/>
                  </a:lnTo>
                  <a:lnTo>
                    <a:pt x="13667" y="562"/>
                  </a:lnTo>
                  <a:cubicBezTo>
                    <a:pt x="13667" y="253"/>
                    <a:pt x="13419" y="5"/>
                    <a:pt x="13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7"/>
            <p:cNvSpPr/>
            <p:nvPr/>
          </p:nvSpPr>
          <p:spPr>
            <a:xfrm>
              <a:off x="1759800" y="3174175"/>
              <a:ext cx="345525" cy="221650"/>
            </a:xfrm>
            <a:custGeom>
              <a:avLst/>
              <a:gdLst/>
              <a:ahLst/>
              <a:cxnLst/>
              <a:rect l="l" t="t" r="r" b="b"/>
              <a:pathLst>
                <a:path w="13821" h="8866" extrusionOk="0">
                  <a:moveTo>
                    <a:pt x="553" y="1"/>
                  </a:moveTo>
                  <a:cubicBezTo>
                    <a:pt x="248" y="5"/>
                    <a:pt x="0" y="253"/>
                    <a:pt x="0" y="562"/>
                  </a:cubicBezTo>
                  <a:lnTo>
                    <a:pt x="0" y="8865"/>
                  </a:lnTo>
                  <a:lnTo>
                    <a:pt x="13821" y="8865"/>
                  </a:lnTo>
                  <a:lnTo>
                    <a:pt x="13821" y="8423"/>
                  </a:lnTo>
                  <a:lnTo>
                    <a:pt x="663" y="8423"/>
                  </a:lnTo>
                  <a:cubicBezTo>
                    <a:pt x="601" y="8423"/>
                    <a:pt x="548" y="8370"/>
                    <a:pt x="553" y="8308"/>
                  </a:cubicBezTo>
                  <a:lnTo>
                    <a:pt x="553" y="1"/>
                  </a:ln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7"/>
            <p:cNvSpPr/>
            <p:nvPr/>
          </p:nvSpPr>
          <p:spPr>
            <a:xfrm>
              <a:off x="1754475" y="3168975"/>
              <a:ext cx="356175" cy="260550"/>
            </a:xfrm>
            <a:custGeom>
              <a:avLst/>
              <a:gdLst/>
              <a:ahLst/>
              <a:cxnLst/>
              <a:rect l="l" t="t" r="r" b="b"/>
              <a:pathLst>
                <a:path w="14247" h="10422" extrusionOk="0">
                  <a:moveTo>
                    <a:pt x="13481" y="421"/>
                  </a:moveTo>
                  <a:cubicBezTo>
                    <a:pt x="13671" y="421"/>
                    <a:pt x="13826" y="576"/>
                    <a:pt x="13826" y="770"/>
                  </a:cubicBezTo>
                  <a:lnTo>
                    <a:pt x="13826" y="9657"/>
                  </a:lnTo>
                  <a:cubicBezTo>
                    <a:pt x="13826" y="9847"/>
                    <a:pt x="13671" y="10002"/>
                    <a:pt x="13481" y="10002"/>
                  </a:cubicBezTo>
                  <a:lnTo>
                    <a:pt x="766" y="10002"/>
                  </a:lnTo>
                  <a:cubicBezTo>
                    <a:pt x="576" y="10002"/>
                    <a:pt x="416" y="9847"/>
                    <a:pt x="416" y="9657"/>
                  </a:cubicBezTo>
                  <a:lnTo>
                    <a:pt x="416" y="770"/>
                  </a:lnTo>
                  <a:cubicBezTo>
                    <a:pt x="416" y="576"/>
                    <a:pt x="576" y="421"/>
                    <a:pt x="766" y="421"/>
                  </a:cubicBezTo>
                  <a:close/>
                  <a:moveTo>
                    <a:pt x="766" y="1"/>
                  </a:moveTo>
                  <a:cubicBezTo>
                    <a:pt x="341" y="1"/>
                    <a:pt x="1" y="346"/>
                    <a:pt x="5" y="770"/>
                  </a:cubicBezTo>
                  <a:lnTo>
                    <a:pt x="5" y="9657"/>
                  </a:lnTo>
                  <a:cubicBezTo>
                    <a:pt x="1" y="10077"/>
                    <a:pt x="346" y="10422"/>
                    <a:pt x="766" y="10422"/>
                  </a:cubicBezTo>
                  <a:lnTo>
                    <a:pt x="13481" y="10422"/>
                  </a:lnTo>
                  <a:cubicBezTo>
                    <a:pt x="13906" y="10422"/>
                    <a:pt x="14246" y="10077"/>
                    <a:pt x="14246" y="9657"/>
                  </a:cubicBezTo>
                  <a:lnTo>
                    <a:pt x="14246" y="770"/>
                  </a:lnTo>
                  <a:cubicBezTo>
                    <a:pt x="14246" y="346"/>
                    <a:pt x="13906" y="1"/>
                    <a:pt x="1348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7"/>
            <p:cNvSpPr/>
            <p:nvPr/>
          </p:nvSpPr>
          <p:spPr>
            <a:xfrm>
              <a:off x="1801450" y="3201700"/>
              <a:ext cx="82725" cy="72975"/>
            </a:xfrm>
            <a:custGeom>
              <a:avLst/>
              <a:gdLst/>
              <a:ahLst/>
              <a:cxnLst/>
              <a:rect l="l" t="t" r="r" b="b"/>
              <a:pathLst>
                <a:path w="3309" h="2919" extrusionOk="0">
                  <a:moveTo>
                    <a:pt x="443" y="1"/>
                  </a:moveTo>
                  <a:cubicBezTo>
                    <a:pt x="142" y="1"/>
                    <a:pt x="1" y="270"/>
                    <a:pt x="1" y="580"/>
                  </a:cubicBezTo>
                  <a:lnTo>
                    <a:pt x="63" y="2229"/>
                  </a:lnTo>
                  <a:cubicBezTo>
                    <a:pt x="67" y="2534"/>
                    <a:pt x="315" y="2781"/>
                    <a:pt x="624" y="2781"/>
                  </a:cubicBezTo>
                  <a:lnTo>
                    <a:pt x="3087" y="2919"/>
                  </a:lnTo>
                  <a:lnTo>
                    <a:pt x="3308" y="1424"/>
                  </a:lnTo>
                  <a:lnTo>
                    <a:pt x="30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7"/>
            <p:cNvSpPr/>
            <p:nvPr/>
          </p:nvSpPr>
          <p:spPr>
            <a:xfrm>
              <a:off x="1878600" y="3201700"/>
              <a:ext cx="187825" cy="70650"/>
            </a:xfrm>
            <a:custGeom>
              <a:avLst/>
              <a:gdLst/>
              <a:ahLst/>
              <a:cxnLst/>
              <a:rect l="l" t="t" r="r" b="b"/>
              <a:pathLst>
                <a:path w="7513" h="2826" extrusionOk="0">
                  <a:moveTo>
                    <a:pt x="1" y="1"/>
                  </a:moveTo>
                  <a:lnTo>
                    <a:pt x="1" y="2366"/>
                  </a:lnTo>
                  <a:lnTo>
                    <a:pt x="257" y="2786"/>
                  </a:lnTo>
                  <a:lnTo>
                    <a:pt x="6792" y="2826"/>
                  </a:lnTo>
                  <a:cubicBezTo>
                    <a:pt x="7097" y="2826"/>
                    <a:pt x="7513" y="2671"/>
                    <a:pt x="7513" y="2366"/>
                  </a:cubicBezTo>
                  <a:lnTo>
                    <a:pt x="7513" y="558"/>
                  </a:lnTo>
                  <a:cubicBezTo>
                    <a:pt x="7513" y="253"/>
                    <a:pt x="7265" y="5"/>
                    <a:pt x="69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7"/>
            <p:cNvSpPr/>
            <p:nvPr/>
          </p:nvSpPr>
          <p:spPr>
            <a:xfrm>
              <a:off x="1798700" y="3201700"/>
              <a:ext cx="85475" cy="72975"/>
            </a:xfrm>
            <a:custGeom>
              <a:avLst/>
              <a:gdLst/>
              <a:ahLst/>
              <a:cxnLst/>
              <a:rect l="l" t="t" r="r" b="b"/>
              <a:pathLst>
                <a:path w="3419" h="2919" extrusionOk="0">
                  <a:moveTo>
                    <a:pt x="557" y="1"/>
                  </a:moveTo>
                  <a:cubicBezTo>
                    <a:pt x="248" y="5"/>
                    <a:pt x="0" y="253"/>
                    <a:pt x="5" y="558"/>
                  </a:cubicBezTo>
                  <a:lnTo>
                    <a:pt x="5" y="2366"/>
                  </a:lnTo>
                  <a:cubicBezTo>
                    <a:pt x="5" y="2671"/>
                    <a:pt x="248" y="2919"/>
                    <a:pt x="557" y="2919"/>
                  </a:cubicBezTo>
                  <a:lnTo>
                    <a:pt x="3197" y="2919"/>
                  </a:lnTo>
                  <a:lnTo>
                    <a:pt x="3418" y="2640"/>
                  </a:lnTo>
                  <a:lnTo>
                    <a:pt x="3197" y="2366"/>
                  </a:lnTo>
                  <a:lnTo>
                    <a:pt x="893" y="2366"/>
                  </a:lnTo>
                  <a:cubicBezTo>
                    <a:pt x="708" y="2366"/>
                    <a:pt x="557" y="2216"/>
                    <a:pt x="557" y="2030"/>
                  </a:cubicBezTo>
                  <a:lnTo>
                    <a:pt x="55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7"/>
            <p:cNvSpPr/>
            <p:nvPr/>
          </p:nvSpPr>
          <p:spPr>
            <a:xfrm>
              <a:off x="1878600" y="3260825"/>
              <a:ext cx="187825" cy="13850"/>
            </a:xfrm>
            <a:custGeom>
              <a:avLst/>
              <a:gdLst/>
              <a:ahLst/>
              <a:cxnLst/>
              <a:rect l="l" t="t" r="r" b="b"/>
              <a:pathLst>
                <a:path w="7513" h="554" extrusionOk="0">
                  <a:moveTo>
                    <a:pt x="1" y="1"/>
                  </a:moveTo>
                  <a:lnTo>
                    <a:pt x="1" y="554"/>
                  </a:lnTo>
                  <a:lnTo>
                    <a:pt x="6960" y="554"/>
                  </a:lnTo>
                  <a:cubicBezTo>
                    <a:pt x="7265" y="554"/>
                    <a:pt x="7513" y="306"/>
                    <a:pt x="75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7"/>
            <p:cNvSpPr/>
            <p:nvPr/>
          </p:nvSpPr>
          <p:spPr>
            <a:xfrm>
              <a:off x="1897725" y="3243700"/>
              <a:ext cx="128800" cy="10525"/>
            </a:xfrm>
            <a:custGeom>
              <a:avLst/>
              <a:gdLst/>
              <a:ahLst/>
              <a:cxnLst/>
              <a:rect l="l" t="t" r="r" b="b"/>
              <a:pathLst>
                <a:path w="5152" h="421" extrusionOk="0">
                  <a:moveTo>
                    <a:pt x="279" y="1"/>
                  </a:moveTo>
                  <a:cubicBezTo>
                    <a:pt x="1" y="1"/>
                    <a:pt x="1" y="421"/>
                    <a:pt x="279" y="421"/>
                  </a:cubicBezTo>
                  <a:lnTo>
                    <a:pt x="4873" y="421"/>
                  </a:lnTo>
                  <a:cubicBezTo>
                    <a:pt x="5152" y="421"/>
                    <a:pt x="5152" y="1"/>
                    <a:pt x="48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7"/>
            <p:cNvSpPr/>
            <p:nvPr/>
          </p:nvSpPr>
          <p:spPr>
            <a:xfrm>
              <a:off x="1960950" y="3222150"/>
              <a:ext cx="86475" cy="10525"/>
            </a:xfrm>
            <a:custGeom>
              <a:avLst/>
              <a:gdLst/>
              <a:ahLst/>
              <a:cxnLst/>
              <a:rect l="l" t="t" r="r" b="b"/>
              <a:pathLst>
                <a:path w="3459" h="421" extrusionOk="0">
                  <a:moveTo>
                    <a:pt x="284" y="0"/>
                  </a:moveTo>
                  <a:cubicBezTo>
                    <a:pt x="1" y="0"/>
                    <a:pt x="1" y="420"/>
                    <a:pt x="284" y="420"/>
                  </a:cubicBezTo>
                  <a:lnTo>
                    <a:pt x="3180" y="420"/>
                  </a:lnTo>
                  <a:cubicBezTo>
                    <a:pt x="3458" y="420"/>
                    <a:pt x="3458" y="0"/>
                    <a:pt x="31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7"/>
            <p:cNvSpPr/>
            <p:nvPr/>
          </p:nvSpPr>
          <p:spPr>
            <a:xfrm>
              <a:off x="1898175" y="3222150"/>
              <a:ext cx="55950" cy="10525"/>
            </a:xfrm>
            <a:custGeom>
              <a:avLst/>
              <a:gdLst/>
              <a:ahLst/>
              <a:cxnLst/>
              <a:rect l="l" t="t" r="r" b="b"/>
              <a:pathLst>
                <a:path w="2238" h="421" extrusionOk="0">
                  <a:moveTo>
                    <a:pt x="279" y="0"/>
                  </a:moveTo>
                  <a:cubicBezTo>
                    <a:pt x="1" y="0"/>
                    <a:pt x="1" y="420"/>
                    <a:pt x="279" y="420"/>
                  </a:cubicBezTo>
                  <a:lnTo>
                    <a:pt x="1959" y="420"/>
                  </a:lnTo>
                  <a:cubicBezTo>
                    <a:pt x="2238" y="420"/>
                    <a:pt x="2238" y="0"/>
                    <a:pt x="195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7"/>
            <p:cNvSpPr/>
            <p:nvPr/>
          </p:nvSpPr>
          <p:spPr>
            <a:xfrm>
              <a:off x="1826100" y="3212100"/>
              <a:ext cx="23350" cy="52175"/>
            </a:xfrm>
            <a:custGeom>
              <a:avLst/>
              <a:gdLst/>
              <a:ahLst/>
              <a:cxnLst/>
              <a:rect l="l" t="t" r="r" b="b"/>
              <a:pathLst>
                <a:path w="934" h="2087" extrusionOk="0">
                  <a:moveTo>
                    <a:pt x="284" y="0"/>
                  </a:moveTo>
                  <a:cubicBezTo>
                    <a:pt x="1" y="0"/>
                    <a:pt x="1" y="420"/>
                    <a:pt x="284" y="420"/>
                  </a:cubicBezTo>
                  <a:lnTo>
                    <a:pt x="514" y="420"/>
                  </a:lnTo>
                  <a:lnTo>
                    <a:pt x="514" y="1879"/>
                  </a:lnTo>
                  <a:cubicBezTo>
                    <a:pt x="514" y="1994"/>
                    <a:pt x="611" y="2087"/>
                    <a:pt x="726" y="2087"/>
                  </a:cubicBezTo>
                  <a:cubicBezTo>
                    <a:pt x="841" y="2087"/>
                    <a:pt x="934" y="1994"/>
                    <a:pt x="934" y="1879"/>
                  </a:cubicBezTo>
                  <a:lnTo>
                    <a:pt x="934" y="208"/>
                  </a:lnTo>
                  <a:cubicBezTo>
                    <a:pt x="934" y="93"/>
                    <a:pt x="841" y="0"/>
                    <a:pt x="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7"/>
            <p:cNvSpPr/>
            <p:nvPr/>
          </p:nvSpPr>
          <p:spPr>
            <a:xfrm>
              <a:off x="1881375" y="3344625"/>
              <a:ext cx="25900" cy="25775"/>
            </a:xfrm>
            <a:custGeom>
              <a:avLst/>
              <a:gdLst/>
              <a:ahLst/>
              <a:cxnLst/>
              <a:rect l="l" t="t" r="r" b="b"/>
              <a:pathLst>
                <a:path w="1036" h="1031" extrusionOk="0">
                  <a:moveTo>
                    <a:pt x="199" y="0"/>
                  </a:moveTo>
                  <a:cubicBezTo>
                    <a:pt x="124" y="0"/>
                    <a:pt x="54" y="27"/>
                    <a:pt x="0" y="80"/>
                  </a:cubicBezTo>
                  <a:lnTo>
                    <a:pt x="403" y="641"/>
                  </a:lnTo>
                  <a:lnTo>
                    <a:pt x="951" y="1030"/>
                  </a:lnTo>
                  <a:cubicBezTo>
                    <a:pt x="1004" y="977"/>
                    <a:pt x="1035" y="907"/>
                    <a:pt x="1035" y="831"/>
                  </a:cubicBezTo>
                  <a:lnTo>
                    <a:pt x="1035" y="279"/>
                  </a:lnTo>
                  <a:cubicBezTo>
                    <a:pt x="1035" y="128"/>
                    <a:pt x="911" y="0"/>
                    <a:pt x="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7"/>
            <p:cNvSpPr/>
            <p:nvPr/>
          </p:nvSpPr>
          <p:spPr>
            <a:xfrm>
              <a:off x="1879375" y="3346600"/>
              <a:ext cx="25800" cy="25900"/>
            </a:xfrm>
            <a:custGeom>
              <a:avLst/>
              <a:gdLst/>
              <a:ahLst/>
              <a:cxnLst/>
              <a:rect l="l" t="t" r="r" b="b"/>
              <a:pathLst>
                <a:path w="1032" h="1036" extrusionOk="0">
                  <a:moveTo>
                    <a:pt x="80" y="1"/>
                  </a:moveTo>
                  <a:cubicBezTo>
                    <a:pt x="27" y="54"/>
                    <a:pt x="1" y="129"/>
                    <a:pt x="5" y="200"/>
                  </a:cubicBezTo>
                  <a:lnTo>
                    <a:pt x="5" y="752"/>
                  </a:lnTo>
                  <a:cubicBezTo>
                    <a:pt x="1" y="907"/>
                    <a:pt x="125" y="1035"/>
                    <a:pt x="279" y="1035"/>
                  </a:cubicBezTo>
                  <a:lnTo>
                    <a:pt x="837" y="1035"/>
                  </a:lnTo>
                  <a:cubicBezTo>
                    <a:pt x="912" y="1035"/>
                    <a:pt x="978" y="1004"/>
                    <a:pt x="1031" y="951"/>
                  </a:cubicBezTo>
                  <a:lnTo>
                    <a:pt x="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7"/>
            <p:cNvSpPr/>
            <p:nvPr/>
          </p:nvSpPr>
          <p:spPr>
            <a:xfrm>
              <a:off x="2000975" y="3295875"/>
              <a:ext cx="25875" cy="25875"/>
            </a:xfrm>
            <a:custGeom>
              <a:avLst/>
              <a:gdLst/>
              <a:ahLst/>
              <a:cxnLst/>
              <a:rect l="l" t="t" r="r" b="b"/>
              <a:pathLst>
                <a:path w="1035" h="1035" extrusionOk="0">
                  <a:moveTo>
                    <a:pt x="204" y="0"/>
                  </a:moveTo>
                  <a:cubicBezTo>
                    <a:pt x="129" y="5"/>
                    <a:pt x="53" y="31"/>
                    <a:pt x="0" y="84"/>
                  </a:cubicBezTo>
                  <a:lnTo>
                    <a:pt x="403" y="637"/>
                  </a:lnTo>
                  <a:lnTo>
                    <a:pt x="955" y="1035"/>
                  </a:lnTo>
                  <a:cubicBezTo>
                    <a:pt x="1004" y="982"/>
                    <a:pt x="1035" y="911"/>
                    <a:pt x="1035" y="836"/>
                  </a:cubicBezTo>
                  <a:lnTo>
                    <a:pt x="1035" y="279"/>
                  </a:lnTo>
                  <a:cubicBezTo>
                    <a:pt x="1035" y="124"/>
                    <a:pt x="911" y="0"/>
                    <a:pt x="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7"/>
            <p:cNvSpPr/>
            <p:nvPr/>
          </p:nvSpPr>
          <p:spPr>
            <a:xfrm>
              <a:off x="1998975" y="3297975"/>
              <a:ext cx="25900" cy="25775"/>
            </a:xfrm>
            <a:custGeom>
              <a:avLst/>
              <a:gdLst/>
              <a:ahLst/>
              <a:cxnLst/>
              <a:rect l="l" t="t" r="r" b="b"/>
              <a:pathLst>
                <a:path w="1036" h="1031" extrusionOk="0">
                  <a:moveTo>
                    <a:pt x="80" y="0"/>
                  </a:moveTo>
                  <a:cubicBezTo>
                    <a:pt x="32" y="53"/>
                    <a:pt x="1" y="120"/>
                    <a:pt x="1" y="195"/>
                  </a:cubicBezTo>
                  <a:lnTo>
                    <a:pt x="1" y="752"/>
                  </a:lnTo>
                  <a:cubicBezTo>
                    <a:pt x="1" y="907"/>
                    <a:pt x="125" y="1031"/>
                    <a:pt x="284" y="1031"/>
                  </a:cubicBezTo>
                  <a:lnTo>
                    <a:pt x="836" y="1031"/>
                  </a:lnTo>
                  <a:cubicBezTo>
                    <a:pt x="907" y="1031"/>
                    <a:pt x="978" y="1004"/>
                    <a:pt x="1035" y="951"/>
                  </a:cubicBezTo>
                  <a:lnTo>
                    <a:pt x="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7"/>
            <p:cNvSpPr/>
            <p:nvPr/>
          </p:nvSpPr>
          <p:spPr>
            <a:xfrm>
              <a:off x="2000975" y="3344625"/>
              <a:ext cx="25875" cy="25775"/>
            </a:xfrm>
            <a:custGeom>
              <a:avLst/>
              <a:gdLst/>
              <a:ahLst/>
              <a:cxnLst/>
              <a:rect l="l" t="t" r="r" b="b"/>
              <a:pathLst>
                <a:path w="1035" h="1031" extrusionOk="0">
                  <a:moveTo>
                    <a:pt x="204" y="0"/>
                  </a:moveTo>
                  <a:cubicBezTo>
                    <a:pt x="129" y="0"/>
                    <a:pt x="53" y="27"/>
                    <a:pt x="0" y="80"/>
                  </a:cubicBezTo>
                  <a:lnTo>
                    <a:pt x="403" y="641"/>
                  </a:lnTo>
                  <a:lnTo>
                    <a:pt x="955" y="1030"/>
                  </a:lnTo>
                  <a:cubicBezTo>
                    <a:pt x="1004" y="977"/>
                    <a:pt x="1035" y="907"/>
                    <a:pt x="1035" y="831"/>
                  </a:cubicBezTo>
                  <a:lnTo>
                    <a:pt x="1035" y="279"/>
                  </a:lnTo>
                  <a:cubicBezTo>
                    <a:pt x="1035" y="124"/>
                    <a:pt x="911" y="0"/>
                    <a:pt x="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7"/>
            <p:cNvSpPr/>
            <p:nvPr/>
          </p:nvSpPr>
          <p:spPr>
            <a:xfrm>
              <a:off x="1998975" y="3346600"/>
              <a:ext cx="25900" cy="25900"/>
            </a:xfrm>
            <a:custGeom>
              <a:avLst/>
              <a:gdLst/>
              <a:ahLst/>
              <a:cxnLst/>
              <a:rect l="l" t="t" r="r" b="b"/>
              <a:pathLst>
                <a:path w="1036" h="1036" extrusionOk="0">
                  <a:moveTo>
                    <a:pt x="80" y="1"/>
                  </a:moveTo>
                  <a:cubicBezTo>
                    <a:pt x="32" y="54"/>
                    <a:pt x="1" y="125"/>
                    <a:pt x="1" y="200"/>
                  </a:cubicBezTo>
                  <a:lnTo>
                    <a:pt x="1" y="752"/>
                  </a:lnTo>
                  <a:cubicBezTo>
                    <a:pt x="1" y="907"/>
                    <a:pt x="125" y="1035"/>
                    <a:pt x="284" y="1035"/>
                  </a:cubicBezTo>
                  <a:lnTo>
                    <a:pt x="836" y="1035"/>
                  </a:lnTo>
                  <a:cubicBezTo>
                    <a:pt x="907" y="1035"/>
                    <a:pt x="982" y="1004"/>
                    <a:pt x="1035" y="951"/>
                  </a:cubicBezTo>
                  <a:lnTo>
                    <a:pt x="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7"/>
            <p:cNvSpPr/>
            <p:nvPr/>
          </p:nvSpPr>
          <p:spPr>
            <a:xfrm>
              <a:off x="1832525" y="3290000"/>
              <a:ext cx="34950" cy="39725"/>
            </a:xfrm>
            <a:custGeom>
              <a:avLst/>
              <a:gdLst/>
              <a:ahLst/>
              <a:cxnLst/>
              <a:rect l="l" t="t" r="r" b="b"/>
              <a:pathLst>
                <a:path w="1398" h="1589" extrusionOk="0">
                  <a:moveTo>
                    <a:pt x="694" y="753"/>
                  </a:moveTo>
                  <a:lnTo>
                    <a:pt x="743" y="885"/>
                  </a:lnTo>
                  <a:lnTo>
                    <a:pt x="646" y="885"/>
                  </a:lnTo>
                  <a:lnTo>
                    <a:pt x="694" y="753"/>
                  </a:lnTo>
                  <a:close/>
                  <a:moveTo>
                    <a:pt x="709" y="1"/>
                  </a:moveTo>
                  <a:cubicBezTo>
                    <a:pt x="706" y="1"/>
                    <a:pt x="702" y="1"/>
                    <a:pt x="699" y="1"/>
                  </a:cubicBezTo>
                  <a:cubicBezTo>
                    <a:pt x="606" y="1"/>
                    <a:pt x="518" y="59"/>
                    <a:pt x="487" y="151"/>
                  </a:cubicBezTo>
                  <a:lnTo>
                    <a:pt x="478" y="151"/>
                  </a:lnTo>
                  <a:lnTo>
                    <a:pt x="45" y="1305"/>
                  </a:lnTo>
                  <a:cubicBezTo>
                    <a:pt x="0" y="1411"/>
                    <a:pt x="58" y="1535"/>
                    <a:pt x="164" y="1575"/>
                  </a:cubicBezTo>
                  <a:cubicBezTo>
                    <a:pt x="186" y="1582"/>
                    <a:pt x="209" y="1586"/>
                    <a:pt x="232" y="1586"/>
                  </a:cubicBezTo>
                  <a:cubicBezTo>
                    <a:pt x="317" y="1586"/>
                    <a:pt x="398" y="1536"/>
                    <a:pt x="429" y="1456"/>
                  </a:cubicBezTo>
                  <a:lnTo>
                    <a:pt x="491" y="1301"/>
                  </a:lnTo>
                  <a:lnTo>
                    <a:pt x="907" y="1301"/>
                  </a:lnTo>
                  <a:lnTo>
                    <a:pt x="964" y="1456"/>
                  </a:lnTo>
                  <a:cubicBezTo>
                    <a:pt x="995" y="1531"/>
                    <a:pt x="1075" y="1584"/>
                    <a:pt x="1159" y="1588"/>
                  </a:cubicBezTo>
                  <a:lnTo>
                    <a:pt x="1229" y="1575"/>
                  </a:lnTo>
                  <a:cubicBezTo>
                    <a:pt x="1340" y="1535"/>
                    <a:pt x="1397" y="1411"/>
                    <a:pt x="1353" y="1305"/>
                  </a:cubicBezTo>
                  <a:lnTo>
                    <a:pt x="915" y="156"/>
                  </a:lnTo>
                  <a:lnTo>
                    <a:pt x="915" y="143"/>
                  </a:lnTo>
                  <a:cubicBezTo>
                    <a:pt x="881" y="57"/>
                    <a:pt x="802" y="1"/>
                    <a:pt x="7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7"/>
            <p:cNvSpPr/>
            <p:nvPr/>
          </p:nvSpPr>
          <p:spPr>
            <a:xfrm>
              <a:off x="1835625" y="3338650"/>
              <a:ext cx="32725" cy="39700"/>
            </a:xfrm>
            <a:custGeom>
              <a:avLst/>
              <a:gdLst/>
              <a:ahLst/>
              <a:cxnLst/>
              <a:rect l="l" t="t" r="r" b="b"/>
              <a:pathLst>
                <a:path w="1309" h="1588" extrusionOk="0">
                  <a:moveTo>
                    <a:pt x="553" y="420"/>
                  </a:moveTo>
                  <a:cubicBezTo>
                    <a:pt x="637" y="420"/>
                    <a:pt x="637" y="540"/>
                    <a:pt x="553" y="540"/>
                  </a:cubicBezTo>
                  <a:lnTo>
                    <a:pt x="420" y="540"/>
                  </a:lnTo>
                  <a:lnTo>
                    <a:pt x="420" y="420"/>
                  </a:lnTo>
                  <a:close/>
                  <a:moveTo>
                    <a:pt x="610" y="955"/>
                  </a:moveTo>
                  <a:cubicBezTo>
                    <a:pt x="668" y="955"/>
                    <a:pt x="712" y="1004"/>
                    <a:pt x="712" y="1062"/>
                  </a:cubicBezTo>
                  <a:cubicBezTo>
                    <a:pt x="716" y="1119"/>
                    <a:pt x="668" y="1172"/>
                    <a:pt x="610" y="1172"/>
                  </a:cubicBezTo>
                  <a:lnTo>
                    <a:pt x="420" y="1172"/>
                  </a:lnTo>
                  <a:lnTo>
                    <a:pt x="420" y="955"/>
                  </a:lnTo>
                  <a:close/>
                  <a:moveTo>
                    <a:pt x="212" y="0"/>
                  </a:moveTo>
                  <a:cubicBezTo>
                    <a:pt x="97" y="0"/>
                    <a:pt x="0" y="93"/>
                    <a:pt x="0" y="208"/>
                  </a:cubicBezTo>
                  <a:lnTo>
                    <a:pt x="0" y="752"/>
                  </a:lnTo>
                  <a:lnTo>
                    <a:pt x="0" y="1380"/>
                  </a:lnTo>
                  <a:cubicBezTo>
                    <a:pt x="0" y="1437"/>
                    <a:pt x="22" y="1486"/>
                    <a:pt x="62" y="1526"/>
                  </a:cubicBezTo>
                  <a:cubicBezTo>
                    <a:pt x="102" y="1561"/>
                    <a:pt x="155" y="1583"/>
                    <a:pt x="212" y="1588"/>
                  </a:cubicBezTo>
                  <a:lnTo>
                    <a:pt x="610" y="1588"/>
                  </a:lnTo>
                  <a:cubicBezTo>
                    <a:pt x="1074" y="1583"/>
                    <a:pt x="1309" y="1022"/>
                    <a:pt x="982" y="690"/>
                  </a:cubicBezTo>
                  <a:cubicBezTo>
                    <a:pt x="1013" y="624"/>
                    <a:pt x="1030" y="553"/>
                    <a:pt x="1030" y="482"/>
                  </a:cubicBezTo>
                  <a:cubicBezTo>
                    <a:pt x="1030" y="217"/>
                    <a:pt x="818" y="0"/>
                    <a:pt x="5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7"/>
            <p:cNvSpPr/>
            <p:nvPr/>
          </p:nvSpPr>
          <p:spPr>
            <a:xfrm>
              <a:off x="1953100" y="3338975"/>
              <a:ext cx="30000" cy="38725"/>
            </a:xfrm>
            <a:custGeom>
              <a:avLst/>
              <a:gdLst/>
              <a:ahLst/>
              <a:cxnLst/>
              <a:rect l="l" t="t" r="r" b="b"/>
              <a:pathLst>
                <a:path w="1200" h="1549" extrusionOk="0">
                  <a:moveTo>
                    <a:pt x="531" y="416"/>
                  </a:moveTo>
                  <a:cubicBezTo>
                    <a:pt x="761" y="416"/>
                    <a:pt x="779" y="695"/>
                    <a:pt x="779" y="779"/>
                  </a:cubicBezTo>
                  <a:cubicBezTo>
                    <a:pt x="779" y="956"/>
                    <a:pt x="704" y="1133"/>
                    <a:pt x="536" y="1133"/>
                  </a:cubicBezTo>
                  <a:lnTo>
                    <a:pt x="536" y="1137"/>
                  </a:lnTo>
                  <a:lnTo>
                    <a:pt x="421" y="1137"/>
                  </a:lnTo>
                  <a:lnTo>
                    <a:pt x="421" y="416"/>
                  </a:lnTo>
                  <a:close/>
                  <a:moveTo>
                    <a:pt x="531" y="1"/>
                  </a:moveTo>
                  <a:lnTo>
                    <a:pt x="531" y="10"/>
                  </a:lnTo>
                  <a:lnTo>
                    <a:pt x="209" y="10"/>
                  </a:lnTo>
                  <a:cubicBezTo>
                    <a:pt x="156" y="10"/>
                    <a:pt x="103" y="32"/>
                    <a:pt x="63" y="71"/>
                  </a:cubicBezTo>
                  <a:cubicBezTo>
                    <a:pt x="23" y="107"/>
                    <a:pt x="1" y="160"/>
                    <a:pt x="1" y="213"/>
                  </a:cubicBezTo>
                  <a:lnTo>
                    <a:pt x="1" y="1323"/>
                  </a:lnTo>
                  <a:cubicBezTo>
                    <a:pt x="1" y="1336"/>
                    <a:pt x="1" y="1345"/>
                    <a:pt x="5" y="1358"/>
                  </a:cubicBezTo>
                  <a:cubicBezTo>
                    <a:pt x="5" y="1407"/>
                    <a:pt x="27" y="1455"/>
                    <a:pt x="67" y="1491"/>
                  </a:cubicBezTo>
                  <a:cubicBezTo>
                    <a:pt x="100" y="1527"/>
                    <a:pt x="147" y="1549"/>
                    <a:pt x="195" y="1549"/>
                  </a:cubicBezTo>
                  <a:cubicBezTo>
                    <a:pt x="200" y="1549"/>
                    <a:pt x="204" y="1548"/>
                    <a:pt x="209" y="1548"/>
                  </a:cubicBezTo>
                  <a:lnTo>
                    <a:pt x="540" y="1548"/>
                  </a:lnTo>
                  <a:cubicBezTo>
                    <a:pt x="925" y="1544"/>
                    <a:pt x="1199" y="1217"/>
                    <a:pt x="1199" y="774"/>
                  </a:cubicBezTo>
                  <a:cubicBezTo>
                    <a:pt x="1199" y="332"/>
                    <a:pt x="925"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7"/>
            <p:cNvSpPr/>
            <p:nvPr/>
          </p:nvSpPr>
          <p:spPr>
            <a:xfrm>
              <a:off x="1948125" y="3290125"/>
              <a:ext cx="38400" cy="39600"/>
            </a:xfrm>
            <a:custGeom>
              <a:avLst/>
              <a:gdLst/>
              <a:ahLst/>
              <a:cxnLst/>
              <a:rect l="l" t="t" r="r" b="b"/>
              <a:pathLst>
                <a:path w="1536" h="1584" extrusionOk="0">
                  <a:moveTo>
                    <a:pt x="913" y="1"/>
                  </a:moveTo>
                  <a:cubicBezTo>
                    <a:pt x="580" y="1"/>
                    <a:pt x="263" y="211"/>
                    <a:pt x="156" y="562"/>
                  </a:cubicBezTo>
                  <a:cubicBezTo>
                    <a:pt x="1" y="1066"/>
                    <a:pt x="377" y="1579"/>
                    <a:pt x="907" y="1583"/>
                  </a:cubicBezTo>
                  <a:cubicBezTo>
                    <a:pt x="1075" y="1583"/>
                    <a:pt x="1239" y="1526"/>
                    <a:pt x="1367" y="1415"/>
                  </a:cubicBezTo>
                  <a:lnTo>
                    <a:pt x="1433" y="1345"/>
                  </a:lnTo>
                  <a:cubicBezTo>
                    <a:pt x="1509" y="1256"/>
                    <a:pt x="1500" y="1123"/>
                    <a:pt x="1411" y="1053"/>
                  </a:cubicBezTo>
                  <a:cubicBezTo>
                    <a:pt x="1371" y="1017"/>
                    <a:pt x="1322" y="999"/>
                    <a:pt x="1273" y="999"/>
                  </a:cubicBezTo>
                  <a:cubicBezTo>
                    <a:pt x="1214" y="999"/>
                    <a:pt x="1156" y="1024"/>
                    <a:pt x="1115" y="1075"/>
                  </a:cubicBezTo>
                  <a:lnTo>
                    <a:pt x="1089" y="1101"/>
                  </a:lnTo>
                  <a:cubicBezTo>
                    <a:pt x="1040" y="1146"/>
                    <a:pt x="974" y="1168"/>
                    <a:pt x="907" y="1168"/>
                  </a:cubicBezTo>
                  <a:cubicBezTo>
                    <a:pt x="699" y="1168"/>
                    <a:pt x="531" y="1000"/>
                    <a:pt x="531" y="792"/>
                  </a:cubicBezTo>
                  <a:cubicBezTo>
                    <a:pt x="531" y="584"/>
                    <a:pt x="699" y="416"/>
                    <a:pt x="907" y="416"/>
                  </a:cubicBezTo>
                  <a:cubicBezTo>
                    <a:pt x="982" y="416"/>
                    <a:pt x="1053" y="434"/>
                    <a:pt x="1115" y="478"/>
                  </a:cubicBezTo>
                  <a:cubicBezTo>
                    <a:pt x="1155" y="504"/>
                    <a:pt x="1195" y="515"/>
                    <a:pt x="1233" y="515"/>
                  </a:cubicBezTo>
                  <a:cubicBezTo>
                    <a:pt x="1411" y="515"/>
                    <a:pt x="1536" y="261"/>
                    <a:pt x="1349" y="133"/>
                  </a:cubicBezTo>
                  <a:cubicBezTo>
                    <a:pt x="1213" y="43"/>
                    <a:pt x="1061" y="1"/>
                    <a:pt x="9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7"/>
            <p:cNvSpPr/>
            <p:nvPr/>
          </p:nvSpPr>
          <p:spPr>
            <a:xfrm>
              <a:off x="1881375" y="3295875"/>
              <a:ext cx="25900" cy="25875"/>
            </a:xfrm>
            <a:custGeom>
              <a:avLst/>
              <a:gdLst/>
              <a:ahLst/>
              <a:cxnLst/>
              <a:rect l="l" t="t" r="r" b="b"/>
              <a:pathLst>
                <a:path w="1036" h="1035" extrusionOk="0">
                  <a:moveTo>
                    <a:pt x="199" y="0"/>
                  </a:moveTo>
                  <a:cubicBezTo>
                    <a:pt x="124" y="5"/>
                    <a:pt x="54" y="31"/>
                    <a:pt x="0" y="84"/>
                  </a:cubicBezTo>
                  <a:lnTo>
                    <a:pt x="403" y="637"/>
                  </a:lnTo>
                  <a:lnTo>
                    <a:pt x="951" y="1035"/>
                  </a:lnTo>
                  <a:cubicBezTo>
                    <a:pt x="1004" y="982"/>
                    <a:pt x="1031" y="911"/>
                    <a:pt x="1035" y="836"/>
                  </a:cubicBezTo>
                  <a:lnTo>
                    <a:pt x="1035" y="279"/>
                  </a:lnTo>
                  <a:cubicBezTo>
                    <a:pt x="1035" y="124"/>
                    <a:pt x="911" y="0"/>
                    <a:pt x="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7"/>
            <p:cNvSpPr/>
            <p:nvPr/>
          </p:nvSpPr>
          <p:spPr>
            <a:xfrm>
              <a:off x="1879375" y="3297975"/>
              <a:ext cx="25800" cy="25775"/>
            </a:xfrm>
            <a:custGeom>
              <a:avLst/>
              <a:gdLst/>
              <a:ahLst/>
              <a:cxnLst/>
              <a:rect l="l" t="t" r="r" b="b"/>
              <a:pathLst>
                <a:path w="1032" h="1031" extrusionOk="0">
                  <a:moveTo>
                    <a:pt x="80" y="0"/>
                  </a:moveTo>
                  <a:cubicBezTo>
                    <a:pt x="27" y="53"/>
                    <a:pt x="1" y="124"/>
                    <a:pt x="5" y="195"/>
                  </a:cubicBezTo>
                  <a:lnTo>
                    <a:pt x="5" y="752"/>
                  </a:lnTo>
                  <a:cubicBezTo>
                    <a:pt x="5" y="907"/>
                    <a:pt x="125" y="1031"/>
                    <a:pt x="279" y="1031"/>
                  </a:cubicBezTo>
                  <a:lnTo>
                    <a:pt x="837" y="1031"/>
                  </a:lnTo>
                  <a:cubicBezTo>
                    <a:pt x="912" y="1031"/>
                    <a:pt x="978" y="1004"/>
                    <a:pt x="1031" y="951"/>
                  </a:cubicBezTo>
                  <a:lnTo>
                    <a:pt x="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7" name="Google Shape;1757;p57"/>
          <p:cNvGrpSpPr/>
          <p:nvPr/>
        </p:nvGrpSpPr>
        <p:grpSpPr>
          <a:xfrm>
            <a:off x="999775" y="2614350"/>
            <a:ext cx="356275" cy="303875"/>
            <a:chOff x="999775" y="2614350"/>
            <a:chExt cx="356275" cy="303875"/>
          </a:xfrm>
        </p:grpSpPr>
        <p:sp>
          <p:nvSpPr>
            <p:cNvPr id="1758" name="Google Shape;1758;p57"/>
            <p:cNvSpPr/>
            <p:nvPr/>
          </p:nvSpPr>
          <p:spPr>
            <a:xfrm>
              <a:off x="999900" y="2680325"/>
              <a:ext cx="356025" cy="237900"/>
            </a:xfrm>
            <a:custGeom>
              <a:avLst/>
              <a:gdLst/>
              <a:ahLst/>
              <a:cxnLst/>
              <a:rect l="l" t="t" r="r" b="b"/>
              <a:pathLst>
                <a:path w="14241" h="9516" extrusionOk="0">
                  <a:moveTo>
                    <a:pt x="0" y="1"/>
                  </a:moveTo>
                  <a:lnTo>
                    <a:pt x="0" y="8940"/>
                  </a:lnTo>
                  <a:cubicBezTo>
                    <a:pt x="0" y="9259"/>
                    <a:pt x="256" y="9515"/>
                    <a:pt x="575" y="9515"/>
                  </a:cubicBezTo>
                  <a:lnTo>
                    <a:pt x="13666" y="9515"/>
                  </a:lnTo>
                  <a:cubicBezTo>
                    <a:pt x="13984" y="9515"/>
                    <a:pt x="14241" y="9259"/>
                    <a:pt x="14241" y="8940"/>
                  </a:cubicBezTo>
                  <a:lnTo>
                    <a:pt x="14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7"/>
            <p:cNvSpPr/>
            <p:nvPr/>
          </p:nvSpPr>
          <p:spPr>
            <a:xfrm>
              <a:off x="1139600" y="2707275"/>
              <a:ext cx="81375" cy="82175"/>
            </a:xfrm>
            <a:custGeom>
              <a:avLst/>
              <a:gdLst/>
              <a:ahLst/>
              <a:cxnLst/>
              <a:rect l="l" t="t" r="r" b="b"/>
              <a:pathLst>
                <a:path w="3255" h="3287" extrusionOk="0">
                  <a:moveTo>
                    <a:pt x="1534" y="0"/>
                  </a:moveTo>
                  <a:cubicBezTo>
                    <a:pt x="1077" y="0"/>
                    <a:pt x="629" y="180"/>
                    <a:pt x="297" y="519"/>
                  </a:cubicBezTo>
                  <a:cubicBezTo>
                    <a:pt x="0" y="828"/>
                    <a:pt x="5" y="1248"/>
                    <a:pt x="5" y="1717"/>
                  </a:cubicBezTo>
                  <a:cubicBezTo>
                    <a:pt x="5" y="2663"/>
                    <a:pt x="584" y="3286"/>
                    <a:pt x="1535" y="3286"/>
                  </a:cubicBezTo>
                  <a:cubicBezTo>
                    <a:pt x="2083" y="3286"/>
                    <a:pt x="2574" y="3176"/>
                    <a:pt x="2883" y="2778"/>
                  </a:cubicBezTo>
                  <a:cubicBezTo>
                    <a:pt x="3122" y="2477"/>
                    <a:pt x="3255" y="2101"/>
                    <a:pt x="3255" y="1717"/>
                  </a:cubicBezTo>
                  <a:cubicBezTo>
                    <a:pt x="3250" y="1018"/>
                    <a:pt x="2826" y="390"/>
                    <a:pt x="2180" y="125"/>
                  </a:cubicBezTo>
                  <a:cubicBezTo>
                    <a:pt x="1970" y="41"/>
                    <a:pt x="1751" y="0"/>
                    <a:pt x="15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7"/>
            <p:cNvSpPr/>
            <p:nvPr/>
          </p:nvSpPr>
          <p:spPr>
            <a:xfrm>
              <a:off x="1129100" y="2715475"/>
              <a:ext cx="85125" cy="77525"/>
            </a:xfrm>
            <a:custGeom>
              <a:avLst/>
              <a:gdLst/>
              <a:ahLst/>
              <a:cxnLst/>
              <a:rect l="l" t="t" r="r" b="b"/>
              <a:pathLst>
                <a:path w="3405" h="3101" extrusionOk="0">
                  <a:moveTo>
                    <a:pt x="933" y="1"/>
                  </a:moveTo>
                  <a:cubicBezTo>
                    <a:pt x="71" y="642"/>
                    <a:pt x="0" y="1906"/>
                    <a:pt x="783" y="2636"/>
                  </a:cubicBezTo>
                  <a:cubicBezTo>
                    <a:pt x="1119" y="2949"/>
                    <a:pt x="1541" y="3101"/>
                    <a:pt x="1958" y="3101"/>
                  </a:cubicBezTo>
                  <a:cubicBezTo>
                    <a:pt x="2518" y="3101"/>
                    <a:pt x="3071" y="2829"/>
                    <a:pt x="3405" y="2313"/>
                  </a:cubicBezTo>
                  <a:lnTo>
                    <a:pt x="3405" y="2313"/>
                  </a:lnTo>
                  <a:cubicBezTo>
                    <a:pt x="3109" y="2529"/>
                    <a:pt x="2750" y="2649"/>
                    <a:pt x="2384" y="2649"/>
                  </a:cubicBezTo>
                  <a:cubicBezTo>
                    <a:pt x="1022" y="2649"/>
                    <a:pt x="199" y="1146"/>
                    <a:pt x="9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7"/>
            <p:cNvSpPr/>
            <p:nvPr/>
          </p:nvSpPr>
          <p:spPr>
            <a:xfrm>
              <a:off x="999900" y="2671150"/>
              <a:ext cx="356025" cy="247075"/>
            </a:xfrm>
            <a:custGeom>
              <a:avLst/>
              <a:gdLst/>
              <a:ahLst/>
              <a:cxnLst/>
              <a:rect l="l" t="t" r="r" b="b"/>
              <a:pathLst>
                <a:path w="14241" h="9883" extrusionOk="0">
                  <a:moveTo>
                    <a:pt x="6336" y="1"/>
                  </a:moveTo>
                  <a:lnTo>
                    <a:pt x="0" y="368"/>
                  </a:lnTo>
                  <a:lnTo>
                    <a:pt x="0" y="9307"/>
                  </a:lnTo>
                  <a:cubicBezTo>
                    <a:pt x="0" y="9626"/>
                    <a:pt x="256" y="9882"/>
                    <a:pt x="575" y="9882"/>
                  </a:cubicBezTo>
                  <a:lnTo>
                    <a:pt x="999" y="9882"/>
                  </a:lnTo>
                  <a:cubicBezTo>
                    <a:pt x="765" y="9878"/>
                    <a:pt x="575" y="9688"/>
                    <a:pt x="575" y="9453"/>
                  </a:cubicBezTo>
                  <a:lnTo>
                    <a:pt x="575" y="1110"/>
                  </a:lnTo>
                  <a:cubicBezTo>
                    <a:pt x="575" y="1018"/>
                    <a:pt x="650" y="942"/>
                    <a:pt x="747" y="942"/>
                  </a:cubicBezTo>
                  <a:lnTo>
                    <a:pt x="14241" y="942"/>
                  </a:lnTo>
                  <a:lnTo>
                    <a:pt x="14241" y="368"/>
                  </a:lnTo>
                  <a:lnTo>
                    <a:pt x="63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7"/>
            <p:cNvSpPr/>
            <p:nvPr/>
          </p:nvSpPr>
          <p:spPr>
            <a:xfrm>
              <a:off x="999775" y="2614350"/>
              <a:ext cx="356275" cy="66325"/>
            </a:xfrm>
            <a:custGeom>
              <a:avLst/>
              <a:gdLst/>
              <a:ahLst/>
              <a:cxnLst/>
              <a:rect l="l" t="t" r="r" b="b"/>
              <a:pathLst>
                <a:path w="14251" h="2653" extrusionOk="0">
                  <a:moveTo>
                    <a:pt x="580" y="0"/>
                  </a:moveTo>
                  <a:cubicBezTo>
                    <a:pt x="261" y="0"/>
                    <a:pt x="1" y="257"/>
                    <a:pt x="5" y="575"/>
                  </a:cubicBezTo>
                  <a:lnTo>
                    <a:pt x="5" y="2653"/>
                  </a:lnTo>
                  <a:lnTo>
                    <a:pt x="14246" y="2653"/>
                  </a:lnTo>
                  <a:lnTo>
                    <a:pt x="14246" y="575"/>
                  </a:lnTo>
                  <a:cubicBezTo>
                    <a:pt x="14250" y="257"/>
                    <a:pt x="13989" y="0"/>
                    <a:pt x="136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7"/>
            <p:cNvSpPr/>
            <p:nvPr/>
          </p:nvSpPr>
          <p:spPr>
            <a:xfrm>
              <a:off x="1152300" y="2644525"/>
              <a:ext cx="170800" cy="21450"/>
            </a:xfrm>
            <a:custGeom>
              <a:avLst/>
              <a:gdLst/>
              <a:ahLst/>
              <a:cxnLst/>
              <a:rect l="l" t="t" r="r" b="b"/>
              <a:pathLst>
                <a:path w="6832" h="858" extrusionOk="0">
                  <a:moveTo>
                    <a:pt x="430" y="0"/>
                  </a:moveTo>
                  <a:cubicBezTo>
                    <a:pt x="191" y="0"/>
                    <a:pt x="1" y="190"/>
                    <a:pt x="1" y="429"/>
                  </a:cubicBezTo>
                  <a:cubicBezTo>
                    <a:pt x="1" y="668"/>
                    <a:pt x="195" y="858"/>
                    <a:pt x="430" y="858"/>
                  </a:cubicBezTo>
                  <a:lnTo>
                    <a:pt x="6398" y="858"/>
                  </a:lnTo>
                  <a:cubicBezTo>
                    <a:pt x="6637" y="858"/>
                    <a:pt x="6832" y="668"/>
                    <a:pt x="6832" y="429"/>
                  </a:cubicBezTo>
                  <a:cubicBezTo>
                    <a:pt x="6832" y="190"/>
                    <a:pt x="6637" y="0"/>
                    <a:pt x="63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7"/>
            <p:cNvSpPr/>
            <p:nvPr/>
          </p:nvSpPr>
          <p:spPr>
            <a:xfrm>
              <a:off x="1104350" y="2644525"/>
              <a:ext cx="21575" cy="21575"/>
            </a:xfrm>
            <a:custGeom>
              <a:avLst/>
              <a:gdLst/>
              <a:ahLst/>
              <a:cxnLst/>
              <a:rect l="l" t="t" r="r" b="b"/>
              <a:pathLst>
                <a:path w="863" h="863" extrusionOk="0">
                  <a:moveTo>
                    <a:pt x="433" y="0"/>
                  </a:moveTo>
                  <a:cubicBezTo>
                    <a:pt x="195" y="0"/>
                    <a:pt x="0" y="190"/>
                    <a:pt x="0" y="429"/>
                  </a:cubicBezTo>
                  <a:cubicBezTo>
                    <a:pt x="0" y="668"/>
                    <a:pt x="195" y="862"/>
                    <a:pt x="433" y="862"/>
                  </a:cubicBezTo>
                  <a:cubicBezTo>
                    <a:pt x="668" y="862"/>
                    <a:pt x="862" y="668"/>
                    <a:pt x="862" y="429"/>
                  </a:cubicBezTo>
                  <a:cubicBezTo>
                    <a:pt x="862" y="190"/>
                    <a:pt x="668" y="0"/>
                    <a:pt x="4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7"/>
            <p:cNvSpPr/>
            <p:nvPr/>
          </p:nvSpPr>
          <p:spPr>
            <a:xfrm>
              <a:off x="1122475" y="2653575"/>
              <a:ext cx="9400" cy="9325"/>
            </a:xfrm>
            <a:custGeom>
              <a:avLst/>
              <a:gdLst/>
              <a:ahLst/>
              <a:cxnLst/>
              <a:rect l="l" t="t" r="r" b="b"/>
              <a:pathLst>
                <a:path w="376" h="373" extrusionOk="0">
                  <a:moveTo>
                    <a:pt x="376" y="1"/>
                  </a:moveTo>
                  <a:lnTo>
                    <a:pt x="0" y="36"/>
                  </a:lnTo>
                  <a:lnTo>
                    <a:pt x="9" y="372"/>
                  </a:lnTo>
                  <a:lnTo>
                    <a:pt x="3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7"/>
            <p:cNvSpPr/>
            <p:nvPr/>
          </p:nvSpPr>
          <p:spPr>
            <a:xfrm>
              <a:off x="1107775" y="2638425"/>
              <a:ext cx="9075" cy="9000"/>
            </a:xfrm>
            <a:custGeom>
              <a:avLst/>
              <a:gdLst/>
              <a:ahLst/>
              <a:cxnLst/>
              <a:rect l="l" t="t" r="r" b="b"/>
              <a:pathLst>
                <a:path w="363" h="360" extrusionOk="0">
                  <a:moveTo>
                    <a:pt x="363" y="1"/>
                  </a:moveTo>
                  <a:lnTo>
                    <a:pt x="0" y="359"/>
                  </a:lnTo>
                  <a:lnTo>
                    <a:pt x="283" y="297"/>
                  </a:lnTo>
                  <a:lnTo>
                    <a:pt x="36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7"/>
            <p:cNvSpPr/>
            <p:nvPr/>
          </p:nvSpPr>
          <p:spPr>
            <a:xfrm>
              <a:off x="1059250" y="2644525"/>
              <a:ext cx="21575" cy="21575"/>
            </a:xfrm>
            <a:custGeom>
              <a:avLst/>
              <a:gdLst/>
              <a:ahLst/>
              <a:cxnLst/>
              <a:rect l="l" t="t" r="r" b="b"/>
              <a:pathLst>
                <a:path w="863" h="863" extrusionOk="0">
                  <a:moveTo>
                    <a:pt x="433" y="0"/>
                  </a:moveTo>
                  <a:cubicBezTo>
                    <a:pt x="195" y="0"/>
                    <a:pt x="0" y="190"/>
                    <a:pt x="0" y="429"/>
                  </a:cubicBezTo>
                  <a:cubicBezTo>
                    <a:pt x="0" y="668"/>
                    <a:pt x="195" y="862"/>
                    <a:pt x="433" y="862"/>
                  </a:cubicBezTo>
                  <a:cubicBezTo>
                    <a:pt x="672" y="862"/>
                    <a:pt x="862" y="668"/>
                    <a:pt x="862" y="429"/>
                  </a:cubicBezTo>
                  <a:cubicBezTo>
                    <a:pt x="862" y="190"/>
                    <a:pt x="672" y="0"/>
                    <a:pt x="4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7"/>
            <p:cNvSpPr/>
            <p:nvPr/>
          </p:nvSpPr>
          <p:spPr>
            <a:xfrm>
              <a:off x="1077375" y="2653900"/>
              <a:ext cx="9200" cy="9000"/>
            </a:xfrm>
            <a:custGeom>
              <a:avLst/>
              <a:gdLst/>
              <a:ahLst/>
              <a:cxnLst/>
              <a:rect l="l" t="t" r="r" b="b"/>
              <a:pathLst>
                <a:path w="368" h="360" extrusionOk="0">
                  <a:moveTo>
                    <a:pt x="367" y="1"/>
                  </a:moveTo>
                  <a:lnTo>
                    <a:pt x="0" y="23"/>
                  </a:lnTo>
                  <a:lnTo>
                    <a:pt x="14" y="359"/>
                  </a:lnTo>
                  <a:lnTo>
                    <a:pt x="36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7"/>
            <p:cNvSpPr/>
            <p:nvPr/>
          </p:nvSpPr>
          <p:spPr>
            <a:xfrm>
              <a:off x="1062775" y="2638550"/>
              <a:ext cx="8875" cy="8875"/>
            </a:xfrm>
            <a:custGeom>
              <a:avLst/>
              <a:gdLst/>
              <a:ahLst/>
              <a:cxnLst/>
              <a:rect l="l" t="t" r="r" b="b"/>
              <a:pathLst>
                <a:path w="355" h="355" extrusionOk="0">
                  <a:moveTo>
                    <a:pt x="354" y="0"/>
                  </a:moveTo>
                  <a:lnTo>
                    <a:pt x="1" y="354"/>
                  </a:lnTo>
                  <a:lnTo>
                    <a:pt x="284" y="292"/>
                  </a:lnTo>
                  <a:lnTo>
                    <a:pt x="3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7"/>
            <p:cNvSpPr/>
            <p:nvPr/>
          </p:nvSpPr>
          <p:spPr>
            <a:xfrm>
              <a:off x="1012700" y="2644525"/>
              <a:ext cx="21600" cy="21575"/>
            </a:xfrm>
            <a:custGeom>
              <a:avLst/>
              <a:gdLst/>
              <a:ahLst/>
              <a:cxnLst/>
              <a:rect l="l" t="t" r="r" b="b"/>
              <a:pathLst>
                <a:path w="864" h="863" extrusionOk="0">
                  <a:moveTo>
                    <a:pt x="434" y="0"/>
                  </a:moveTo>
                  <a:cubicBezTo>
                    <a:pt x="195" y="0"/>
                    <a:pt x="1" y="190"/>
                    <a:pt x="1" y="429"/>
                  </a:cubicBezTo>
                  <a:cubicBezTo>
                    <a:pt x="1" y="668"/>
                    <a:pt x="195" y="862"/>
                    <a:pt x="434" y="862"/>
                  </a:cubicBezTo>
                  <a:cubicBezTo>
                    <a:pt x="673" y="862"/>
                    <a:pt x="863" y="668"/>
                    <a:pt x="863" y="429"/>
                  </a:cubicBezTo>
                  <a:cubicBezTo>
                    <a:pt x="863" y="190"/>
                    <a:pt x="673"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7"/>
            <p:cNvSpPr/>
            <p:nvPr/>
          </p:nvSpPr>
          <p:spPr>
            <a:xfrm>
              <a:off x="1030950" y="2653250"/>
              <a:ext cx="9425" cy="9425"/>
            </a:xfrm>
            <a:custGeom>
              <a:avLst/>
              <a:gdLst/>
              <a:ahLst/>
              <a:cxnLst/>
              <a:rect l="l" t="t" r="r" b="b"/>
              <a:pathLst>
                <a:path w="377" h="377" extrusionOk="0">
                  <a:moveTo>
                    <a:pt x="376" y="0"/>
                  </a:moveTo>
                  <a:lnTo>
                    <a:pt x="0" y="36"/>
                  </a:lnTo>
                  <a:lnTo>
                    <a:pt x="14" y="376"/>
                  </a:lnTo>
                  <a:lnTo>
                    <a:pt x="37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7"/>
            <p:cNvSpPr/>
            <p:nvPr/>
          </p:nvSpPr>
          <p:spPr>
            <a:xfrm>
              <a:off x="1016250" y="2638875"/>
              <a:ext cx="8300" cy="8550"/>
            </a:xfrm>
            <a:custGeom>
              <a:avLst/>
              <a:gdLst/>
              <a:ahLst/>
              <a:cxnLst/>
              <a:rect l="l" t="t" r="r" b="b"/>
              <a:pathLst>
                <a:path w="332" h="342" extrusionOk="0">
                  <a:moveTo>
                    <a:pt x="332" y="1"/>
                  </a:moveTo>
                  <a:lnTo>
                    <a:pt x="0" y="341"/>
                  </a:lnTo>
                  <a:lnTo>
                    <a:pt x="0" y="341"/>
                  </a:lnTo>
                  <a:lnTo>
                    <a:pt x="279" y="279"/>
                  </a:lnTo>
                  <a:lnTo>
                    <a:pt x="3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7"/>
            <p:cNvSpPr/>
            <p:nvPr/>
          </p:nvSpPr>
          <p:spPr>
            <a:xfrm>
              <a:off x="1113625" y="2635125"/>
              <a:ext cx="21575" cy="21575"/>
            </a:xfrm>
            <a:custGeom>
              <a:avLst/>
              <a:gdLst/>
              <a:ahLst/>
              <a:cxnLst/>
              <a:rect l="l" t="t" r="r" b="b"/>
              <a:pathLst>
                <a:path w="863" h="863" extrusionOk="0">
                  <a:moveTo>
                    <a:pt x="429" y="0"/>
                  </a:moveTo>
                  <a:cubicBezTo>
                    <a:pt x="191" y="0"/>
                    <a:pt x="0" y="190"/>
                    <a:pt x="0" y="429"/>
                  </a:cubicBezTo>
                  <a:cubicBezTo>
                    <a:pt x="0" y="668"/>
                    <a:pt x="191" y="862"/>
                    <a:pt x="429" y="862"/>
                  </a:cubicBezTo>
                  <a:cubicBezTo>
                    <a:pt x="668" y="862"/>
                    <a:pt x="863" y="668"/>
                    <a:pt x="863" y="429"/>
                  </a:cubicBezTo>
                  <a:cubicBezTo>
                    <a:pt x="863" y="190"/>
                    <a:pt x="668"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7"/>
            <p:cNvSpPr/>
            <p:nvPr/>
          </p:nvSpPr>
          <p:spPr>
            <a:xfrm>
              <a:off x="1155725" y="2638100"/>
              <a:ext cx="9325" cy="10300"/>
            </a:xfrm>
            <a:custGeom>
              <a:avLst/>
              <a:gdLst/>
              <a:ahLst/>
              <a:cxnLst/>
              <a:rect l="l" t="t" r="r" b="b"/>
              <a:pathLst>
                <a:path w="373" h="412" extrusionOk="0">
                  <a:moveTo>
                    <a:pt x="372" y="1"/>
                  </a:moveTo>
                  <a:lnTo>
                    <a:pt x="1" y="372"/>
                  </a:lnTo>
                  <a:lnTo>
                    <a:pt x="284" y="412"/>
                  </a:lnTo>
                  <a:lnTo>
                    <a:pt x="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7"/>
            <p:cNvSpPr/>
            <p:nvPr/>
          </p:nvSpPr>
          <p:spPr>
            <a:xfrm>
              <a:off x="1319975" y="2653250"/>
              <a:ext cx="9425" cy="9525"/>
            </a:xfrm>
            <a:custGeom>
              <a:avLst/>
              <a:gdLst/>
              <a:ahLst/>
              <a:cxnLst/>
              <a:rect l="l" t="t" r="r" b="b"/>
              <a:pathLst>
                <a:path w="377" h="381" extrusionOk="0">
                  <a:moveTo>
                    <a:pt x="377" y="0"/>
                  </a:moveTo>
                  <a:lnTo>
                    <a:pt x="85" y="98"/>
                  </a:lnTo>
                  <a:lnTo>
                    <a:pt x="1" y="381"/>
                  </a:lnTo>
                  <a:lnTo>
                    <a:pt x="37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7"/>
            <p:cNvSpPr/>
            <p:nvPr/>
          </p:nvSpPr>
          <p:spPr>
            <a:xfrm>
              <a:off x="1068525" y="2635125"/>
              <a:ext cx="21575" cy="21575"/>
            </a:xfrm>
            <a:custGeom>
              <a:avLst/>
              <a:gdLst/>
              <a:ahLst/>
              <a:cxnLst/>
              <a:rect l="l" t="t" r="r" b="b"/>
              <a:pathLst>
                <a:path w="863" h="863" extrusionOk="0">
                  <a:moveTo>
                    <a:pt x="434" y="0"/>
                  </a:moveTo>
                  <a:cubicBezTo>
                    <a:pt x="195" y="0"/>
                    <a:pt x="1" y="190"/>
                    <a:pt x="1" y="429"/>
                  </a:cubicBezTo>
                  <a:cubicBezTo>
                    <a:pt x="1" y="668"/>
                    <a:pt x="195" y="862"/>
                    <a:pt x="434" y="862"/>
                  </a:cubicBezTo>
                  <a:cubicBezTo>
                    <a:pt x="673" y="862"/>
                    <a:pt x="863" y="668"/>
                    <a:pt x="863" y="429"/>
                  </a:cubicBezTo>
                  <a:cubicBezTo>
                    <a:pt x="863" y="190"/>
                    <a:pt x="673" y="0"/>
                    <a:pt x="4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7"/>
            <p:cNvSpPr/>
            <p:nvPr/>
          </p:nvSpPr>
          <p:spPr>
            <a:xfrm>
              <a:off x="1021775" y="2635125"/>
              <a:ext cx="21575" cy="21575"/>
            </a:xfrm>
            <a:custGeom>
              <a:avLst/>
              <a:gdLst/>
              <a:ahLst/>
              <a:cxnLst/>
              <a:rect l="l" t="t" r="r" b="b"/>
              <a:pathLst>
                <a:path w="863" h="863" extrusionOk="0">
                  <a:moveTo>
                    <a:pt x="429" y="0"/>
                  </a:moveTo>
                  <a:cubicBezTo>
                    <a:pt x="191" y="0"/>
                    <a:pt x="0" y="190"/>
                    <a:pt x="0" y="429"/>
                  </a:cubicBezTo>
                  <a:cubicBezTo>
                    <a:pt x="0" y="668"/>
                    <a:pt x="191" y="862"/>
                    <a:pt x="429" y="862"/>
                  </a:cubicBezTo>
                  <a:cubicBezTo>
                    <a:pt x="668" y="862"/>
                    <a:pt x="863" y="668"/>
                    <a:pt x="863" y="429"/>
                  </a:cubicBezTo>
                  <a:cubicBezTo>
                    <a:pt x="863" y="190"/>
                    <a:pt x="668" y="0"/>
                    <a:pt x="42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7"/>
            <p:cNvSpPr/>
            <p:nvPr/>
          </p:nvSpPr>
          <p:spPr>
            <a:xfrm>
              <a:off x="1161600" y="2635125"/>
              <a:ext cx="170675" cy="21575"/>
            </a:xfrm>
            <a:custGeom>
              <a:avLst/>
              <a:gdLst/>
              <a:ahLst/>
              <a:cxnLst/>
              <a:rect l="l" t="t" r="r" b="b"/>
              <a:pathLst>
                <a:path w="6827" h="863" extrusionOk="0">
                  <a:moveTo>
                    <a:pt x="429" y="0"/>
                  </a:moveTo>
                  <a:cubicBezTo>
                    <a:pt x="190" y="0"/>
                    <a:pt x="0" y="190"/>
                    <a:pt x="0" y="429"/>
                  </a:cubicBezTo>
                  <a:cubicBezTo>
                    <a:pt x="0" y="668"/>
                    <a:pt x="190" y="862"/>
                    <a:pt x="429" y="862"/>
                  </a:cubicBezTo>
                  <a:lnTo>
                    <a:pt x="6398" y="862"/>
                  </a:lnTo>
                  <a:cubicBezTo>
                    <a:pt x="6637" y="862"/>
                    <a:pt x="6827" y="668"/>
                    <a:pt x="6827" y="429"/>
                  </a:cubicBezTo>
                  <a:cubicBezTo>
                    <a:pt x="6827" y="190"/>
                    <a:pt x="6637" y="0"/>
                    <a:pt x="6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7"/>
            <p:cNvSpPr/>
            <p:nvPr/>
          </p:nvSpPr>
          <p:spPr>
            <a:xfrm>
              <a:off x="1058350" y="2822150"/>
              <a:ext cx="239225" cy="44450"/>
            </a:xfrm>
            <a:custGeom>
              <a:avLst/>
              <a:gdLst/>
              <a:ahLst/>
              <a:cxnLst/>
              <a:rect l="l" t="t" r="r" b="b"/>
              <a:pathLst>
                <a:path w="9569" h="1778" extrusionOk="0">
                  <a:moveTo>
                    <a:pt x="571" y="0"/>
                  </a:moveTo>
                  <a:cubicBezTo>
                    <a:pt x="253" y="0"/>
                    <a:pt x="1" y="256"/>
                    <a:pt x="1" y="570"/>
                  </a:cubicBezTo>
                  <a:lnTo>
                    <a:pt x="1" y="1207"/>
                  </a:lnTo>
                  <a:cubicBezTo>
                    <a:pt x="1" y="1521"/>
                    <a:pt x="253" y="1777"/>
                    <a:pt x="571" y="1777"/>
                  </a:cubicBezTo>
                  <a:lnTo>
                    <a:pt x="8998" y="1777"/>
                  </a:lnTo>
                  <a:cubicBezTo>
                    <a:pt x="9312" y="1777"/>
                    <a:pt x="9568" y="1521"/>
                    <a:pt x="9568" y="1207"/>
                  </a:cubicBezTo>
                  <a:lnTo>
                    <a:pt x="9568" y="570"/>
                  </a:lnTo>
                  <a:cubicBezTo>
                    <a:pt x="9568" y="256"/>
                    <a:pt x="9312" y="0"/>
                    <a:pt x="8998"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7"/>
            <p:cNvSpPr/>
            <p:nvPr/>
          </p:nvSpPr>
          <p:spPr>
            <a:xfrm>
              <a:off x="1244500" y="2803675"/>
              <a:ext cx="10850" cy="81375"/>
            </a:xfrm>
            <a:custGeom>
              <a:avLst/>
              <a:gdLst/>
              <a:ahLst/>
              <a:cxnLst/>
              <a:rect l="l" t="t" r="r" b="b"/>
              <a:pathLst>
                <a:path w="434" h="3255" extrusionOk="0">
                  <a:moveTo>
                    <a:pt x="213" y="1"/>
                  </a:moveTo>
                  <a:cubicBezTo>
                    <a:pt x="93" y="1"/>
                    <a:pt x="0" y="96"/>
                    <a:pt x="5" y="217"/>
                  </a:cubicBezTo>
                  <a:lnTo>
                    <a:pt x="5" y="3038"/>
                  </a:lnTo>
                  <a:cubicBezTo>
                    <a:pt x="0" y="3155"/>
                    <a:pt x="93" y="3255"/>
                    <a:pt x="214" y="3255"/>
                  </a:cubicBezTo>
                  <a:cubicBezTo>
                    <a:pt x="216" y="3255"/>
                    <a:pt x="219" y="3255"/>
                    <a:pt x="221" y="3255"/>
                  </a:cubicBezTo>
                  <a:cubicBezTo>
                    <a:pt x="336" y="3255"/>
                    <a:pt x="434" y="3157"/>
                    <a:pt x="434" y="3038"/>
                  </a:cubicBezTo>
                  <a:lnTo>
                    <a:pt x="434" y="217"/>
                  </a:lnTo>
                  <a:cubicBezTo>
                    <a:pt x="434" y="98"/>
                    <a:pt x="336" y="1"/>
                    <a:pt x="221" y="1"/>
                  </a:cubicBezTo>
                  <a:cubicBezTo>
                    <a:pt x="219" y="1"/>
                    <a:pt x="216" y="1"/>
                    <a:pt x="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7"/>
            <p:cNvSpPr/>
            <p:nvPr/>
          </p:nvSpPr>
          <p:spPr>
            <a:xfrm>
              <a:off x="1078250" y="2843575"/>
              <a:ext cx="31750" cy="10875"/>
            </a:xfrm>
            <a:custGeom>
              <a:avLst/>
              <a:gdLst/>
              <a:ahLst/>
              <a:cxnLst/>
              <a:rect l="l" t="t" r="r" b="b"/>
              <a:pathLst>
                <a:path w="1270" h="435" extrusionOk="0">
                  <a:moveTo>
                    <a:pt x="222" y="1"/>
                  </a:moveTo>
                  <a:cubicBezTo>
                    <a:pt x="102" y="1"/>
                    <a:pt x="5" y="98"/>
                    <a:pt x="5" y="217"/>
                  </a:cubicBezTo>
                  <a:cubicBezTo>
                    <a:pt x="1" y="337"/>
                    <a:pt x="102" y="434"/>
                    <a:pt x="222" y="434"/>
                  </a:cubicBezTo>
                  <a:lnTo>
                    <a:pt x="1049" y="434"/>
                  </a:lnTo>
                  <a:cubicBezTo>
                    <a:pt x="1168" y="434"/>
                    <a:pt x="1270" y="337"/>
                    <a:pt x="1265" y="217"/>
                  </a:cubicBezTo>
                  <a:cubicBezTo>
                    <a:pt x="1265" y="98"/>
                    <a:pt x="1168" y="1"/>
                    <a:pt x="10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7"/>
            <p:cNvSpPr/>
            <p:nvPr/>
          </p:nvSpPr>
          <p:spPr>
            <a:xfrm>
              <a:off x="1156075" y="2722100"/>
              <a:ext cx="43675" cy="50550"/>
            </a:xfrm>
            <a:custGeom>
              <a:avLst/>
              <a:gdLst/>
              <a:ahLst/>
              <a:cxnLst/>
              <a:rect l="l" t="t" r="r" b="b"/>
              <a:pathLst>
                <a:path w="1747" h="2022" extrusionOk="0">
                  <a:moveTo>
                    <a:pt x="876" y="752"/>
                  </a:moveTo>
                  <a:lnTo>
                    <a:pt x="1044" y="1195"/>
                  </a:lnTo>
                  <a:lnTo>
                    <a:pt x="708" y="1195"/>
                  </a:lnTo>
                  <a:lnTo>
                    <a:pt x="876" y="752"/>
                  </a:lnTo>
                  <a:close/>
                  <a:moveTo>
                    <a:pt x="876" y="1"/>
                  </a:moveTo>
                  <a:cubicBezTo>
                    <a:pt x="774" y="1"/>
                    <a:pt x="681" y="63"/>
                    <a:pt x="646" y="156"/>
                  </a:cubicBezTo>
                  <a:lnTo>
                    <a:pt x="44" y="1725"/>
                  </a:lnTo>
                  <a:cubicBezTo>
                    <a:pt x="0" y="1836"/>
                    <a:pt x="58" y="1959"/>
                    <a:pt x="168" y="2004"/>
                  </a:cubicBezTo>
                  <a:cubicBezTo>
                    <a:pt x="195" y="2012"/>
                    <a:pt x="221" y="2017"/>
                    <a:pt x="248" y="2021"/>
                  </a:cubicBezTo>
                  <a:cubicBezTo>
                    <a:pt x="336" y="2017"/>
                    <a:pt x="411" y="1964"/>
                    <a:pt x="447" y="1880"/>
                  </a:cubicBezTo>
                  <a:lnTo>
                    <a:pt x="544" y="1628"/>
                  </a:lnTo>
                  <a:lnTo>
                    <a:pt x="1207" y="1628"/>
                  </a:lnTo>
                  <a:lnTo>
                    <a:pt x="1300" y="1880"/>
                  </a:lnTo>
                  <a:cubicBezTo>
                    <a:pt x="1334" y="1965"/>
                    <a:pt x="1415" y="2019"/>
                    <a:pt x="1501" y="2019"/>
                  </a:cubicBezTo>
                  <a:cubicBezTo>
                    <a:pt x="1527" y="2019"/>
                    <a:pt x="1553" y="2014"/>
                    <a:pt x="1579" y="2004"/>
                  </a:cubicBezTo>
                  <a:cubicBezTo>
                    <a:pt x="1689" y="1959"/>
                    <a:pt x="1747" y="1836"/>
                    <a:pt x="1707" y="1725"/>
                  </a:cubicBezTo>
                  <a:lnTo>
                    <a:pt x="1110" y="156"/>
                  </a:lnTo>
                  <a:cubicBezTo>
                    <a:pt x="1070" y="63"/>
                    <a:pt x="977" y="1"/>
                    <a:pt x="8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 name="Google Shape;1783;p57"/>
          <p:cNvGrpSpPr/>
          <p:nvPr/>
        </p:nvGrpSpPr>
        <p:grpSpPr>
          <a:xfrm>
            <a:off x="7783425" y="2608250"/>
            <a:ext cx="360800" cy="315925"/>
            <a:chOff x="7783425" y="2608250"/>
            <a:chExt cx="360800" cy="315925"/>
          </a:xfrm>
        </p:grpSpPr>
        <p:sp>
          <p:nvSpPr>
            <p:cNvPr id="1784" name="Google Shape;1784;p57"/>
            <p:cNvSpPr/>
            <p:nvPr/>
          </p:nvSpPr>
          <p:spPr>
            <a:xfrm>
              <a:off x="7838450" y="2851425"/>
              <a:ext cx="49550" cy="36725"/>
            </a:xfrm>
            <a:custGeom>
              <a:avLst/>
              <a:gdLst/>
              <a:ahLst/>
              <a:cxnLst/>
              <a:rect l="l" t="t" r="r" b="b"/>
              <a:pathLst>
                <a:path w="1982" h="1469" extrusionOk="0">
                  <a:moveTo>
                    <a:pt x="1588" y="1"/>
                  </a:moveTo>
                  <a:lnTo>
                    <a:pt x="447" y="98"/>
                  </a:lnTo>
                  <a:lnTo>
                    <a:pt x="1" y="872"/>
                  </a:lnTo>
                  <a:cubicBezTo>
                    <a:pt x="1" y="1336"/>
                    <a:pt x="602" y="1468"/>
                    <a:pt x="947" y="1468"/>
                  </a:cubicBezTo>
                  <a:cubicBezTo>
                    <a:pt x="1288" y="1468"/>
                    <a:pt x="1982" y="1300"/>
                    <a:pt x="1920" y="872"/>
                  </a:cubicBezTo>
                  <a:lnTo>
                    <a:pt x="1884" y="593"/>
                  </a:lnTo>
                  <a:lnTo>
                    <a:pt x="1588" y="1"/>
                  </a:lnTo>
                  <a:close/>
                </a:path>
              </a:pathLst>
            </a:custGeom>
            <a:solidFill>
              <a:srgbClr val="F2D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7"/>
            <p:cNvSpPr/>
            <p:nvPr/>
          </p:nvSpPr>
          <p:spPr>
            <a:xfrm>
              <a:off x="7830825" y="2873200"/>
              <a:ext cx="64250" cy="50975"/>
            </a:xfrm>
            <a:custGeom>
              <a:avLst/>
              <a:gdLst/>
              <a:ahLst/>
              <a:cxnLst/>
              <a:rect l="l" t="t" r="r" b="b"/>
              <a:pathLst>
                <a:path w="2570" h="2039" extrusionOk="0">
                  <a:moveTo>
                    <a:pt x="306" y="1"/>
                  </a:moveTo>
                  <a:lnTo>
                    <a:pt x="151" y="45"/>
                  </a:lnTo>
                  <a:lnTo>
                    <a:pt x="1" y="1292"/>
                  </a:lnTo>
                  <a:lnTo>
                    <a:pt x="151" y="2039"/>
                  </a:lnTo>
                  <a:lnTo>
                    <a:pt x="2384" y="2039"/>
                  </a:lnTo>
                  <a:lnTo>
                    <a:pt x="2570" y="1018"/>
                  </a:lnTo>
                  <a:lnTo>
                    <a:pt x="2384" y="45"/>
                  </a:lnTo>
                  <a:lnTo>
                    <a:pt x="2225" y="1"/>
                  </a:lnTo>
                  <a:cubicBezTo>
                    <a:pt x="1946" y="228"/>
                    <a:pt x="1606" y="342"/>
                    <a:pt x="1265" y="342"/>
                  </a:cubicBezTo>
                  <a:cubicBezTo>
                    <a:pt x="925" y="342"/>
                    <a:pt x="584" y="228"/>
                    <a:pt x="3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7"/>
            <p:cNvSpPr/>
            <p:nvPr/>
          </p:nvSpPr>
          <p:spPr>
            <a:xfrm>
              <a:off x="7787175" y="2877850"/>
              <a:ext cx="47450" cy="46325"/>
            </a:xfrm>
            <a:custGeom>
              <a:avLst/>
              <a:gdLst/>
              <a:ahLst/>
              <a:cxnLst/>
              <a:rect l="l" t="t" r="r" b="b"/>
              <a:pathLst>
                <a:path w="1898" h="1853" extrusionOk="0">
                  <a:moveTo>
                    <a:pt x="1813" y="0"/>
                  </a:moveTo>
                  <a:lnTo>
                    <a:pt x="836" y="239"/>
                  </a:lnTo>
                  <a:cubicBezTo>
                    <a:pt x="429" y="358"/>
                    <a:pt x="252" y="557"/>
                    <a:pt x="177" y="977"/>
                  </a:cubicBezTo>
                  <a:lnTo>
                    <a:pt x="102" y="1428"/>
                  </a:lnTo>
                  <a:cubicBezTo>
                    <a:pt x="67" y="1605"/>
                    <a:pt x="0" y="1716"/>
                    <a:pt x="186" y="1716"/>
                  </a:cubicBezTo>
                  <a:lnTo>
                    <a:pt x="239" y="1853"/>
                  </a:lnTo>
                  <a:lnTo>
                    <a:pt x="1897" y="1853"/>
                  </a:lnTo>
                  <a:lnTo>
                    <a:pt x="1897" y="279"/>
                  </a:lnTo>
                  <a:lnTo>
                    <a:pt x="181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7"/>
            <p:cNvSpPr/>
            <p:nvPr/>
          </p:nvSpPr>
          <p:spPr>
            <a:xfrm>
              <a:off x="7830825" y="2873200"/>
              <a:ext cx="16825" cy="11625"/>
            </a:xfrm>
            <a:custGeom>
              <a:avLst/>
              <a:gdLst/>
              <a:ahLst/>
              <a:cxnLst/>
              <a:rect l="l" t="t" r="r" b="b"/>
              <a:pathLst>
                <a:path w="673" h="465" extrusionOk="0">
                  <a:moveTo>
                    <a:pt x="306" y="1"/>
                  </a:moveTo>
                  <a:lnTo>
                    <a:pt x="151" y="45"/>
                  </a:lnTo>
                  <a:lnTo>
                    <a:pt x="1" y="270"/>
                  </a:lnTo>
                  <a:lnTo>
                    <a:pt x="151" y="465"/>
                  </a:lnTo>
                  <a:cubicBezTo>
                    <a:pt x="310" y="403"/>
                    <a:pt x="589" y="399"/>
                    <a:pt x="673" y="222"/>
                  </a:cubicBezTo>
                  <a:lnTo>
                    <a:pt x="5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7"/>
            <p:cNvSpPr/>
            <p:nvPr/>
          </p:nvSpPr>
          <p:spPr>
            <a:xfrm>
              <a:off x="7783425" y="2874300"/>
              <a:ext cx="51200" cy="49875"/>
            </a:xfrm>
            <a:custGeom>
              <a:avLst/>
              <a:gdLst/>
              <a:ahLst/>
              <a:cxnLst/>
              <a:rect l="l" t="t" r="r" b="b"/>
              <a:pathLst>
                <a:path w="2048" h="1995" extrusionOk="0">
                  <a:moveTo>
                    <a:pt x="2047" y="1"/>
                  </a:moveTo>
                  <a:lnTo>
                    <a:pt x="893" y="324"/>
                  </a:lnTo>
                  <a:cubicBezTo>
                    <a:pt x="486" y="447"/>
                    <a:pt x="181" y="788"/>
                    <a:pt x="106" y="1203"/>
                  </a:cubicBezTo>
                  <a:lnTo>
                    <a:pt x="31" y="1659"/>
                  </a:lnTo>
                  <a:cubicBezTo>
                    <a:pt x="0" y="1836"/>
                    <a:pt x="137" y="1995"/>
                    <a:pt x="318" y="1995"/>
                  </a:cubicBezTo>
                  <a:lnTo>
                    <a:pt x="389" y="1995"/>
                  </a:lnTo>
                  <a:lnTo>
                    <a:pt x="504" y="1274"/>
                  </a:lnTo>
                  <a:cubicBezTo>
                    <a:pt x="553" y="1009"/>
                    <a:pt x="747" y="788"/>
                    <a:pt x="1008" y="713"/>
                  </a:cubicBezTo>
                  <a:lnTo>
                    <a:pt x="2047" y="421"/>
                  </a:lnTo>
                  <a:lnTo>
                    <a:pt x="20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7"/>
            <p:cNvSpPr/>
            <p:nvPr/>
          </p:nvSpPr>
          <p:spPr>
            <a:xfrm>
              <a:off x="7890400" y="2874300"/>
              <a:ext cx="51100" cy="49875"/>
            </a:xfrm>
            <a:custGeom>
              <a:avLst/>
              <a:gdLst/>
              <a:ahLst/>
              <a:cxnLst/>
              <a:rect l="l" t="t" r="r" b="b"/>
              <a:pathLst>
                <a:path w="2044" h="1995" extrusionOk="0">
                  <a:moveTo>
                    <a:pt x="1" y="1"/>
                  </a:moveTo>
                  <a:lnTo>
                    <a:pt x="1" y="1995"/>
                  </a:lnTo>
                  <a:lnTo>
                    <a:pt x="1730" y="1995"/>
                  </a:lnTo>
                  <a:cubicBezTo>
                    <a:pt x="1911" y="1990"/>
                    <a:pt x="2044" y="1831"/>
                    <a:pt x="2017" y="1659"/>
                  </a:cubicBezTo>
                  <a:lnTo>
                    <a:pt x="1937" y="1203"/>
                  </a:lnTo>
                  <a:cubicBezTo>
                    <a:pt x="1862" y="788"/>
                    <a:pt x="1562" y="447"/>
                    <a:pt x="1155" y="324"/>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7"/>
            <p:cNvSpPr/>
            <p:nvPr/>
          </p:nvSpPr>
          <p:spPr>
            <a:xfrm>
              <a:off x="7981150" y="2608250"/>
              <a:ext cx="87125" cy="89000"/>
            </a:xfrm>
            <a:custGeom>
              <a:avLst/>
              <a:gdLst/>
              <a:ahLst/>
              <a:cxnLst/>
              <a:rect l="l" t="t" r="r" b="b"/>
              <a:pathLst>
                <a:path w="3485" h="3560" extrusionOk="0">
                  <a:moveTo>
                    <a:pt x="191" y="1"/>
                  </a:moveTo>
                  <a:cubicBezTo>
                    <a:pt x="1" y="1"/>
                    <a:pt x="1" y="412"/>
                    <a:pt x="1" y="598"/>
                  </a:cubicBezTo>
                  <a:lnTo>
                    <a:pt x="27" y="2508"/>
                  </a:lnTo>
                  <a:cubicBezTo>
                    <a:pt x="27" y="2693"/>
                    <a:pt x="182" y="2848"/>
                    <a:pt x="372" y="2848"/>
                  </a:cubicBezTo>
                  <a:lnTo>
                    <a:pt x="1438" y="2884"/>
                  </a:lnTo>
                  <a:cubicBezTo>
                    <a:pt x="1486" y="2884"/>
                    <a:pt x="1535" y="2897"/>
                    <a:pt x="1570" y="2928"/>
                  </a:cubicBezTo>
                  <a:lnTo>
                    <a:pt x="2300" y="3538"/>
                  </a:lnTo>
                  <a:cubicBezTo>
                    <a:pt x="2321" y="3553"/>
                    <a:pt x="2345" y="3560"/>
                    <a:pt x="2367" y="3560"/>
                  </a:cubicBezTo>
                  <a:cubicBezTo>
                    <a:pt x="2425" y="3560"/>
                    <a:pt x="2478" y="3516"/>
                    <a:pt x="2481" y="3450"/>
                  </a:cubicBezTo>
                  <a:lnTo>
                    <a:pt x="2525" y="3153"/>
                  </a:lnTo>
                  <a:cubicBezTo>
                    <a:pt x="2525" y="3025"/>
                    <a:pt x="2627" y="2928"/>
                    <a:pt x="2755" y="2928"/>
                  </a:cubicBezTo>
                  <a:lnTo>
                    <a:pt x="3109" y="2928"/>
                  </a:lnTo>
                  <a:cubicBezTo>
                    <a:pt x="3295" y="2928"/>
                    <a:pt x="3485" y="2884"/>
                    <a:pt x="3485" y="2693"/>
                  </a:cubicBezTo>
                  <a:lnTo>
                    <a:pt x="3485" y="346"/>
                  </a:lnTo>
                  <a:cubicBezTo>
                    <a:pt x="3485" y="156"/>
                    <a:pt x="3330" y="1"/>
                    <a:pt x="314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7"/>
            <p:cNvSpPr/>
            <p:nvPr/>
          </p:nvSpPr>
          <p:spPr>
            <a:xfrm>
              <a:off x="7977300" y="2608250"/>
              <a:ext cx="90975" cy="93950"/>
            </a:xfrm>
            <a:custGeom>
              <a:avLst/>
              <a:gdLst/>
              <a:ahLst/>
              <a:cxnLst/>
              <a:rect l="l" t="t" r="r" b="b"/>
              <a:pathLst>
                <a:path w="3639" h="3758" extrusionOk="0">
                  <a:moveTo>
                    <a:pt x="345" y="1"/>
                  </a:moveTo>
                  <a:cubicBezTo>
                    <a:pt x="155" y="1"/>
                    <a:pt x="0" y="156"/>
                    <a:pt x="0" y="346"/>
                  </a:cubicBezTo>
                  <a:lnTo>
                    <a:pt x="0" y="2693"/>
                  </a:lnTo>
                  <a:cubicBezTo>
                    <a:pt x="0" y="2881"/>
                    <a:pt x="150" y="3030"/>
                    <a:pt x="337" y="3030"/>
                  </a:cubicBezTo>
                  <a:cubicBezTo>
                    <a:pt x="339" y="3030"/>
                    <a:pt x="342" y="3030"/>
                    <a:pt x="345" y="3029"/>
                  </a:cubicBezTo>
                  <a:lnTo>
                    <a:pt x="1565" y="3029"/>
                  </a:lnTo>
                  <a:cubicBezTo>
                    <a:pt x="1614" y="3029"/>
                    <a:pt x="1658" y="3047"/>
                    <a:pt x="1698" y="3074"/>
                  </a:cubicBezTo>
                  <a:lnTo>
                    <a:pt x="2613" y="3737"/>
                  </a:lnTo>
                  <a:cubicBezTo>
                    <a:pt x="2635" y="3751"/>
                    <a:pt x="2658" y="3758"/>
                    <a:pt x="2681" y="3758"/>
                  </a:cubicBezTo>
                  <a:cubicBezTo>
                    <a:pt x="2743" y="3758"/>
                    <a:pt x="2799" y="3712"/>
                    <a:pt x="2799" y="3644"/>
                  </a:cubicBezTo>
                  <a:lnTo>
                    <a:pt x="2799" y="3259"/>
                  </a:lnTo>
                  <a:cubicBezTo>
                    <a:pt x="2799" y="3131"/>
                    <a:pt x="2900" y="3029"/>
                    <a:pt x="3024" y="3029"/>
                  </a:cubicBezTo>
                  <a:lnTo>
                    <a:pt x="3294" y="3029"/>
                  </a:lnTo>
                  <a:cubicBezTo>
                    <a:pt x="3297" y="3030"/>
                    <a:pt x="3299" y="3030"/>
                    <a:pt x="3302" y="3030"/>
                  </a:cubicBezTo>
                  <a:cubicBezTo>
                    <a:pt x="3488" y="3030"/>
                    <a:pt x="3639" y="2881"/>
                    <a:pt x="3639" y="2693"/>
                  </a:cubicBezTo>
                  <a:lnTo>
                    <a:pt x="3639" y="2649"/>
                  </a:lnTo>
                  <a:lnTo>
                    <a:pt x="3024" y="2649"/>
                  </a:lnTo>
                  <a:cubicBezTo>
                    <a:pt x="2772" y="2649"/>
                    <a:pt x="2551" y="2804"/>
                    <a:pt x="2458" y="3038"/>
                  </a:cubicBezTo>
                  <a:cubicBezTo>
                    <a:pt x="2450" y="3069"/>
                    <a:pt x="2421" y="3088"/>
                    <a:pt x="2392" y="3088"/>
                  </a:cubicBezTo>
                  <a:cubicBezTo>
                    <a:pt x="2375" y="3088"/>
                    <a:pt x="2358" y="3082"/>
                    <a:pt x="2343" y="3069"/>
                  </a:cubicBezTo>
                  <a:lnTo>
                    <a:pt x="1919" y="2764"/>
                  </a:lnTo>
                  <a:cubicBezTo>
                    <a:pt x="1817" y="2693"/>
                    <a:pt x="1693" y="2649"/>
                    <a:pt x="1565" y="2649"/>
                  </a:cubicBezTo>
                  <a:lnTo>
                    <a:pt x="478" y="2649"/>
                  </a:lnTo>
                  <a:cubicBezTo>
                    <a:pt x="424" y="2649"/>
                    <a:pt x="380" y="2605"/>
                    <a:pt x="380" y="2556"/>
                  </a:cubicBezTo>
                  <a:lnTo>
                    <a:pt x="38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7"/>
            <p:cNvSpPr/>
            <p:nvPr/>
          </p:nvSpPr>
          <p:spPr>
            <a:xfrm>
              <a:off x="7858700" y="2608250"/>
              <a:ext cx="88000" cy="89325"/>
            </a:xfrm>
            <a:custGeom>
              <a:avLst/>
              <a:gdLst/>
              <a:ahLst/>
              <a:cxnLst/>
              <a:rect l="l" t="t" r="r" b="b"/>
              <a:pathLst>
                <a:path w="3520" h="3573" extrusionOk="0">
                  <a:moveTo>
                    <a:pt x="349" y="1"/>
                  </a:moveTo>
                  <a:lnTo>
                    <a:pt x="256" y="129"/>
                  </a:lnTo>
                  <a:cubicBezTo>
                    <a:pt x="75" y="129"/>
                    <a:pt x="0" y="328"/>
                    <a:pt x="0" y="514"/>
                  </a:cubicBezTo>
                  <a:lnTo>
                    <a:pt x="35" y="2609"/>
                  </a:lnTo>
                  <a:cubicBezTo>
                    <a:pt x="35" y="2800"/>
                    <a:pt x="190" y="2954"/>
                    <a:pt x="380" y="2954"/>
                  </a:cubicBezTo>
                  <a:lnTo>
                    <a:pt x="650" y="2954"/>
                  </a:lnTo>
                  <a:cubicBezTo>
                    <a:pt x="774" y="2954"/>
                    <a:pt x="875" y="3056"/>
                    <a:pt x="875" y="3180"/>
                  </a:cubicBezTo>
                  <a:lnTo>
                    <a:pt x="791" y="3463"/>
                  </a:lnTo>
                  <a:cubicBezTo>
                    <a:pt x="798" y="3527"/>
                    <a:pt x="853" y="3572"/>
                    <a:pt x="912" y="3572"/>
                  </a:cubicBezTo>
                  <a:cubicBezTo>
                    <a:pt x="934" y="3572"/>
                    <a:pt x="956" y="3566"/>
                    <a:pt x="977" y="3551"/>
                  </a:cubicBezTo>
                  <a:lnTo>
                    <a:pt x="1817" y="2963"/>
                  </a:lnTo>
                  <a:cubicBezTo>
                    <a:pt x="1857" y="2937"/>
                    <a:pt x="1901" y="2919"/>
                    <a:pt x="1950" y="2919"/>
                  </a:cubicBezTo>
                  <a:lnTo>
                    <a:pt x="2971" y="2932"/>
                  </a:lnTo>
                  <a:cubicBezTo>
                    <a:pt x="3157" y="2932"/>
                    <a:pt x="3373" y="2906"/>
                    <a:pt x="3373" y="2716"/>
                  </a:cubicBezTo>
                  <a:lnTo>
                    <a:pt x="3519" y="2579"/>
                  </a:lnTo>
                  <a:lnTo>
                    <a:pt x="3519" y="346"/>
                  </a:lnTo>
                  <a:cubicBezTo>
                    <a:pt x="3519" y="156"/>
                    <a:pt x="3365" y="1"/>
                    <a:pt x="31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7"/>
            <p:cNvSpPr/>
            <p:nvPr/>
          </p:nvSpPr>
          <p:spPr>
            <a:xfrm>
              <a:off x="7856250" y="2608250"/>
              <a:ext cx="90450" cy="94000"/>
            </a:xfrm>
            <a:custGeom>
              <a:avLst/>
              <a:gdLst/>
              <a:ahLst/>
              <a:cxnLst/>
              <a:rect l="l" t="t" r="r" b="b"/>
              <a:pathLst>
                <a:path w="3618" h="3760" extrusionOk="0">
                  <a:moveTo>
                    <a:pt x="341" y="1"/>
                  </a:moveTo>
                  <a:cubicBezTo>
                    <a:pt x="151" y="1"/>
                    <a:pt x="1" y="156"/>
                    <a:pt x="1" y="346"/>
                  </a:cubicBezTo>
                  <a:lnTo>
                    <a:pt x="1" y="2693"/>
                  </a:lnTo>
                  <a:cubicBezTo>
                    <a:pt x="1" y="2879"/>
                    <a:pt x="151" y="3029"/>
                    <a:pt x="341" y="3029"/>
                  </a:cubicBezTo>
                  <a:lnTo>
                    <a:pt x="611" y="3029"/>
                  </a:lnTo>
                  <a:cubicBezTo>
                    <a:pt x="735" y="3029"/>
                    <a:pt x="836" y="3131"/>
                    <a:pt x="836" y="3259"/>
                  </a:cubicBezTo>
                  <a:lnTo>
                    <a:pt x="836" y="3644"/>
                  </a:lnTo>
                  <a:cubicBezTo>
                    <a:pt x="833" y="3711"/>
                    <a:pt x="888" y="3760"/>
                    <a:pt x="947" y="3760"/>
                  </a:cubicBezTo>
                  <a:cubicBezTo>
                    <a:pt x="969" y="3760"/>
                    <a:pt x="992" y="3753"/>
                    <a:pt x="1013" y="3737"/>
                  </a:cubicBezTo>
                  <a:lnTo>
                    <a:pt x="1933" y="3074"/>
                  </a:lnTo>
                  <a:cubicBezTo>
                    <a:pt x="1968" y="3047"/>
                    <a:pt x="2017" y="3029"/>
                    <a:pt x="2065" y="3029"/>
                  </a:cubicBezTo>
                  <a:lnTo>
                    <a:pt x="3272" y="3029"/>
                  </a:lnTo>
                  <a:cubicBezTo>
                    <a:pt x="3275" y="3030"/>
                    <a:pt x="3278" y="3030"/>
                    <a:pt x="3281" y="3030"/>
                  </a:cubicBezTo>
                  <a:cubicBezTo>
                    <a:pt x="3467" y="3030"/>
                    <a:pt x="3617" y="2881"/>
                    <a:pt x="3617" y="2693"/>
                  </a:cubicBezTo>
                  <a:lnTo>
                    <a:pt x="3617" y="2579"/>
                  </a:lnTo>
                  <a:lnTo>
                    <a:pt x="2061" y="2579"/>
                  </a:lnTo>
                  <a:cubicBezTo>
                    <a:pt x="1920" y="2579"/>
                    <a:pt x="1778" y="2623"/>
                    <a:pt x="1663" y="2711"/>
                  </a:cubicBezTo>
                  <a:lnTo>
                    <a:pt x="1314" y="2963"/>
                  </a:lnTo>
                  <a:cubicBezTo>
                    <a:pt x="1300" y="2975"/>
                    <a:pt x="1283" y="2981"/>
                    <a:pt x="1267" y="2981"/>
                  </a:cubicBezTo>
                  <a:cubicBezTo>
                    <a:pt x="1243" y="2981"/>
                    <a:pt x="1220" y="2968"/>
                    <a:pt x="1212" y="2941"/>
                  </a:cubicBezTo>
                  <a:cubicBezTo>
                    <a:pt x="1093" y="2720"/>
                    <a:pt x="863" y="2579"/>
                    <a:pt x="611" y="2579"/>
                  </a:cubicBezTo>
                  <a:lnTo>
                    <a:pt x="500" y="2579"/>
                  </a:lnTo>
                  <a:cubicBezTo>
                    <a:pt x="498" y="2579"/>
                    <a:pt x="496" y="2579"/>
                    <a:pt x="493" y="2579"/>
                  </a:cubicBezTo>
                  <a:cubicBezTo>
                    <a:pt x="469" y="2579"/>
                    <a:pt x="448" y="2559"/>
                    <a:pt x="452" y="2534"/>
                  </a:cubicBezTo>
                  <a:lnTo>
                    <a:pt x="4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7"/>
            <p:cNvSpPr/>
            <p:nvPr/>
          </p:nvSpPr>
          <p:spPr>
            <a:xfrm>
              <a:off x="7989225" y="2723550"/>
              <a:ext cx="155000" cy="164600"/>
            </a:xfrm>
            <a:custGeom>
              <a:avLst/>
              <a:gdLst/>
              <a:ahLst/>
              <a:cxnLst/>
              <a:rect l="l" t="t" r="r" b="b"/>
              <a:pathLst>
                <a:path w="6200" h="6584" extrusionOk="0">
                  <a:moveTo>
                    <a:pt x="3263" y="0"/>
                  </a:moveTo>
                  <a:cubicBezTo>
                    <a:pt x="3147" y="0"/>
                    <a:pt x="3021" y="40"/>
                    <a:pt x="2901" y="40"/>
                  </a:cubicBezTo>
                  <a:cubicBezTo>
                    <a:pt x="2885" y="40"/>
                    <a:pt x="2869" y="39"/>
                    <a:pt x="2853" y="39"/>
                  </a:cubicBezTo>
                  <a:cubicBezTo>
                    <a:pt x="2459" y="39"/>
                    <a:pt x="2080" y="197"/>
                    <a:pt x="1796" y="473"/>
                  </a:cubicBezTo>
                  <a:cubicBezTo>
                    <a:pt x="1782" y="487"/>
                    <a:pt x="1765" y="491"/>
                    <a:pt x="1747" y="491"/>
                  </a:cubicBezTo>
                  <a:cubicBezTo>
                    <a:pt x="1740" y="491"/>
                    <a:pt x="1732" y="491"/>
                    <a:pt x="1725" y="491"/>
                  </a:cubicBezTo>
                  <a:cubicBezTo>
                    <a:pt x="1006" y="491"/>
                    <a:pt x="462" y="1139"/>
                    <a:pt x="593" y="1844"/>
                  </a:cubicBezTo>
                  <a:cubicBezTo>
                    <a:pt x="597" y="1866"/>
                    <a:pt x="589" y="1888"/>
                    <a:pt x="575" y="1901"/>
                  </a:cubicBezTo>
                  <a:cubicBezTo>
                    <a:pt x="292" y="2206"/>
                    <a:pt x="138" y="2609"/>
                    <a:pt x="151" y="3024"/>
                  </a:cubicBezTo>
                  <a:cubicBezTo>
                    <a:pt x="146" y="3312"/>
                    <a:pt x="222" y="3599"/>
                    <a:pt x="359" y="3856"/>
                  </a:cubicBezTo>
                  <a:cubicBezTo>
                    <a:pt x="367" y="3882"/>
                    <a:pt x="363" y="3909"/>
                    <a:pt x="350" y="3931"/>
                  </a:cubicBezTo>
                  <a:cubicBezTo>
                    <a:pt x="54" y="4240"/>
                    <a:pt x="1" y="4691"/>
                    <a:pt x="1" y="5169"/>
                  </a:cubicBezTo>
                  <a:cubicBezTo>
                    <a:pt x="1" y="5642"/>
                    <a:pt x="310" y="6305"/>
                    <a:pt x="597" y="6583"/>
                  </a:cubicBezTo>
                  <a:lnTo>
                    <a:pt x="5478" y="6526"/>
                  </a:lnTo>
                  <a:cubicBezTo>
                    <a:pt x="6000" y="5973"/>
                    <a:pt x="6199" y="4855"/>
                    <a:pt x="5863" y="4254"/>
                  </a:cubicBezTo>
                  <a:cubicBezTo>
                    <a:pt x="5797" y="4134"/>
                    <a:pt x="5717" y="4024"/>
                    <a:pt x="5620" y="3922"/>
                  </a:cubicBezTo>
                  <a:cubicBezTo>
                    <a:pt x="5598" y="3904"/>
                    <a:pt x="5593" y="3873"/>
                    <a:pt x="5611" y="3847"/>
                  </a:cubicBezTo>
                  <a:cubicBezTo>
                    <a:pt x="5748" y="3590"/>
                    <a:pt x="5819" y="3303"/>
                    <a:pt x="5819" y="3011"/>
                  </a:cubicBezTo>
                  <a:cubicBezTo>
                    <a:pt x="5823" y="2587"/>
                    <a:pt x="5669" y="2176"/>
                    <a:pt x="5381" y="1862"/>
                  </a:cubicBezTo>
                  <a:cubicBezTo>
                    <a:pt x="5368" y="1848"/>
                    <a:pt x="5359" y="1826"/>
                    <a:pt x="5368" y="1809"/>
                  </a:cubicBezTo>
                  <a:cubicBezTo>
                    <a:pt x="5377" y="1742"/>
                    <a:pt x="5381" y="1676"/>
                    <a:pt x="5381" y="1610"/>
                  </a:cubicBezTo>
                  <a:cubicBezTo>
                    <a:pt x="5381" y="960"/>
                    <a:pt x="4837" y="429"/>
                    <a:pt x="4161" y="429"/>
                  </a:cubicBezTo>
                  <a:cubicBezTo>
                    <a:pt x="4158" y="430"/>
                    <a:pt x="4154" y="430"/>
                    <a:pt x="4151" y="430"/>
                  </a:cubicBezTo>
                  <a:cubicBezTo>
                    <a:pt x="4137" y="430"/>
                    <a:pt x="4123" y="423"/>
                    <a:pt x="4112" y="416"/>
                  </a:cubicBezTo>
                  <a:cubicBezTo>
                    <a:pt x="3896" y="213"/>
                    <a:pt x="3635" y="75"/>
                    <a:pt x="3347" y="9"/>
                  </a:cubicBezTo>
                  <a:cubicBezTo>
                    <a:pt x="3320" y="3"/>
                    <a:pt x="3292" y="0"/>
                    <a:pt x="3263" y="0"/>
                  </a:cubicBezTo>
                  <a:close/>
                </a:path>
              </a:pathLst>
            </a:custGeom>
            <a:solidFill>
              <a:srgbClr val="F2D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7"/>
            <p:cNvSpPr/>
            <p:nvPr/>
          </p:nvSpPr>
          <p:spPr>
            <a:xfrm>
              <a:off x="7982925" y="2722850"/>
              <a:ext cx="93525" cy="163200"/>
            </a:xfrm>
            <a:custGeom>
              <a:avLst/>
              <a:gdLst/>
              <a:ahLst/>
              <a:cxnLst/>
              <a:rect l="l" t="t" r="r" b="b"/>
              <a:pathLst>
                <a:path w="3741" h="6528" extrusionOk="0">
                  <a:moveTo>
                    <a:pt x="3247" y="0"/>
                  </a:moveTo>
                  <a:cubicBezTo>
                    <a:pt x="3223" y="0"/>
                    <a:pt x="3199" y="1"/>
                    <a:pt x="3175" y="2"/>
                  </a:cubicBezTo>
                  <a:cubicBezTo>
                    <a:pt x="3169" y="2"/>
                    <a:pt x="3163" y="2"/>
                    <a:pt x="3157" y="2"/>
                  </a:cubicBezTo>
                  <a:cubicBezTo>
                    <a:pt x="2726" y="2"/>
                    <a:pt x="2308" y="161"/>
                    <a:pt x="1986" y="453"/>
                  </a:cubicBezTo>
                  <a:cubicBezTo>
                    <a:pt x="1977" y="466"/>
                    <a:pt x="1959" y="470"/>
                    <a:pt x="1941" y="470"/>
                  </a:cubicBezTo>
                  <a:cubicBezTo>
                    <a:pt x="1934" y="470"/>
                    <a:pt x="1927" y="470"/>
                    <a:pt x="1920" y="470"/>
                  </a:cubicBezTo>
                  <a:cubicBezTo>
                    <a:pt x="1192" y="470"/>
                    <a:pt x="607" y="1145"/>
                    <a:pt x="739" y="1845"/>
                  </a:cubicBezTo>
                  <a:cubicBezTo>
                    <a:pt x="739" y="1868"/>
                    <a:pt x="734" y="1885"/>
                    <a:pt x="721" y="1903"/>
                  </a:cubicBezTo>
                  <a:cubicBezTo>
                    <a:pt x="434" y="2212"/>
                    <a:pt x="275" y="2624"/>
                    <a:pt x="279" y="3052"/>
                  </a:cubicBezTo>
                  <a:cubicBezTo>
                    <a:pt x="279" y="3340"/>
                    <a:pt x="350" y="3627"/>
                    <a:pt x="491" y="3884"/>
                  </a:cubicBezTo>
                  <a:cubicBezTo>
                    <a:pt x="505" y="3910"/>
                    <a:pt x="500" y="3941"/>
                    <a:pt x="482" y="3963"/>
                  </a:cubicBezTo>
                  <a:cubicBezTo>
                    <a:pt x="173" y="4290"/>
                    <a:pt x="1" y="4724"/>
                    <a:pt x="5" y="5179"/>
                  </a:cubicBezTo>
                  <a:cubicBezTo>
                    <a:pt x="5" y="5603"/>
                    <a:pt x="314" y="6258"/>
                    <a:pt x="602" y="6527"/>
                  </a:cubicBezTo>
                  <a:lnTo>
                    <a:pt x="1013" y="6527"/>
                  </a:lnTo>
                  <a:cubicBezTo>
                    <a:pt x="748" y="6218"/>
                    <a:pt x="496" y="5643"/>
                    <a:pt x="496" y="5263"/>
                  </a:cubicBezTo>
                  <a:cubicBezTo>
                    <a:pt x="491" y="4808"/>
                    <a:pt x="659" y="4370"/>
                    <a:pt x="969" y="4038"/>
                  </a:cubicBezTo>
                  <a:cubicBezTo>
                    <a:pt x="995" y="4025"/>
                    <a:pt x="1000" y="3990"/>
                    <a:pt x="982" y="3968"/>
                  </a:cubicBezTo>
                  <a:cubicBezTo>
                    <a:pt x="841" y="3711"/>
                    <a:pt x="770" y="3424"/>
                    <a:pt x="770" y="3132"/>
                  </a:cubicBezTo>
                  <a:cubicBezTo>
                    <a:pt x="765" y="2708"/>
                    <a:pt x="925" y="2296"/>
                    <a:pt x="1212" y="1982"/>
                  </a:cubicBezTo>
                  <a:cubicBezTo>
                    <a:pt x="1225" y="1969"/>
                    <a:pt x="1230" y="1947"/>
                    <a:pt x="1230" y="1929"/>
                  </a:cubicBezTo>
                  <a:cubicBezTo>
                    <a:pt x="1098" y="1224"/>
                    <a:pt x="1682" y="554"/>
                    <a:pt x="2415" y="554"/>
                  </a:cubicBezTo>
                  <a:cubicBezTo>
                    <a:pt x="2422" y="554"/>
                    <a:pt x="2429" y="554"/>
                    <a:pt x="2437" y="554"/>
                  </a:cubicBezTo>
                  <a:cubicBezTo>
                    <a:pt x="2450" y="554"/>
                    <a:pt x="2468" y="546"/>
                    <a:pt x="2481" y="532"/>
                  </a:cubicBezTo>
                  <a:cubicBezTo>
                    <a:pt x="2804" y="236"/>
                    <a:pt x="3228" y="77"/>
                    <a:pt x="3666" y="77"/>
                  </a:cubicBezTo>
                  <a:lnTo>
                    <a:pt x="3741" y="77"/>
                  </a:lnTo>
                  <a:cubicBezTo>
                    <a:pt x="3579" y="27"/>
                    <a:pt x="3413" y="0"/>
                    <a:pt x="3247" y="0"/>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7"/>
            <p:cNvSpPr/>
            <p:nvPr/>
          </p:nvSpPr>
          <p:spPr>
            <a:xfrm>
              <a:off x="7795800" y="2794500"/>
              <a:ext cx="133325" cy="27550"/>
            </a:xfrm>
            <a:custGeom>
              <a:avLst/>
              <a:gdLst/>
              <a:ahLst/>
              <a:cxnLst/>
              <a:rect l="l" t="t" r="r" b="b"/>
              <a:pathLst>
                <a:path w="5333" h="1102" extrusionOk="0">
                  <a:moveTo>
                    <a:pt x="465" y="1"/>
                  </a:moveTo>
                  <a:cubicBezTo>
                    <a:pt x="208" y="1"/>
                    <a:pt x="0" y="204"/>
                    <a:pt x="0" y="461"/>
                  </a:cubicBezTo>
                  <a:cubicBezTo>
                    <a:pt x="0" y="814"/>
                    <a:pt x="288" y="1102"/>
                    <a:pt x="641" y="1102"/>
                  </a:cubicBezTo>
                  <a:lnTo>
                    <a:pt x="4691" y="1102"/>
                  </a:lnTo>
                  <a:cubicBezTo>
                    <a:pt x="5045" y="1102"/>
                    <a:pt x="5332" y="814"/>
                    <a:pt x="5332" y="461"/>
                  </a:cubicBezTo>
                  <a:cubicBezTo>
                    <a:pt x="5332" y="204"/>
                    <a:pt x="5125" y="1"/>
                    <a:pt x="4868" y="1"/>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7"/>
            <p:cNvSpPr/>
            <p:nvPr/>
          </p:nvSpPr>
          <p:spPr>
            <a:xfrm>
              <a:off x="7838450" y="2850325"/>
              <a:ext cx="47125" cy="28550"/>
            </a:xfrm>
            <a:custGeom>
              <a:avLst/>
              <a:gdLst/>
              <a:ahLst/>
              <a:cxnLst/>
              <a:rect l="l" t="t" r="r" b="b"/>
              <a:pathLst>
                <a:path w="1885" h="1142" extrusionOk="0">
                  <a:moveTo>
                    <a:pt x="111" y="0"/>
                  </a:moveTo>
                  <a:lnTo>
                    <a:pt x="36" y="642"/>
                  </a:lnTo>
                  <a:lnTo>
                    <a:pt x="1" y="920"/>
                  </a:lnTo>
                  <a:cubicBezTo>
                    <a:pt x="111" y="1008"/>
                    <a:pt x="235" y="1084"/>
                    <a:pt x="368" y="1141"/>
                  </a:cubicBezTo>
                  <a:cubicBezTo>
                    <a:pt x="381" y="1110"/>
                    <a:pt x="390" y="1075"/>
                    <a:pt x="394" y="1039"/>
                  </a:cubicBezTo>
                  <a:lnTo>
                    <a:pt x="412" y="929"/>
                  </a:lnTo>
                  <a:cubicBezTo>
                    <a:pt x="416" y="884"/>
                    <a:pt x="454" y="855"/>
                    <a:pt x="498" y="855"/>
                  </a:cubicBezTo>
                  <a:cubicBezTo>
                    <a:pt x="506" y="855"/>
                    <a:pt x="514" y="856"/>
                    <a:pt x="523" y="858"/>
                  </a:cubicBezTo>
                  <a:cubicBezTo>
                    <a:pt x="664" y="902"/>
                    <a:pt x="814" y="924"/>
                    <a:pt x="965" y="924"/>
                  </a:cubicBezTo>
                  <a:cubicBezTo>
                    <a:pt x="1292" y="916"/>
                    <a:pt x="1610" y="818"/>
                    <a:pt x="1884" y="642"/>
                  </a:cubicBezTo>
                  <a:lnTo>
                    <a:pt x="1884" y="637"/>
                  </a:lnTo>
                  <a:lnTo>
                    <a:pt x="1814" y="18"/>
                  </a:lnTo>
                  <a:lnTo>
                    <a:pt x="514" y="0"/>
                  </a:ln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7"/>
            <p:cNvSpPr/>
            <p:nvPr/>
          </p:nvSpPr>
          <p:spPr>
            <a:xfrm>
              <a:off x="7814475" y="2742325"/>
              <a:ext cx="95975" cy="120950"/>
            </a:xfrm>
            <a:custGeom>
              <a:avLst/>
              <a:gdLst/>
              <a:ahLst/>
              <a:cxnLst/>
              <a:rect l="l" t="t" r="r" b="b"/>
              <a:pathLst>
                <a:path w="3839" h="4838" extrusionOk="0">
                  <a:moveTo>
                    <a:pt x="1906" y="1"/>
                  </a:moveTo>
                  <a:cubicBezTo>
                    <a:pt x="1906" y="1"/>
                    <a:pt x="611" y="204"/>
                    <a:pt x="297" y="806"/>
                  </a:cubicBezTo>
                  <a:cubicBezTo>
                    <a:pt x="102" y="1173"/>
                    <a:pt x="1" y="1637"/>
                    <a:pt x="1" y="2163"/>
                  </a:cubicBezTo>
                  <a:cubicBezTo>
                    <a:pt x="1" y="2972"/>
                    <a:pt x="14" y="3317"/>
                    <a:pt x="345" y="3777"/>
                  </a:cubicBezTo>
                  <a:cubicBezTo>
                    <a:pt x="805" y="4404"/>
                    <a:pt x="1380" y="4838"/>
                    <a:pt x="1924" y="4838"/>
                  </a:cubicBezTo>
                  <a:cubicBezTo>
                    <a:pt x="2463" y="4838"/>
                    <a:pt x="3038" y="4404"/>
                    <a:pt x="3489" y="3777"/>
                  </a:cubicBezTo>
                  <a:cubicBezTo>
                    <a:pt x="3829" y="3317"/>
                    <a:pt x="3838" y="2972"/>
                    <a:pt x="3838" y="2163"/>
                  </a:cubicBezTo>
                  <a:cubicBezTo>
                    <a:pt x="3838" y="1637"/>
                    <a:pt x="3741" y="1177"/>
                    <a:pt x="3546" y="806"/>
                  </a:cubicBezTo>
                  <a:cubicBezTo>
                    <a:pt x="3232" y="204"/>
                    <a:pt x="1906" y="1"/>
                    <a:pt x="1906" y="1"/>
                  </a:cubicBezTo>
                  <a:close/>
                </a:path>
              </a:pathLst>
            </a:custGeom>
            <a:solidFill>
              <a:srgbClr val="F2D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7"/>
            <p:cNvSpPr/>
            <p:nvPr/>
          </p:nvSpPr>
          <p:spPr>
            <a:xfrm>
              <a:off x="7820225" y="2738575"/>
              <a:ext cx="84575" cy="27450"/>
            </a:xfrm>
            <a:custGeom>
              <a:avLst/>
              <a:gdLst/>
              <a:ahLst/>
              <a:cxnLst/>
              <a:rect l="l" t="t" r="r" b="b"/>
              <a:pathLst>
                <a:path w="3383" h="1098" extrusionOk="0">
                  <a:moveTo>
                    <a:pt x="1694" y="1"/>
                  </a:moveTo>
                  <a:cubicBezTo>
                    <a:pt x="885" y="1"/>
                    <a:pt x="297" y="412"/>
                    <a:pt x="0" y="1097"/>
                  </a:cubicBezTo>
                  <a:cubicBezTo>
                    <a:pt x="394" y="690"/>
                    <a:pt x="969" y="465"/>
                    <a:pt x="1694" y="465"/>
                  </a:cubicBezTo>
                  <a:cubicBezTo>
                    <a:pt x="2414" y="465"/>
                    <a:pt x="2989" y="690"/>
                    <a:pt x="3383" y="1097"/>
                  </a:cubicBezTo>
                  <a:cubicBezTo>
                    <a:pt x="3086" y="412"/>
                    <a:pt x="2498" y="1"/>
                    <a:pt x="1694" y="1"/>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7"/>
            <p:cNvSpPr/>
            <p:nvPr/>
          </p:nvSpPr>
          <p:spPr>
            <a:xfrm>
              <a:off x="7876825" y="2787100"/>
              <a:ext cx="10850" cy="18250"/>
            </a:xfrm>
            <a:custGeom>
              <a:avLst/>
              <a:gdLst/>
              <a:ahLst/>
              <a:cxnLst/>
              <a:rect l="l" t="t" r="r" b="b"/>
              <a:pathLst>
                <a:path w="434" h="730" extrusionOk="0">
                  <a:moveTo>
                    <a:pt x="217" y="0"/>
                  </a:moveTo>
                  <a:cubicBezTo>
                    <a:pt x="97" y="0"/>
                    <a:pt x="5" y="98"/>
                    <a:pt x="5" y="217"/>
                  </a:cubicBezTo>
                  <a:lnTo>
                    <a:pt x="5" y="513"/>
                  </a:lnTo>
                  <a:cubicBezTo>
                    <a:pt x="0" y="633"/>
                    <a:pt x="97" y="730"/>
                    <a:pt x="217" y="730"/>
                  </a:cubicBezTo>
                  <a:cubicBezTo>
                    <a:pt x="336" y="730"/>
                    <a:pt x="433" y="633"/>
                    <a:pt x="433" y="513"/>
                  </a:cubicBezTo>
                  <a:lnTo>
                    <a:pt x="433" y="217"/>
                  </a:lnTo>
                  <a:cubicBezTo>
                    <a:pt x="429" y="98"/>
                    <a:pt x="336" y="0"/>
                    <a:pt x="217" y="0"/>
                  </a:cubicBez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7"/>
            <p:cNvSpPr/>
            <p:nvPr/>
          </p:nvSpPr>
          <p:spPr>
            <a:xfrm>
              <a:off x="7837250" y="2787125"/>
              <a:ext cx="10950" cy="18225"/>
            </a:xfrm>
            <a:custGeom>
              <a:avLst/>
              <a:gdLst/>
              <a:ahLst/>
              <a:cxnLst/>
              <a:rect l="l" t="t" r="r" b="b"/>
              <a:pathLst>
                <a:path w="438" h="729" extrusionOk="0">
                  <a:moveTo>
                    <a:pt x="221" y="1"/>
                  </a:moveTo>
                  <a:cubicBezTo>
                    <a:pt x="113" y="1"/>
                    <a:pt x="5" y="72"/>
                    <a:pt x="5" y="216"/>
                  </a:cubicBezTo>
                  <a:lnTo>
                    <a:pt x="5" y="512"/>
                  </a:lnTo>
                  <a:cubicBezTo>
                    <a:pt x="0" y="632"/>
                    <a:pt x="102" y="729"/>
                    <a:pt x="221" y="729"/>
                  </a:cubicBezTo>
                  <a:cubicBezTo>
                    <a:pt x="341" y="729"/>
                    <a:pt x="438" y="632"/>
                    <a:pt x="438" y="512"/>
                  </a:cubicBezTo>
                  <a:lnTo>
                    <a:pt x="438" y="216"/>
                  </a:lnTo>
                  <a:cubicBezTo>
                    <a:pt x="438" y="72"/>
                    <a:pt x="330" y="1"/>
                    <a:pt x="221" y="1"/>
                  </a:cubicBez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7"/>
            <p:cNvSpPr/>
            <p:nvPr/>
          </p:nvSpPr>
          <p:spPr>
            <a:xfrm>
              <a:off x="7985475" y="2878400"/>
              <a:ext cx="155425" cy="45775"/>
            </a:xfrm>
            <a:custGeom>
              <a:avLst/>
              <a:gdLst/>
              <a:ahLst/>
              <a:cxnLst/>
              <a:rect l="l" t="t" r="r" b="b"/>
              <a:pathLst>
                <a:path w="6217" h="1831" extrusionOk="0">
                  <a:moveTo>
                    <a:pt x="4775" y="0"/>
                  </a:moveTo>
                  <a:lnTo>
                    <a:pt x="4762" y="18"/>
                  </a:lnTo>
                  <a:cubicBezTo>
                    <a:pt x="4762" y="18"/>
                    <a:pt x="3820" y="354"/>
                    <a:pt x="3365" y="434"/>
                  </a:cubicBezTo>
                  <a:cubicBezTo>
                    <a:pt x="3073" y="482"/>
                    <a:pt x="2817" y="540"/>
                    <a:pt x="2572" y="540"/>
                  </a:cubicBezTo>
                  <a:cubicBezTo>
                    <a:pt x="2302" y="540"/>
                    <a:pt x="2045" y="469"/>
                    <a:pt x="1769" y="235"/>
                  </a:cubicBezTo>
                  <a:cubicBezTo>
                    <a:pt x="1734" y="205"/>
                    <a:pt x="1693" y="197"/>
                    <a:pt x="1649" y="197"/>
                  </a:cubicBezTo>
                  <a:cubicBezTo>
                    <a:pt x="1589" y="197"/>
                    <a:pt x="1524" y="213"/>
                    <a:pt x="1464" y="213"/>
                  </a:cubicBezTo>
                  <a:cubicBezTo>
                    <a:pt x="1413" y="213"/>
                    <a:pt x="1366" y="201"/>
                    <a:pt x="1331" y="155"/>
                  </a:cubicBezTo>
                  <a:cubicBezTo>
                    <a:pt x="1331" y="155"/>
                    <a:pt x="1331" y="151"/>
                    <a:pt x="1322" y="137"/>
                  </a:cubicBezTo>
                  <a:lnTo>
                    <a:pt x="911" y="301"/>
                  </a:lnTo>
                  <a:cubicBezTo>
                    <a:pt x="504" y="420"/>
                    <a:pt x="265" y="531"/>
                    <a:pt x="186" y="951"/>
                  </a:cubicBezTo>
                  <a:lnTo>
                    <a:pt x="111" y="1398"/>
                  </a:lnTo>
                  <a:cubicBezTo>
                    <a:pt x="84" y="1574"/>
                    <a:pt x="0" y="1627"/>
                    <a:pt x="181" y="1627"/>
                  </a:cubicBezTo>
                  <a:lnTo>
                    <a:pt x="332" y="1831"/>
                  </a:lnTo>
                  <a:lnTo>
                    <a:pt x="5898" y="1831"/>
                  </a:lnTo>
                  <a:cubicBezTo>
                    <a:pt x="6079" y="1831"/>
                    <a:pt x="6216" y="1672"/>
                    <a:pt x="6186" y="1495"/>
                  </a:cubicBezTo>
                  <a:lnTo>
                    <a:pt x="6102" y="1039"/>
                  </a:lnTo>
                  <a:cubicBezTo>
                    <a:pt x="6031" y="619"/>
                    <a:pt x="5730" y="279"/>
                    <a:pt x="5323" y="160"/>
                  </a:cubicBezTo>
                  <a:lnTo>
                    <a:pt x="47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7"/>
            <p:cNvSpPr/>
            <p:nvPr/>
          </p:nvSpPr>
          <p:spPr>
            <a:xfrm>
              <a:off x="8018625" y="2846675"/>
              <a:ext cx="86250" cy="53975"/>
            </a:xfrm>
            <a:custGeom>
              <a:avLst/>
              <a:gdLst/>
              <a:ahLst/>
              <a:cxnLst/>
              <a:rect l="l" t="t" r="r" b="b"/>
              <a:pathLst>
                <a:path w="3450" h="2159" extrusionOk="0">
                  <a:moveTo>
                    <a:pt x="1101" y="1"/>
                  </a:moveTo>
                  <a:lnTo>
                    <a:pt x="987" y="1097"/>
                  </a:lnTo>
                  <a:cubicBezTo>
                    <a:pt x="982" y="1159"/>
                    <a:pt x="942" y="1208"/>
                    <a:pt x="885" y="1225"/>
                  </a:cubicBezTo>
                  <a:lnTo>
                    <a:pt x="1" y="1274"/>
                  </a:lnTo>
                  <a:cubicBezTo>
                    <a:pt x="14" y="1287"/>
                    <a:pt x="14" y="1292"/>
                    <a:pt x="14" y="1292"/>
                  </a:cubicBezTo>
                  <a:cubicBezTo>
                    <a:pt x="437" y="1870"/>
                    <a:pt x="1080" y="2158"/>
                    <a:pt x="1723" y="2158"/>
                  </a:cubicBezTo>
                  <a:cubicBezTo>
                    <a:pt x="2369" y="2158"/>
                    <a:pt x="3015" y="1867"/>
                    <a:pt x="3440" y="1287"/>
                  </a:cubicBezTo>
                  <a:lnTo>
                    <a:pt x="3449" y="1269"/>
                  </a:lnTo>
                  <a:lnTo>
                    <a:pt x="2764" y="1075"/>
                  </a:lnTo>
                  <a:cubicBezTo>
                    <a:pt x="2706" y="1057"/>
                    <a:pt x="2667" y="1009"/>
                    <a:pt x="2667" y="951"/>
                  </a:cubicBezTo>
                  <a:lnTo>
                    <a:pt x="2649" y="849"/>
                  </a:lnTo>
                  <a:lnTo>
                    <a:pt x="2026" y="155"/>
                  </a:lnTo>
                  <a:lnTo>
                    <a:pt x="1101" y="1"/>
                  </a:ln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7"/>
            <p:cNvSpPr/>
            <p:nvPr/>
          </p:nvSpPr>
          <p:spPr>
            <a:xfrm>
              <a:off x="7982600" y="2878500"/>
              <a:ext cx="46650" cy="45675"/>
            </a:xfrm>
            <a:custGeom>
              <a:avLst/>
              <a:gdLst/>
              <a:ahLst/>
              <a:cxnLst/>
              <a:rect l="l" t="t" r="r" b="b"/>
              <a:pathLst>
                <a:path w="1866" h="1827" extrusionOk="0">
                  <a:moveTo>
                    <a:pt x="1442" y="1"/>
                  </a:moveTo>
                  <a:lnTo>
                    <a:pt x="893" y="156"/>
                  </a:lnTo>
                  <a:cubicBezTo>
                    <a:pt x="487" y="279"/>
                    <a:pt x="186" y="620"/>
                    <a:pt x="111" y="1035"/>
                  </a:cubicBezTo>
                  <a:lnTo>
                    <a:pt x="31" y="1486"/>
                  </a:lnTo>
                  <a:cubicBezTo>
                    <a:pt x="0" y="1668"/>
                    <a:pt x="137" y="1827"/>
                    <a:pt x="319" y="1827"/>
                  </a:cubicBezTo>
                  <a:lnTo>
                    <a:pt x="447" y="1827"/>
                  </a:lnTo>
                  <a:lnTo>
                    <a:pt x="571" y="1119"/>
                  </a:lnTo>
                  <a:cubicBezTo>
                    <a:pt x="610" y="872"/>
                    <a:pt x="787" y="668"/>
                    <a:pt x="1026" y="598"/>
                  </a:cubicBezTo>
                  <a:lnTo>
                    <a:pt x="1795" y="385"/>
                  </a:lnTo>
                  <a:lnTo>
                    <a:pt x="1866" y="116"/>
                  </a:lnTo>
                  <a:cubicBezTo>
                    <a:pt x="1866" y="116"/>
                    <a:pt x="1450" y="14"/>
                    <a:pt x="14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7"/>
            <p:cNvSpPr/>
            <p:nvPr/>
          </p:nvSpPr>
          <p:spPr>
            <a:xfrm>
              <a:off x="8018625" y="2840050"/>
              <a:ext cx="66225" cy="48100"/>
            </a:xfrm>
            <a:custGeom>
              <a:avLst/>
              <a:gdLst/>
              <a:ahLst/>
              <a:cxnLst/>
              <a:rect l="l" t="t" r="r" b="b"/>
              <a:pathLst>
                <a:path w="2649" h="1924" extrusionOk="0">
                  <a:moveTo>
                    <a:pt x="2516" y="0"/>
                  </a:moveTo>
                  <a:lnTo>
                    <a:pt x="889" y="124"/>
                  </a:lnTo>
                  <a:lnTo>
                    <a:pt x="779" y="1225"/>
                  </a:lnTo>
                  <a:cubicBezTo>
                    <a:pt x="774" y="1282"/>
                    <a:pt x="730" y="1331"/>
                    <a:pt x="677" y="1349"/>
                  </a:cubicBezTo>
                  <a:lnTo>
                    <a:pt x="1" y="1539"/>
                  </a:lnTo>
                  <a:cubicBezTo>
                    <a:pt x="14" y="1552"/>
                    <a:pt x="14" y="1557"/>
                    <a:pt x="14" y="1557"/>
                  </a:cubicBezTo>
                  <a:cubicBezTo>
                    <a:pt x="111" y="1689"/>
                    <a:pt x="226" y="1813"/>
                    <a:pt x="354" y="1923"/>
                  </a:cubicBezTo>
                  <a:lnTo>
                    <a:pt x="801" y="1795"/>
                  </a:lnTo>
                  <a:cubicBezTo>
                    <a:pt x="1000" y="1738"/>
                    <a:pt x="1150" y="1587"/>
                    <a:pt x="1212" y="1393"/>
                  </a:cubicBezTo>
                  <a:cubicBezTo>
                    <a:pt x="1223" y="1356"/>
                    <a:pt x="1258" y="1332"/>
                    <a:pt x="1295" y="1332"/>
                  </a:cubicBezTo>
                  <a:cubicBezTo>
                    <a:pt x="1302" y="1332"/>
                    <a:pt x="1310" y="1333"/>
                    <a:pt x="1318" y="1335"/>
                  </a:cubicBezTo>
                  <a:cubicBezTo>
                    <a:pt x="1451" y="1366"/>
                    <a:pt x="1588" y="1384"/>
                    <a:pt x="1725" y="1384"/>
                  </a:cubicBezTo>
                  <a:cubicBezTo>
                    <a:pt x="2052" y="1380"/>
                    <a:pt x="2370" y="1287"/>
                    <a:pt x="2649" y="1114"/>
                  </a:cubicBezTo>
                  <a:lnTo>
                    <a:pt x="2516" y="0"/>
                  </a:ln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7"/>
            <p:cNvSpPr/>
            <p:nvPr/>
          </p:nvSpPr>
          <p:spPr>
            <a:xfrm>
              <a:off x="8013650" y="2763600"/>
              <a:ext cx="96200" cy="99675"/>
            </a:xfrm>
            <a:custGeom>
              <a:avLst/>
              <a:gdLst/>
              <a:ahLst/>
              <a:cxnLst/>
              <a:rect l="l" t="t" r="r" b="b"/>
              <a:pathLst>
                <a:path w="3848" h="3987" extrusionOk="0">
                  <a:moveTo>
                    <a:pt x="2276" y="0"/>
                  </a:moveTo>
                  <a:cubicBezTo>
                    <a:pt x="2252" y="0"/>
                    <a:pt x="2228" y="10"/>
                    <a:pt x="2211" y="30"/>
                  </a:cubicBezTo>
                  <a:cubicBezTo>
                    <a:pt x="1647" y="660"/>
                    <a:pt x="674" y="680"/>
                    <a:pt x="304" y="680"/>
                  </a:cubicBezTo>
                  <a:cubicBezTo>
                    <a:pt x="280" y="680"/>
                    <a:pt x="258" y="680"/>
                    <a:pt x="239" y="680"/>
                  </a:cubicBezTo>
                  <a:cubicBezTo>
                    <a:pt x="200" y="680"/>
                    <a:pt x="164" y="706"/>
                    <a:pt x="155" y="746"/>
                  </a:cubicBezTo>
                  <a:cubicBezTo>
                    <a:pt x="138" y="848"/>
                    <a:pt x="18" y="963"/>
                    <a:pt x="18" y="963"/>
                  </a:cubicBezTo>
                  <a:cubicBezTo>
                    <a:pt x="5" y="1073"/>
                    <a:pt x="1" y="1188"/>
                    <a:pt x="1" y="1312"/>
                  </a:cubicBezTo>
                  <a:cubicBezTo>
                    <a:pt x="1" y="2121"/>
                    <a:pt x="18" y="2466"/>
                    <a:pt x="350" y="2926"/>
                  </a:cubicBezTo>
                  <a:cubicBezTo>
                    <a:pt x="810" y="3553"/>
                    <a:pt x="1380" y="3987"/>
                    <a:pt x="1924" y="3987"/>
                  </a:cubicBezTo>
                  <a:cubicBezTo>
                    <a:pt x="2468" y="3987"/>
                    <a:pt x="3038" y="3553"/>
                    <a:pt x="3498" y="2926"/>
                  </a:cubicBezTo>
                  <a:cubicBezTo>
                    <a:pt x="3829" y="2466"/>
                    <a:pt x="3847" y="2121"/>
                    <a:pt x="3847" y="1312"/>
                  </a:cubicBezTo>
                  <a:cubicBezTo>
                    <a:pt x="3847" y="1188"/>
                    <a:pt x="3843" y="1069"/>
                    <a:pt x="3825" y="949"/>
                  </a:cubicBezTo>
                  <a:cubicBezTo>
                    <a:pt x="3825" y="949"/>
                    <a:pt x="3710" y="830"/>
                    <a:pt x="3692" y="728"/>
                  </a:cubicBezTo>
                  <a:cubicBezTo>
                    <a:pt x="3684" y="697"/>
                    <a:pt x="3657" y="671"/>
                    <a:pt x="3626" y="662"/>
                  </a:cubicBezTo>
                  <a:cubicBezTo>
                    <a:pt x="3414" y="609"/>
                    <a:pt x="2675" y="432"/>
                    <a:pt x="2344" y="34"/>
                  </a:cubicBezTo>
                  <a:cubicBezTo>
                    <a:pt x="2326" y="11"/>
                    <a:pt x="2301" y="0"/>
                    <a:pt x="2276" y="0"/>
                  </a:cubicBez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7"/>
            <p:cNvSpPr/>
            <p:nvPr/>
          </p:nvSpPr>
          <p:spPr>
            <a:xfrm>
              <a:off x="8014100" y="2759425"/>
              <a:ext cx="95175" cy="28250"/>
            </a:xfrm>
            <a:custGeom>
              <a:avLst/>
              <a:gdLst/>
              <a:ahLst/>
              <a:cxnLst/>
              <a:rect l="l" t="t" r="r" b="b"/>
              <a:pathLst>
                <a:path w="3807" h="1130" extrusionOk="0">
                  <a:moveTo>
                    <a:pt x="2291" y="1"/>
                  </a:moveTo>
                  <a:cubicBezTo>
                    <a:pt x="2268" y="1"/>
                    <a:pt x="2245" y="10"/>
                    <a:pt x="2229" y="29"/>
                  </a:cubicBezTo>
                  <a:cubicBezTo>
                    <a:pt x="1618" y="710"/>
                    <a:pt x="429" y="758"/>
                    <a:pt x="129" y="758"/>
                  </a:cubicBezTo>
                  <a:cubicBezTo>
                    <a:pt x="84" y="758"/>
                    <a:pt x="53" y="785"/>
                    <a:pt x="45" y="825"/>
                  </a:cubicBezTo>
                  <a:cubicBezTo>
                    <a:pt x="22" y="926"/>
                    <a:pt x="9" y="1028"/>
                    <a:pt x="0" y="1130"/>
                  </a:cubicBezTo>
                  <a:lnTo>
                    <a:pt x="354" y="1094"/>
                  </a:lnTo>
                  <a:cubicBezTo>
                    <a:pt x="805" y="1072"/>
                    <a:pt x="1641" y="957"/>
                    <a:pt x="2237" y="493"/>
                  </a:cubicBezTo>
                  <a:cubicBezTo>
                    <a:pt x="2253" y="482"/>
                    <a:pt x="2272" y="476"/>
                    <a:pt x="2291" y="476"/>
                  </a:cubicBezTo>
                  <a:cubicBezTo>
                    <a:pt x="2309" y="476"/>
                    <a:pt x="2328" y="482"/>
                    <a:pt x="2344" y="493"/>
                  </a:cubicBezTo>
                  <a:cubicBezTo>
                    <a:pt x="2684" y="758"/>
                    <a:pt x="3148" y="935"/>
                    <a:pt x="3453" y="1028"/>
                  </a:cubicBezTo>
                  <a:cubicBezTo>
                    <a:pt x="3453" y="1028"/>
                    <a:pt x="3612" y="1063"/>
                    <a:pt x="3807" y="1116"/>
                  </a:cubicBezTo>
                  <a:cubicBezTo>
                    <a:pt x="3803" y="1015"/>
                    <a:pt x="3785" y="909"/>
                    <a:pt x="3763" y="807"/>
                  </a:cubicBezTo>
                  <a:cubicBezTo>
                    <a:pt x="3758" y="776"/>
                    <a:pt x="3732" y="749"/>
                    <a:pt x="3701" y="741"/>
                  </a:cubicBezTo>
                  <a:cubicBezTo>
                    <a:pt x="3493" y="687"/>
                    <a:pt x="2693" y="435"/>
                    <a:pt x="2361" y="33"/>
                  </a:cubicBezTo>
                  <a:cubicBezTo>
                    <a:pt x="2343" y="12"/>
                    <a:pt x="2317" y="1"/>
                    <a:pt x="2291" y="1"/>
                  </a:cubicBez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7"/>
            <p:cNvSpPr/>
            <p:nvPr/>
          </p:nvSpPr>
          <p:spPr>
            <a:xfrm>
              <a:off x="8076000" y="2787125"/>
              <a:ext cx="10950" cy="18225"/>
            </a:xfrm>
            <a:custGeom>
              <a:avLst/>
              <a:gdLst/>
              <a:ahLst/>
              <a:cxnLst/>
              <a:rect l="l" t="t" r="r" b="b"/>
              <a:pathLst>
                <a:path w="438" h="729" extrusionOk="0">
                  <a:moveTo>
                    <a:pt x="220" y="1"/>
                  </a:moveTo>
                  <a:cubicBezTo>
                    <a:pt x="112" y="1"/>
                    <a:pt x="5" y="72"/>
                    <a:pt x="5" y="216"/>
                  </a:cubicBezTo>
                  <a:lnTo>
                    <a:pt x="5" y="512"/>
                  </a:lnTo>
                  <a:cubicBezTo>
                    <a:pt x="0" y="632"/>
                    <a:pt x="102" y="729"/>
                    <a:pt x="221" y="729"/>
                  </a:cubicBezTo>
                  <a:cubicBezTo>
                    <a:pt x="341" y="729"/>
                    <a:pt x="438" y="632"/>
                    <a:pt x="438" y="512"/>
                  </a:cubicBezTo>
                  <a:lnTo>
                    <a:pt x="438" y="216"/>
                  </a:lnTo>
                  <a:cubicBezTo>
                    <a:pt x="436" y="72"/>
                    <a:pt x="327" y="1"/>
                    <a:pt x="220" y="1"/>
                  </a:cubicBez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7"/>
            <p:cNvSpPr/>
            <p:nvPr/>
          </p:nvSpPr>
          <p:spPr>
            <a:xfrm>
              <a:off x="8036525" y="2787125"/>
              <a:ext cx="10975" cy="18225"/>
            </a:xfrm>
            <a:custGeom>
              <a:avLst/>
              <a:gdLst/>
              <a:ahLst/>
              <a:cxnLst/>
              <a:rect l="l" t="t" r="r" b="b"/>
              <a:pathLst>
                <a:path w="439" h="729" extrusionOk="0">
                  <a:moveTo>
                    <a:pt x="220" y="1"/>
                  </a:moveTo>
                  <a:cubicBezTo>
                    <a:pt x="112" y="1"/>
                    <a:pt x="5" y="72"/>
                    <a:pt x="5" y="216"/>
                  </a:cubicBezTo>
                  <a:lnTo>
                    <a:pt x="5" y="512"/>
                  </a:lnTo>
                  <a:cubicBezTo>
                    <a:pt x="1" y="632"/>
                    <a:pt x="98" y="729"/>
                    <a:pt x="217" y="729"/>
                  </a:cubicBezTo>
                  <a:cubicBezTo>
                    <a:pt x="337" y="729"/>
                    <a:pt x="439" y="632"/>
                    <a:pt x="434" y="512"/>
                  </a:cubicBezTo>
                  <a:lnTo>
                    <a:pt x="434" y="216"/>
                  </a:lnTo>
                  <a:cubicBezTo>
                    <a:pt x="434" y="72"/>
                    <a:pt x="327" y="1"/>
                    <a:pt x="220" y="1"/>
                  </a:cubicBez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7"/>
            <p:cNvSpPr/>
            <p:nvPr/>
          </p:nvSpPr>
          <p:spPr>
            <a:xfrm>
              <a:off x="7998400" y="2619450"/>
              <a:ext cx="48775" cy="51500"/>
            </a:xfrm>
            <a:custGeom>
              <a:avLst/>
              <a:gdLst/>
              <a:ahLst/>
              <a:cxnLst/>
              <a:rect l="l" t="t" r="r" b="b"/>
              <a:pathLst>
                <a:path w="1951" h="2060" extrusionOk="0">
                  <a:moveTo>
                    <a:pt x="1097" y="760"/>
                  </a:moveTo>
                  <a:cubicBezTo>
                    <a:pt x="1177" y="862"/>
                    <a:pt x="1106" y="1008"/>
                    <a:pt x="978" y="1008"/>
                  </a:cubicBezTo>
                  <a:cubicBezTo>
                    <a:pt x="845" y="1008"/>
                    <a:pt x="774" y="862"/>
                    <a:pt x="854" y="760"/>
                  </a:cubicBezTo>
                  <a:close/>
                  <a:moveTo>
                    <a:pt x="975" y="1"/>
                  </a:moveTo>
                  <a:cubicBezTo>
                    <a:pt x="868" y="1"/>
                    <a:pt x="761" y="72"/>
                    <a:pt x="761" y="216"/>
                  </a:cubicBezTo>
                  <a:lnTo>
                    <a:pt x="761" y="327"/>
                  </a:lnTo>
                  <a:lnTo>
                    <a:pt x="226" y="327"/>
                  </a:lnTo>
                  <a:cubicBezTo>
                    <a:pt x="102" y="327"/>
                    <a:pt x="5" y="424"/>
                    <a:pt x="5" y="543"/>
                  </a:cubicBezTo>
                  <a:cubicBezTo>
                    <a:pt x="0" y="663"/>
                    <a:pt x="102" y="760"/>
                    <a:pt x="226" y="760"/>
                  </a:cubicBezTo>
                  <a:lnTo>
                    <a:pt x="403" y="760"/>
                  </a:lnTo>
                  <a:cubicBezTo>
                    <a:pt x="460" y="972"/>
                    <a:pt x="553" y="1176"/>
                    <a:pt x="681" y="1357"/>
                  </a:cubicBezTo>
                  <a:cubicBezTo>
                    <a:pt x="580" y="1441"/>
                    <a:pt x="465" y="1512"/>
                    <a:pt x="345" y="1573"/>
                  </a:cubicBezTo>
                  <a:lnTo>
                    <a:pt x="173" y="1644"/>
                  </a:lnTo>
                  <a:cubicBezTo>
                    <a:pt x="62" y="1693"/>
                    <a:pt x="14" y="1821"/>
                    <a:pt x="62" y="1932"/>
                  </a:cubicBezTo>
                  <a:cubicBezTo>
                    <a:pt x="102" y="2007"/>
                    <a:pt x="177" y="2055"/>
                    <a:pt x="261" y="2060"/>
                  </a:cubicBezTo>
                  <a:cubicBezTo>
                    <a:pt x="292" y="2055"/>
                    <a:pt x="323" y="2051"/>
                    <a:pt x="350" y="2042"/>
                  </a:cubicBezTo>
                  <a:lnTo>
                    <a:pt x="518" y="1963"/>
                  </a:lnTo>
                  <a:cubicBezTo>
                    <a:pt x="686" y="1892"/>
                    <a:pt x="841" y="1795"/>
                    <a:pt x="978" y="1675"/>
                  </a:cubicBezTo>
                  <a:cubicBezTo>
                    <a:pt x="1115" y="1795"/>
                    <a:pt x="1269" y="1892"/>
                    <a:pt x="1433" y="1963"/>
                  </a:cubicBezTo>
                  <a:lnTo>
                    <a:pt x="1601" y="2042"/>
                  </a:lnTo>
                  <a:cubicBezTo>
                    <a:pt x="1628" y="2051"/>
                    <a:pt x="1658" y="2055"/>
                    <a:pt x="1689" y="2060"/>
                  </a:cubicBezTo>
                  <a:cubicBezTo>
                    <a:pt x="1773" y="2055"/>
                    <a:pt x="1849" y="2007"/>
                    <a:pt x="1888" y="1932"/>
                  </a:cubicBezTo>
                  <a:cubicBezTo>
                    <a:pt x="1937" y="1821"/>
                    <a:pt x="1888" y="1693"/>
                    <a:pt x="1778" y="1644"/>
                  </a:cubicBezTo>
                  <a:lnTo>
                    <a:pt x="1610" y="1573"/>
                  </a:lnTo>
                  <a:cubicBezTo>
                    <a:pt x="1490" y="1516"/>
                    <a:pt x="1371" y="1441"/>
                    <a:pt x="1269" y="1357"/>
                  </a:cubicBezTo>
                  <a:cubicBezTo>
                    <a:pt x="1398" y="1176"/>
                    <a:pt x="1495" y="972"/>
                    <a:pt x="1552" y="760"/>
                  </a:cubicBezTo>
                  <a:lnTo>
                    <a:pt x="1734" y="760"/>
                  </a:lnTo>
                  <a:cubicBezTo>
                    <a:pt x="1853" y="760"/>
                    <a:pt x="1950" y="663"/>
                    <a:pt x="1950" y="543"/>
                  </a:cubicBezTo>
                  <a:cubicBezTo>
                    <a:pt x="1946" y="424"/>
                    <a:pt x="1849" y="331"/>
                    <a:pt x="1734" y="327"/>
                  </a:cubicBezTo>
                  <a:lnTo>
                    <a:pt x="1190" y="327"/>
                  </a:lnTo>
                  <a:lnTo>
                    <a:pt x="1190" y="216"/>
                  </a:lnTo>
                  <a:cubicBezTo>
                    <a:pt x="1190" y="72"/>
                    <a:pt x="1083" y="1"/>
                    <a:pt x="9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7"/>
            <p:cNvSpPr/>
            <p:nvPr/>
          </p:nvSpPr>
          <p:spPr>
            <a:xfrm>
              <a:off x="7879250" y="2619525"/>
              <a:ext cx="44450" cy="51650"/>
            </a:xfrm>
            <a:custGeom>
              <a:avLst/>
              <a:gdLst/>
              <a:ahLst/>
              <a:cxnLst/>
              <a:rect l="l" t="t" r="r" b="b"/>
              <a:pathLst>
                <a:path w="1778" h="2066" extrusionOk="0">
                  <a:moveTo>
                    <a:pt x="885" y="753"/>
                  </a:moveTo>
                  <a:lnTo>
                    <a:pt x="1066" y="1226"/>
                  </a:lnTo>
                  <a:lnTo>
                    <a:pt x="708" y="1226"/>
                  </a:lnTo>
                  <a:lnTo>
                    <a:pt x="885" y="753"/>
                  </a:lnTo>
                  <a:close/>
                  <a:moveTo>
                    <a:pt x="874" y="1"/>
                  </a:moveTo>
                  <a:cubicBezTo>
                    <a:pt x="777" y="1"/>
                    <a:pt x="689" y="62"/>
                    <a:pt x="650" y="156"/>
                  </a:cubicBezTo>
                  <a:cubicBezTo>
                    <a:pt x="650" y="156"/>
                    <a:pt x="650" y="160"/>
                    <a:pt x="646" y="160"/>
                  </a:cubicBezTo>
                  <a:lnTo>
                    <a:pt x="36" y="1774"/>
                  </a:lnTo>
                  <a:cubicBezTo>
                    <a:pt x="0" y="1884"/>
                    <a:pt x="58" y="2004"/>
                    <a:pt x="164" y="2048"/>
                  </a:cubicBezTo>
                  <a:cubicBezTo>
                    <a:pt x="190" y="2061"/>
                    <a:pt x="217" y="2066"/>
                    <a:pt x="244" y="2066"/>
                  </a:cubicBezTo>
                  <a:cubicBezTo>
                    <a:pt x="332" y="2066"/>
                    <a:pt x="416" y="2008"/>
                    <a:pt x="447" y="1924"/>
                  </a:cubicBezTo>
                  <a:lnTo>
                    <a:pt x="540" y="1663"/>
                  </a:lnTo>
                  <a:lnTo>
                    <a:pt x="1229" y="1663"/>
                  </a:lnTo>
                  <a:lnTo>
                    <a:pt x="1331" y="1924"/>
                  </a:lnTo>
                  <a:cubicBezTo>
                    <a:pt x="1362" y="2009"/>
                    <a:pt x="1442" y="2063"/>
                    <a:pt x="1528" y="2063"/>
                  </a:cubicBezTo>
                  <a:cubicBezTo>
                    <a:pt x="1554" y="2063"/>
                    <a:pt x="1580" y="2058"/>
                    <a:pt x="1605" y="2048"/>
                  </a:cubicBezTo>
                  <a:cubicBezTo>
                    <a:pt x="1720" y="2008"/>
                    <a:pt x="1778" y="1880"/>
                    <a:pt x="1734" y="1769"/>
                  </a:cubicBezTo>
                  <a:lnTo>
                    <a:pt x="1119" y="156"/>
                  </a:lnTo>
                  <a:cubicBezTo>
                    <a:pt x="1081" y="62"/>
                    <a:pt x="992" y="1"/>
                    <a:pt x="895" y="1"/>
                  </a:cubicBezTo>
                  <a:cubicBezTo>
                    <a:pt x="891" y="1"/>
                    <a:pt x="888" y="1"/>
                    <a:pt x="885" y="1"/>
                  </a:cubicBezTo>
                  <a:cubicBezTo>
                    <a:pt x="881" y="1"/>
                    <a:pt x="878" y="1"/>
                    <a:pt x="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7"/>
            <p:cNvSpPr/>
            <p:nvPr/>
          </p:nvSpPr>
          <p:spPr>
            <a:xfrm>
              <a:off x="7845200" y="2823475"/>
              <a:ext cx="34625" cy="14500"/>
            </a:xfrm>
            <a:custGeom>
              <a:avLst/>
              <a:gdLst/>
              <a:ahLst/>
              <a:cxnLst/>
              <a:rect l="l" t="t" r="r" b="b"/>
              <a:pathLst>
                <a:path w="1385" h="580" extrusionOk="0">
                  <a:moveTo>
                    <a:pt x="244" y="1"/>
                  </a:moveTo>
                  <a:cubicBezTo>
                    <a:pt x="199" y="1"/>
                    <a:pt x="154" y="15"/>
                    <a:pt x="116" y="44"/>
                  </a:cubicBezTo>
                  <a:cubicBezTo>
                    <a:pt x="23" y="115"/>
                    <a:pt x="1" y="248"/>
                    <a:pt x="67" y="345"/>
                  </a:cubicBezTo>
                  <a:cubicBezTo>
                    <a:pt x="147" y="451"/>
                    <a:pt x="354" y="579"/>
                    <a:pt x="695" y="579"/>
                  </a:cubicBezTo>
                  <a:cubicBezTo>
                    <a:pt x="1031" y="579"/>
                    <a:pt x="1239" y="451"/>
                    <a:pt x="1318" y="345"/>
                  </a:cubicBezTo>
                  <a:cubicBezTo>
                    <a:pt x="1384" y="248"/>
                    <a:pt x="1358" y="111"/>
                    <a:pt x="1261" y="44"/>
                  </a:cubicBezTo>
                  <a:cubicBezTo>
                    <a:pt x="1222" y="15"/>
                    <a:pt x="1177" y="1"/>
                    <a:pt x="1133" y="1"/>
                  </a:cubicBezTo>
                  <a:cubicBezTo>
                    <a:pt x="1071" y="1"/>
                    <a:pt x="1010" y="28"/>
                    <a:pt x="969" y="80"/>
                  </a:cubicBezTo>
                  <a:cubicBezTo>
                    <a:pt x="960" y="93"/>
                    <a:pt x="876" y="146"/>
                    <a:pt x="695" y="146"/>
                  </a:cubicBezTo>
                  <a:cubicBezTo>
                    <a:pt x="509" y="146"/>
                    <a:pt x="429" y="93"/>
                    <a:pt x="412" y="80"/>
                  </a:cubicBezTo>
                  <a:cubicBezTo>
                    <a:pt x="368" y="28"/>
                    <a:pt x="306" y="1"/>
                    <a:pt x="244" y="1"/>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7"/>
            <p:cNvSpPr/>
            <p:nvPr/>
          </p:nvSpPr>
          <p:spPr>
            <a:xfrm>
              <a:off x="8044475" y="2823300"/>
              <a:ext cx="37550" cy="14675"/>
            </a:xfrm>
            <a:custGeom>
              <a:avLst/>
              <a:gdLst/>
              <a:ahLst/>
              <a:cxnLst/>
              <a:rect l="l" t="t" r="r" b="b"/>
              <a:pathLst>
                <a:path w="1502" h="587" extrusionOk="0">
                  <a:moveTo>
                    <a:pt x="305" y="1"/>
                  </a:moveTo>
                  <a:cubicBezTo>
                    <a:pt x="147" y="1"/>
                    <a:pt x="0" y="187"/>
                    <a:pt x="129" y="352"/>
                  </a:cubicBezTo>
                  <a:cubicBezTo>
                    <a:pt x="205" y="458"/>
                    <a:pt x="417" y="586"/>
                    <a:pt x="753" y="586"/>
                  </a:cubicBezTo>
                  <a:cubicBezTo>
                    <a:pt x="1084" y="586"/>
                    <a:pt x="1292" y="458"/>
                    <a:pt x="1372" y="352"/>
                  </a:cubicBezTo>
                  <a:cubicBezTo>
                    <a:pt x="1501" y="187"/>
                    <a:pt x="1351" y="1"/>
                    <a:pt x="1193" y="1"/>
                  </a:cubicBezTo>
                  <a:cubicBezTo>
                    <a:pt x="1134" y="1"/>
                    <a:pt x="1074" y="26"/>
                    <a:pt x="1027" y="87"/>
                  </a:cubicBezTo>
                  <a:cubicBezTo>
                    <a:pt x="954" y="129"/>
                    <a:pt x="874" y="155"/>
                    <a:pt x="790" y="155"/>
                  </a:cubicBezTo>
                  <a:cubicBezTo>
                    <a:pt x="778" y="155"/>
                    <a:pt x="765" y="154"/>
                    <a:pt x="753" y="153"/>
                  </a:cubicBezTo>
                  <a:cubicBezTo>
                    <a:pt x="571" y="153"/>
                    <a:pt x="487" y="100"/>
                    <a:pt x="470" y="87"/>
                  </a:cubicBezTo>
                  <a:cubicBezTo>
                    <a:pt x="422" y="26"/>
                    <a:pt x="363" y="1"/>
                    <a:pt x="305" y="1"/>
                  </a:cubicBez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 name="Google Shape;1814;p57"/>
          <p:cNvGrpSpPr/>
          <p:nvPr/>
        </p:nvGrpSpPr>
        <p:grpSpPr>
          <a:xfrm>
            <a:off x="7024950" y="2588250"/>
            <a:ext cx="356275" cy="356050"/>
            <a:chOff x="7024950" y="2588250"/>
            <a:chExt cx="356275" cy="356050"/>
          </a:xfrm>
        </p:grpSpPr>
        <p:sp>
          <p:nvSpPr>
            <p:cNvPr id="1815" name="Google Shape;1815;p57"/>
            <p:cNvSpPr/>
            <p:nvPr/>
          </p:nvSpPr>
          <p:spPr>
            <a:xfrm>
              <a:off x="7131625" y="2726200"/>
              <a:ext cx="249375" cy="216100"/>
            </a:xfrm>
            <a:custGeom>
              <a:avLst/>
              <a:gdLst/>
              <a:ahLst/>
              <a:cxnLst/>
              <a:rect l="l" t="t" r="r" b="b"/>
              <a:pathLst>
                <a:path w="9975" h="8644" extrusionOk="0">
                  <a:moveTo>
                    <a:pt x="7339" y="0"/>
                  </a:moveTo>
                  <a:lnTo>
                    <a:pt x="2622" y="1384"/>
                  </a:lnTo>
                  <a:lnTo>
                    <a:pt x="2622" y="4019"/>
                  </a:lnTo>
                  <a:lnTo>
                    <a:pt x="2604" y="4019"/>
                  </a:lnTo>
                  <a:cubicBezTo>
                    <a:pt x="2542" y="4019"/>
                    <a:pt x="2485" y="4006"/>
                    <a:pt x="2436" y="3971"/>
                  </a:cubicBezTo>
                  <a:cubicBezTo>
                    <a:pt x="2212" y="3820"/>
                    <a:pt x="1946" y="3736"/>
                    <a:pt x="1674" y="3736"/>
                  </a:cubicBezTo>
                  <a:cubicBezTo>
                    <a:pt x="1668" y="3736"/>
                    <a:pt x="1661" y="3736"/>
                    <a:pt x="1654" y="3736"/>
                  </a:cubicBezTo>
                  <a:lnTo>
                    <a:pt x="1574" y="3736"/>
                  </a:lnTo>
                  <a:cubicBezTo>
                    <a:pt x="637" y="3789"/>
                    <a:pt x="0" y="4718"/>
                    <a:pt x="296" y="5611"/>
                  </a:cubicBezTo>
                  <a:cubicBezTo>
                    <a:pt x="500" y="6228"/>
                    <a:pt x="1068" y="6595"/>
                    <a:pt x="1659" y="6595"/>
                  </a:cubicBezTo>
                  <a:cubicBezTo>
                    <a:pt x="1927" y="6595"/>
                    <a:pt x="2199" y="6519"/>
                    <a:pt x="2445" y="6358"/>
                  </a:cubicBezTo>
                  <a:cubicBezTo>
                    <a:pt x="2489" y="6327"/>
                    <a:pt x="2547" y="6309"/>
                    <a:pt x="2604" y="6309"/>
                  </a:cubicBezTo>
                  <a:lnTo>
                    <a:pt x="2613" y="6309"/>
                  </a:lnTo>
                  <a:lnTo>
                    <a:pt x="2604" y="8516"/>
                  </a:lnTo>
                  <a:lnTo>
                    <a:pt x="9139" y="8644"/>
                  </a:lnTo>
                  <a:lnTo>
                    <a:pt x="9961" y="8007"/>
                  </a:lnTo>
                  <a:lnTo>
                    <a:pt x="9974" y="1614"/>
                  </a:lnTo>
                  <a:lnTo>
                    <a:pt x="73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7"/>
            <p:cNvSpPr/>
            <p:nvPr/>
          </p:nvSpPr>
          <p:spPr>
            <a:xfrm>
              <a:off x="7183675" y="2588475"/>
              <a:ext cx="197550" cy="238350"/>
            </a:xfrm>
            <a:custGeom>
              <a:avLst/>
              <a:gdLst/>
              <a:ahLst/>
              <a:cxnLst/>
              <a:rect l="l" t="t" r="r" b="b"/>
              <a:pathLst>
                <a:path w="7902" h="9534" extrusionOk="0">
                  <a:moveTo>
                    <a:pt x="787" y="1"/>
                  </a:moveTo>
                  <a:lnTo>
                    <a:pt x="0" y="3387"/>
                  </a:lnTo>
                  <a:lnTo>
                    <a:pt x="774" y="7123"/>
                  </a:lnTo>
                  <a:lnTo>
                    <a:pt x="3184" y="7123"/>
                  </a:lnTo>
                  <a:cubicBezTo>
                    <a:pt x="3343" y="7123"/>
                    <a:pt x="3471" y="7251"/>
                    <a:pt x="3471" y="7411"/>
                  </a:cubicBezTo>
                  <a:cubicBezTo>
                    <a:pt x="3471" y="7521"/>
                    <a:pt x="3436" y="7636"/>
                    <a:pt x="3374" y="7729"/>
                  </a:cubicBezTo>
                  <a:cubicBezTo>
                    <a:pt x="3250" y="7915"/>
                    <a:pt x="3184" y="8136"/>
                    <a:pt x="3184" y="8361"/>
                  </a:cubicBezTo>
                  <a:cubicBezTo>
                    <a:pt x="3166" y="8989"/>
                    <a:pt x="3666" y="9515"/>
                    <a:pt x="4298" y="9533"/>
                  </a:cubicBezTo>
                  <a:cubicBezTo>
                    <a:pt x="4309" y="9533"/>
                    <a:pt x="4320" y="9533"/>
                    <a:pt x="4330" y="9533"/>
                  </a:cubicBezTo>
                  <a:cubicBezTo>
                    <a:pt x="4948" y="9533"/>
                    <a:pt x="5457" y="9040"/>
                    <a:pt x="5474" y="8419"/>
                  </a:cubicBezTo>
                  <a:cubicBezTo>
                    <a:pt x="5487" y="8175"/>
                    <a:pt x="5421" y="7932"/>
                    <a:pt x="5284" y="7729"/>
                  </a:cubicBezTo>
                  <a:cubicBezTo>
                    <a:pt x="5222" y="7632"/>
                    <a:pt x="5191" y="7521"/>
                    <a:pt x="5191" y="7411"/>
                  </a:cubicBezTo>
                  <a:cubicBezTo>
                    <a:pt x="5191" y="7251"/>
                    <a:pt x="5319" y="7123"/>
                    <a:pt x="5478" y="7123"/>
                  </a:cubicBezTo>
                  <a:lnTo>
                    <a:pt x="7901" y="7123"/>
                  </a:lnTo>
                  <a:lnTo>
                    <a:pt x="7901" y="858"/>
                  </a:lnTo>
                  <a:cubicBezTo>
                    <a:pt x="7901" y="385"/>
                    <a:pt x="7512" y="1"/>
                    <a:pt x="703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7"/>
            <p:cNvSpPr/>
            <p:nvPr/>
          </p:nvSpPr>
          <p:spPr>
            <a:xfrm>
              <a:off x="7024950" y="2588250"/>
              <a:ext cx="243075" cy="190025"/>
            </a:xfrm>
            <a:custGeom>
              <a:avLst/>
              <a:gdLst/>
              <a:ahLst/>
              <a:cxnLst/>
              <a:rect l="l" t="t" r="r" b="b"/>
              <a:pathLst>
                <a:path w="9723" h="7601" extrusionOk="0">
                  <a:moveTo>
                    <a:pt x="855" y="1"/>
                  </a:moveTo>
                  <a:cubicBezTo>
                    <a:pt x="385" y="1"/>
                    <a:pt x="1" y="384"/>
                    <a:pt x="1" y="858"/>
                  </a:cubicBezTo>
                  <a:lnTo>
                    <a:pt x="1" y="7110"/>
                  </a:lnTo>
                  <a:lnTo>
                    <a:pt x="7132" y="7601"/>
                  </a:lnTo>
                  <a:lnTo>
                    <a:pt x="7132" y="4705"/>
                  </a:lnTo>
                  <a:cubicBezTo>
                    <a:pt x="7128" y="4548"/>
                    <a:pt x="7256" y="4422"/>
                    <a:pt x="7411" y="4422"/>
                  </a:cubicBezTo>
                  <a:cubicBezTo>
                    <a:pt x="7414" y="4422"/>
                    <a:pt x="7417" y="4422"/>
                    <a:pt x="7419" y="4422"/>
                  </a:cubicBezTo>
                  <a:lnTo>
                    <a:pt x="7433" y="4422"/>
                  </a:lnTo>
                  <a:cubicBezTo>
                    <a:pt x="7548" y="4422"/>
                    <a:pt x="7658" y="4453"/>
                    <a:pt x="7755" y="4515"/>
                  </a:cubicBezTo>
                  <a:cubicBezTo>
                    <a:pt x="7942" y="4640"/>
                    <a:pt x="8161" y="4707"/>
                    <a:pt x="8384" y="4707"/>
                  </a:cubicBezTo>
                  <a:cubicBezTo>
                    <a:pt x="8404" y="4707"/>
                    <a:pt x="8425" y="4706"/>
                    <a:pt x="8445" y="4705"/>
                  </a:cubicBezTo>
                  <a:cubicBezTo>
                    <a:pt x="9206" y="4670"/>
                    <a:pt x="9723" y="3918"/>
                    <a:pt x="9484" y="3193"/>
                  </a:cubicBezTo>
                  <a:cubicBezTo>
                    <a:pt x="9321" y="2700"/>
                    <a:pt x="8864" y="2406"/>
                    <a:pt x="8391" y="2406"/>
                  </a:cubicBezTo>
                  <a:cubicBezTo>
                    <a:pt x="8172" y="2406"/>
                    <a:pt x="7950" y="2469"/>
                    <a:pt x="7751" y="2605"/>
                  </a:cubicBezTo>
                  <a:cubicBezTo>
                    <a:pt x="7654" y="2667"/>
                    <a:pt x="7548" y="2702"/>
                    <a:pt x="7433" y="2702"/>
                  </a:cubicBezTo>
                  <a:lnTo>
                    <a:pt x="7419" y="2702"/>
                  </a:lnTo>
                  <a:cubicBezTo>
                    <a:pt x="7260" y="2702"/>
                    <a:pt x="7136" y="2574"/>
                    <a:pt x="7136" y="2415"/>
                  </a:cubicBezTo>
                  <a:lnTo>
                    <a:pt x="7136" y="1"/>
                  </a:lnTo>
                  <a:lnTo>
                    <a:pt x="863" y="1"/>
                  </a:lnTo>
                  <a:cubicBezTo>
                    <a:pt x="860" y="1"/>
                    <a:pt x="857" y="1"/>
                    <a:pt x="8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7"/>
            <p:cNvSpPr/>
            <p:nvPr/>
          </p:nvSpPr>
          <p:spPr>
            <a:xfrm>
              <a:off x="7032575" y="2705525"/>
              <a:ext cx="170475" cy="234025"/>
            </a:xfrm>
            <a:custGeom>
              <a:avLst/>
              <a:gdLst/>
              <a:ahLst/>
              <a:cxnLst/>
              <a:rect l="l" t="t" r="r" b="b"/>
              <a:pathLst>
                <a:path w="6819" h="9361" extrusionOk="0">
                  <a:moveTo>
                    <a:pt x="3266" y="0"/>
                  </a:moveTo>
                  <a:cubicBezTo>
                    <a:pt x="2649" y="0"/>
                    <a:pt x="2140" y="493"/>
                    <a:pt x="2123" y="1115"/>
                  </a:cubicBezTo>
                  <a:cubicBezTo>
                    <a:pt x="2105" y="1358"/>
                    <a:pt x="2171" y="1606"/>
                    <a:pt x="2308" y="1809"/>
                  </a:cubicBezTo>
                  <a:cubicBezTo>
                    <a:pt x="2370" y="1906"/>
                    <a:pt x="2406" y="2017"/>
                    <a:pt x="2406" y="2132"/>
                  </a:cubicBezTo>
                  <a:cubicBezTo>
                    <a:pt x="2406" y="2286"/>
                    <a:pt x="2273" y="2419"/>
                    <a:pt x="2118" y="2419"/>
                  </a:cubicBezTo>
                  <a:lnTo>
                    <a:pt x="200" y="2419"/>
                  </a:lnTo>
                  <a:lnTo>
                    <a:pt x="1" y="2759"/>
                  </a:lnTo>
                  <a:lnTo>
                    <a:pt x="173" y="8498"/>
                  </a:lnTo>
                  <a:cubicBezTo>
                    <a:pt x="169" y="8971"/>
                    <a:pt x="553" y="9360"/>
                    <a:pt x="1026" y="9360"/>
                  </a:cubicBezTo>
                  <a:lnTo>
                    <a:pt x="6566" y="9347"/>
                  </a:lnTo>
                  <a:lnTo>
                    <a:pt x="6814" y="8834"/>
                  </a:lnTo>
                  <a:lnTo>
                    <a:pt x="6814" y="7110"/>
                  </a:lnTo>
                  <a:cubicBezTo>
                    <a:pt x="6805" y="6960"/>
                    <a:pt x="6681" y="6845"/>
                    <a:pt x="6531" y="6845"/>
                  </a:cubicBezTo>
                  <a:lnTo>
                    <a:pt x="6526" y="6845"/>
                  </a:lnTo>
                  <a:cubicBezTo>
                    <a:pt x="6411" y="6845"/>
                    <a:pt x="6301" y="6876"/>
                    <a:pt x="6204" y="6942"/>
                  </a:cubicBezTo>
                  <a:cubicBezTo>
                    <a:pt x="6012" y="7067"/>
                    <a:pt x="5786" y="7133"/>
                    <a:pt x="5557" y="7133"/>
                  </a:cubicBezTo>
                  <a:cubicBezTo>
                    <a:pt x="5543" y="7133"/>
                    <a:pt x="5528" y="7133"/>
                    <a:pt x="5514" y="7132"/>
                  </a:cubicBezTo>
                  <a:cubicBezTo>
                    <a:pt x="4758" y="7097"/>
                    <a:pt x="4241" y="6345"/>
                    <a:pt x="4479" y="5624"/>
                  </a:cubicBezTo>
                  <a:cubicBezTo>
                    <a:pt x="4640" y="5130"/>
                    <a:pt x="5095" y="4833"/>
                    <a:pt x="5569" y="4833"/>
                  </a:cubicBezTo>
                  <a:cubicBezTo>
                    <a:pt x="5785" y="4833"/>
                    <a:pt x="6005" y="4895"/>
                    <a:pt x="6204" y="5028"/>
                  </a:cubicBezTo>
                  <a:cubicBezTo>
                    <a:pt x="6301" y="5089"/>
                    <a:pt x="6411" y="5125"/>
                    <a:pt x="6526" y="5125"/>
                  </a:cubicBezTo>
                  <a:lnTo>
                    <a:pt x="6531" y="5125"/>
                  </a:lnTo>
                  <a:cubicBezTo>
                    <a:pt x="6686" y="5125"/>
                    <a:pt x="6809" y="5005"/>
                    <a:pt x="6818" y="4855"/>
                  </a:cubicBezTo>
                  <a:lnTo>
                    <a:pt x="6818" y="2428"/>
                  </a:lnTo>
                  <a:lnTo>
                    <a:pt x="4409" y="2419"/>
                  </a:lnTo>
                  <a:cubicBezTo>
                    <a:pt x="4249" y="2419"/>
                    <a:pt x="4121" y="2286"/>
                    <a:pt x="4121" y="2132"/>
                  </a:cubicBezTo>
                  <a:cubicBezTo>
                    <a:pt x="4121" y="2017"/>
                    <a:pt x="4157" y="1902"/>
                    <a:pt x="4223" y="1809"/>
                  </a:cubicBezTo>
                  <a:cubicBezTo>
                    <a:pt x="4342" y="1623"/>
                    <a:pt x="4409" y="1402"/>
                    <a:pt x="4409" y="1181"/>
                  </a:cubicBezTo>
                  <a:cubicBezTo>
                    <a:pt x="4426" y="549"/>
                    <a:pt x="3931" y="18"/>
                    <a:pt x="3299" y="1"/>
                  </a:cubicBezTo>
                  <a:cubicBezTo>
                    <a:pt x="3288" y="0"/>
                    <a:pt x="3277" y="0"/>
                    <a:pt x="326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7"/>
            <p:cNvSpPr/>
            <p:nvPr/>
          </p:nvSpPr>
          <p:spPr>
            <a:xfrm>
              <a:off x="7193625" y="2926375"/>
              <a:ext cx="187150" cy="17925"/>
            </a:xfrm>
            <a:custGeom>
              <a:avLst/>
              <a:gdLst/>
              <a:ahLst/>
              <a:cxnLst/>
              <a:rect l="l" t="t" r="r" b="b"/>
              <a:pathLst>
                <a:path w="7486" h="717" extrusionOk="0">
                  <a:moveTo>
                    <a:pt x="367" y="0"/>
                  </a:moveTo>
                  <a:lnTo>
                    <a:pt x="0" y="292"/>
                  </a:lnTo>
                  <a:lnTo>
                    <a:pt x="367" y="716"/>
                  </a:lnTo>
                  <a:lnTo>
                    <a:pt x="6641" y="716"/>
                  </a:lnTo>
                  <a:cubicBezTo>
                    <a:pt x="7057" y="716"/>
                    <a:pt x="7415" y="411"/>
                    <a:pt x="74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7"/>
            <p:cNvSpPr/>
            <p:nvPr/>
          </p:nvSpPr>
          <p:spPr>
            <a:xfrm>
              <a:off x="7024950" y="2588575"/>
              <a:ext cx="18050" cy="189600"/>
            </a:xfrm>
            <a:custGeom>
              <a:avLst/>
              <a:gdLst/>
              <a:ahLst/>
              <a:cxnLst/>
              <a:rect l="l" t="t" r="r" b="b"/>
              <a:pathLst>
                <a:path w="722" h="7584" extrusionOk="0">
                  <a:moveTo>
                    <a:pt x="721" y="1"/>
                  </a:moveTo>
                  <a:cubicBezTo>
                    <a:pt x="306" y="67"/>
                    <a:pt x="1" y="425"/>
                    <a:pt x="1" y="845"/>
                  </a:cubicBezTo>
                  <a:lnTo>
                    <a:pt x="1" y="7097"/>
                  </a:lnTo>
                  <a:lnTo>
                    <a:pt x="23" y="7119"/>
                  </a:lnTo>
                  <a:lnTo>
                    <a:pt x="421" y="7583"/>
                  </a:lnTo>
                  <a:lnTo>
                    <a:pt x="708" y="7119"/>
                  </a:lnTo>
                  <a:lnTo>
                    <a:pt x="721" y="7097"/>
                  </a:lnTo>
                  <a:lnTo>
                    <a:pt x="7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7"/>
            <p:cNvSpPr/>
            <p:nvPr/>
          </p:nvSpPr>
          <p:spPr>
            <a:xfrm>
              <a:off x="7024950" y="2766000"/>
              <a:ext cx="177875" cy="178300"/>
            </a:xfrm>
            <a:custGeom>
              <a:avLst/>
              <a:gdLst/>
              <a:ahLst/>
              <a:cxnLst/>
              <a:rect l="l" t="t" r="r" b="b"/>
              <a:pathLst>
                <a:path w="7115" h="7132" extrusionOk="0">
                  <a:moveTo>
                    <a:pt x="1" y="0"/>
                  </a:moveTo>
                  <a:lnTo>
                    <a:pt x="1" y="6269"/>
                  </a:lnTo>
                  <a:cubicBezTo>
                    <a:pt x="1" y="6747"/>
                    <a:pt x="385" y="7131"/>
                    <a:pt x="863" y="7131"/>
                  </a:cubicBezTo>
                  <a:lnTo>
                    <a:pt x="7114" y="7131"/>
                  </a:lnTo>
                  <a:lnTo>
                    <a:pt x="7114" y="6415"/>
                  </a:lnTo>
                  <a:lnTo>
                    <a:pt x="1292" y="6415"/>
                  </a:lnTo>
                  <a:cubicBezTo>
                    <a:pt x="978" y="6415"/>
                    <a:pt x="721" y="6159"/>
                    <a:pt x="717" y="5845"/>
                  </a:cubicBezTo>
                  <a:lnTo>
                    <a:pt x="71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7"/>
            <p:cNvSpPr/>
            <p:nvPr/>
          </p:nvSpPr>
          <p:spPr>
            <a:xfrm>
              <a:off x="7063200" y="2821250"/>
              <a:ext cx="50100" cy="68000"/>
            </a:xfrm>
            <a:custGeom>
              <a:avLst/>
              <a:gdLst/>
              <a:ahLst/>
              <a:cxnLst/>
              <a:rect l="l" t="t" r="r" b="b"/>
              <a:pathLst>
                <a:path w="2004" h="2720" extrusionOk="0">
                  <a:moveTo>
                    <a:pt x="862" y="430"/>
                  </a:moveTo>
                  <a:cubicBezTo>
                    <a:pt x="1389" y="430"/>
                    <a:pt x="1579" y="911"/>
                    <a:pt x="1579" y="1362"/>
                  </a:cubicBezTo>
                  <a:cubicBezTo>
                    <a:pt x="1579" y="1818"/>
                    <a:pt x="1358" y="2282"/>
                    <a:pt x="880" y="2286"/>
                  </a:cubicBezTo>
                  <a:lnTo>
                    <a:pt x="434" y="2286"/>
                  </a:lnTo>
                  <a:lnTo>
                    <a:pt x="434" y="430"/>
                  </a:lnTo>
                  <a:close/>
                  <a:moveTo>
                    <a:pt x="204" y="0"/>
                  </a:moveTo>
                  <a:cubicBezTo>
                    <a:pt x="151" y="0"/>
                    <a:pt x="99" y="26"/>
                    <a:pt x="62" y="67"/>
                  </a:cubicBezTo>
                  <a:cubicBezTo>
                    <a:pt x="22" y="107"/>
                    <a:pt x="0" y="160"/>
                    <a:pt x="0" y="213"/>
                  </a:cubicBezTo>
                  <a:lnTo>
                    <a:pt x="0" y="2463"/>
                  </a:lnTo>
                  <a:cubicBezTo>
                    <a:pt x="0" y="2481"/>
                    <a:pt x="0" y="2499"/>
                    <a:pt x="9" y="2512"/>
                  </a:cubicBezTo>
                  <a:cubicBezTo>
                    <a:pt x="9" y="2565"/>
                    <a:pt x="31" y="2618"/>
                    <a:pt x="67" y="2658"/>
                  </a:cubicBezTo>
                  <a:cubicBezTo>
                    <a:pt x="106" y="2698"/>
                    <a:pt x="159" y="2715"/>
                    <a:pt x="217" y="2720"/>
                  </a:cubicBezTo>
                  <a:lnTo>
                    <a:pt x="885" y="2720"/>
                  </a:lnTo>
                  <a:cubicBezTo>
                    <a:pt x="1534" y="2706"/>
                    <a:pt x="2003" y="2136"/>
                    <a:pt x="2003" y="1362"/>
                  </a:cubicBezTo>
                  <a:cubicBezTo>
                    <a:pt x="2003" y="589"/>
                    <a:pt x="1548" y="1"/>
                    <a:pt x="862" y="1"/>
                  </a:cubicBezTo>
                  <a:lnTo>
                    <a:pt x="217" y="1"/>
                  </a:lnTo>
                  <a:cubicBezTo>
                    <a:pt x="213" y="0"/>
                    <a:pt x="209" y="0"/>
                    <a:pt x="2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7"/>
            <p:cNvSpPr/>
            <p:nvPr/>
          </p:nvSpPr>
          <p:spPr>
            <a:xfrm>
              <a:off x="7076800" y="2613925"/>
              <a:ext cx="74175" cy="68850"/>
            </a:xfrm>
            <a:custGeom>
              <a:avLst/>
              <a:gdLst/>
              <a:ahLst/>
              <a:cxnLst/>
              <a:rect l="l" t="t" r="r" b="b"/>
              <a:pathLst>
                <a:path w="2967" h="2754" extrusionOk="0">
                  <a:moveTo>
                    <a:pt x="238" y="0"/>
                  </a:moveTo>
                  <a:cubicBezTo>
                    <a:pt x="225" y="0"/>
                    <a:pt x="212" y="2"/>
                    <a:pt x="199" y="4"/>
                  </a:cubicBezTo>
                  <a:cubicBezTo>
                    <a:pt x="75" y="30"/>
                    <a:pt x="0" y="159"/>
                    <a:pt x="35" y="282"/>
                  </a:cubicBezTo>
                  <a:lnTo>
                    <a:pt x="486" y="2537"/>
                  </a:lnTo>
                  <a:cubicBezTo>
                    <a:pt x="486" y="2550"/>
                    <a:pt x="491" y="2559"/>
                    <a:pt x="491" y="2573"/>
                  </a:cubicBezTo>
                  <a:cubicBezTo>
                    <a:pt x="531" y="2679"/>
                    <a:pt x="632" y="2749"/>
                    <a:pt x="743" y="2749"/>
                  </a:cubicBezTo>
                  <a:cubicBezTo>
                    <a:pt x="858" y="2749"/>
                    <a:pt x="959" y="2674"/>
                    <a:pt x="995" y="2568"/>
                  </a:cubicBezTo>
                  <a:lnTo>
                    <a:pt x="999" y="2568"/>
                  </a:lnTo>
                  <a:lnTo>
                    <a:pt x="1490" y="977"/>
                  </a:lnTo>
                  <a:lnTo>
                    <a:pt x="1976" y="2568"/>
                  </a:lnTo>
                  <a:cubicBezTo>
                    <a:pt x="1985" y="2573"/>
                    <a:pt x="1985" y="2573"/>
                    <a:pt x="1985" y="2577"/>
                  </a:cubicBezTo>
                  <a:cubicBezTo>
                    <a:pt x="2021" y="2683"/>
                    <a:pt x="2118" y="2754"/>
                    <a:pt x="2233" y="2754"/>
                  </a:cubicBezTo>
                  <a:lnTo>
                    <a:pt x="2237" y="2754"/>
                  </a:lnTo>
                  <a:cubicBezTo>
                    <a:pt x="2352" y="2754"/>
                    <a:pt x="2454" y="2679"/>
                    <a:pt x="2485" y="2573"/>
                  </a:cubicBezTo>
                  <a:cubicBezTo>
                    <a:pt x="2489" y="2564"/>
                    <a:pt x="2494" y="2555"/>
                    <a:pt x="2494" y="2546"/>
                  </a:cubicBezTo>
                  <a:lnTo>
                    <a:pt x="2945" y="296"/>
                  </a:lnTo>
                  <a:cubicBezTo>
                    <a:pt x="2967" y="176"/>
                    <a:pt x="2892" y="66"/>
                    <a:pt x="2772" y="39"/>
                  </a:cubicBezTo>
                  <a:lnTo>
                    <a:pt x="2772" y="35"/>
                  </a:lnTo>
                  <a:cubicBezTo>
                    <a:pt x="2758" y="32"/>
                    <a:pt x="2744" y="31"/>
                    <a:pt x="2730" y="31"/>
                  </a:cubicBezTo>
                  <a:cubicBezTo>
                    <a:pt x="2630" y="31"/>
                    <a:pt x="2540" y="98"/>
                    <a:pt x="2520" y="203"/>
                  </a:cubicBezTo>
                  <a:lnTo>
                    <a:pt x="2197" y="1817"/>
                  </a:lnTo>
                  <a:lnTo>
                    <a:pt x="1693" y="181"/>
                  </a:lnTo>
                  <a:cubicBezTo>
                    <a:pt x="1668" y="87"/>
                    <a:pt x="1581" y="25"/>
                    <a:pt x="1487" y="25"/>
                  </a:cubicBezTo>
                  <a:cubicBezTo>
                    <a:pt x="1466" y="25"/>
                    <a:pt x="1445" y="28"/>
                    <a:pt x="1424" y="35"/>
                  </a:cubicBezTo>
                  <a:cubicBezTo>
                    <a:pt x="1349" y="57"/>
                    <a:pt x="1291" y="123"/>
                    <a:pt x="1282" y="203"/>
                  </a:cubicBezTo>
                  <a:lnTo>
                    <a:pt x="778" y="1817"/>
                  </a:lnTo>
                  <a:lnTo>
                    <a:pt x="455" y="203"/>
                  </a:lnTo>
                  <a:cubicBezTo>
                    <a:pt x="448" y="84"/>
                    <a:pt x="351" y="0"/>
                    <a:pt x="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7"/>
            <p:cNvSpPr/>
            <p:nvPr/>
          </p:nvSpPr>
          <p:spPr>
            <a:xfrm>
              <a:off x="7271225" y="2850000"/>
              <a:ext cx="42350" cy="67950"/>
            </a:xfrm>
            <a:custGeom>
              <a:avLst/>
              <a:gdLst/>
              <a:ahLst/>
              <a:cxnLst/>
              <a:rect l="l" t="t" r="r" b="b"/>
              <a:pathLst>
                <a:path w="1694" h="2718" extrusionOk="0">
                  <a:moveTo>
                    <a:pt x="822" y="420"/>
                  </a:moveTo>
                  <a:cubicBezTo>
                    <a:pt x="1048" y="420"/>
                    <a:pt x="1242" y="597"/>
                    <a:pt x="1242" y="800"/>
                  </a:cubicBezTo>
                  <a:cubicBezTo>
                    <a:pt x="1242" y="1004"/>
                    <a:pt x="1048" y="1181"/>
                    <a:pt x="822" y="1181"/>
                  </a:cubicBezTo>
                  <a:lnTo>
                    <a:pt x="822" y="1185"/>
                  </a:lnTo>
                  <a:lnTo>
                    <a:pt x="433" y="1185"/>
                  </a:lnTo>
                  <a:cubicBezTo>
                    <a:pt x="433" y="1048"/>
                    <a:pt x="429" y="889"/>
                    <a:pt x="429" y="800"/>
                  </a:cubicBezTo>
                  <a:lnTo>
                    <a:pt x="429" y="420"/>
                  </a:lnTo>
                  <a:close/>
                  <a:moveTo>
                    <a:pt x="212" y="0"/>
                  </a:moveTo>
                  <a:cubicBezTo>
                    <a:pt x="93" y="0"/>
                    <a:pt x="0" y="93"/>
                    <a:pt x="0" y="212"/>
                  </a:cubicBezTo>
                  <a:lnTo>
                    <a:pt x="0" y="2503"/>
                  </a:lnTo>
                  <a:cubicBezTo>
                    <a:pt x="0" y="2622"/>
                    <a:pt x="93" y="2715"/>
                    <a:pt x="212" y="2715"/>
                  </a:cubicBezTo>
                  <a:cubicBezTo>
                    <a:pt x="215" y="2715"/>
                    <a:pt x="218" y="2715"/>
                    <a:pt x="220" y="2715"/>
                  </a:cubicBezTo>
                  <a:cubicBezTo>
                    <a:pt x="336" y="2715"/>
                    <a:pt x="433" y="2619"/>
                    <a:pt x="429" y="2503"/>
                  </a:cubicBezTo>
                  <a:lnTo>
                    <a:pt x="429" y="1667"/>
                  </a:lnTo>
                  <a:lnTo>
                    <a:pt x="1291" y="2644"/>
                  </a:lnTo>
                  <a:cubicBezTo>
                    <a:pt x="1335" y="2692"/>
                    <a:pt x="1394" y="2717"/>
                    <a:pt x="1454" y="2717"/>
                  </a:cubicBezTo>
                  <a:cubicBezTo>
                    <a:pt x="1504" y="2717"/>
                    <a:pt x="1554" y="2700"/>
                    <a:pt x="1596" y="2666"/>
                  </a:cubicBezTo>
                  <a:cubicBezTo>
                    <a:pt x="1685" y="2591"/>
                    <a:pt x="1693" y="2454"/>
                    <a:pt x="1618" y="2361"/>
                  </a:cubicBezTo>
                  <a:lnTo>
                    <a:pt x="955" y="1605"/>
                  </a:lnTo>
                  <a:cubicBezTo>
                    <a:pt x="1357" y="1552"/>
                    <a:pt x="1662" y="1212"/>
                    <a:pt x="1667" y="805"/>
                  </a:cubicBezTo>
                  <a:cubicBezTo>
                    <a:pt x="1667" y="358"/>
                    <a:pt x="1291" y="0"/>
                    <a:pt x="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7"/>
            <p:cNvSpPr/>
            <p:nvPr/>
          </p:nvSpPr>
          <p:spPr>
            <a:xfrm>
              <a:off x="7275300" y="2643300"/>
              <a:ext cx="79500" cy="68000"/>
            </a:xfrm>
            <a:custGeom>
              <a:avLst/>
              <a:gdLst/>
              <a:ahLst/>
              <a:cxnLst/>
              <a:rect l="l" t="t" r="r" b="b"/>
              <a:pathLst>
                <a:path w="3180" h="2720" extrusionOk="0">
                  <a:moveTo>
                    <a:pt x="1748" y="427"/>
                  </a:moveTo>
                  <a:cubicBezTo>
                    <a:pt x="1771" y="427"/>
                    <a:pt x="1795" y="428"/>
                    <a:pt x="1818" y="429"/>
                  </a:cubicBezTo>
                  <a:cubicBezTo>
                    <a:pt x="2304" y="465"/>
                    <a:pt x="2680" y="871"/>
                    <a:pt x="2680" y="1362"/>
                  </a:cubicBezTo>
                  <a:cubicBezTo>
                    <a:pt x="2680" y="1849"/>
                    <a:pt x="2304" y="2255"/>
                    <a:pt x="1818" y="2291"/>
                  </a:cubicBezTo>
                  <a:cubicBezTo>
                    <a:pt x="1792" y="2293"/>
                    <a:pt x="1767" y="2294"/>
                    <a:pt x="1741" y="2294"/>
                  </a:cubicBezTo>
                  <a:cubicBezTo>
                    <a:pt x="1235" y="2294"/>
                    <a:pt x="814" y="1880"/>
                    <a:pt x="814" y="1362"/>
                  </a:cubicBezTo>
                  <a:cubicBezTo>
                    <a:pt x="814" y="842"/>
                    <a:pt x="1239" y="427"/>
                    <a:pt x="1748" y="427"/>
                  </a:cubicBezTo>
                  <a:close/>
                  <a:moveTo>
                    <a:pt x="1818" y="0"/>
                  </a:moveTo>
                  <a:cubicBezTo>
                    <a:pt x="606" y="0"/>
                    <a:pt x="1" y="1464"/>
                    <a:pt x="858" y="2317"/>
                  </a:cubicBezTo>
                  <a:cubicBezTo>
                    <a:pt x="1136" y="2595"/>
                    <a:pt x="1477" y="2719"/>
                    <a:pt x="1812" y="2719"/>
                  </a:cubicBezTo>
                  <a:cubicBezTo>
                    <a:pt x="2510" y="2719"/>
                    <a:pt x="3180" y="2177"/>
                    <a:pt x="3180" y="1358"/>
                  </a:cubicBezTo>
                  <a:cubicBezTo>
                    <a:pt x="3175" y="606"/>
                    <a:pt x="2569" y="0"/>
                    <a:pt x="18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6" name="Google Shape;1826;p57"/>
          <p:cNvGrpSpPr/>
          <p:nvPr/>
        </p:nvGrpSpPr>
        <p:grpSpPr>
          <a:xfrm>
            <a:off x="6337000" y="2588250"/>
            <a:ext cx="242875" cy="356050"/>
            <a:chOff x="6337000" y="2588250"/>
            <a:chExt cx="242875" cy="356050"/>
          </a:xfrm>
        </p:grpSpPr>
        <p:sp>
          <p:nvSpPr>
            <p:cNvPr id="1827" name="Google Shape;1827;p57"/>
            <p:cNvSpPr/>
            <p:nvPr/>
          </p:nvSpPr>
          <p:spPr>
            <a:xfrm>
              <a:off x="6339100" y="2588250"/>
              <a:ext cx="240775" cy="354050"/>
            </a:xfrm>
            <a:custGeom>
              <a:avLst/>
              <a:gdLst/>
              <a:ahLst/>
              <a:cxnLst/>
              <a:rect l="l" t="t" r="r" b="b"/>
              <a:pathLst>
                <a:path w="9631" h="14162" extrusionOk="0">
                  <a:moveTo>
                    <a:pt x="8780" y="1"/>
                  </a:moveTo>
                  <a:cubicBezTo>
                    <a:pt x="8778" y="1"/>
                    <a:pt x="8775" y="1"/>
                    <a:pt x="8772" y="1"/>
                  </a:cubicBezTo>
                  <a:lnTo>
                    <a:pt x="774" y="1"/>
                  </a:lnTo>
                  <a:cubicBezTo>
                    <a:pt x="655" y="1"/>
                    <a:pt x="540" y="23"/>
                    <a:pt x="434" y="71"/>
                  </a:cubicBezTo>
                  <a:cubicBezTo>
                    <a:pt x="129" y="204"/>
                    <a:pt x="133" y="721"/>
                    <a:pt x="133" y="1075"/>
                  </a:cubicBezTo>
                  <a:lnTo>
                    <a:pt x="1" y="13304"/>
                  </a:lnTo>
                  <a:cubicBezTo>
                    <a:pt x="1" y="13777"/>
                    <a:pt x="390" y="14162"/>
                    <a:pt x="863" y="14162"/>
                  </a:cubicBezTo>
                  <a:lnTo>
                    <a:pt x="8569" y="14131"/>
                  </a:lnTo>
                  <a:cubicBezTo>
                    <a:pt x="8927" y="14131"/>
                    <a:pt x="9436" y="14025"/>
                    <a:pt x="9564" y="13720"/>
                  </a:cubicBezTo>
                  <a:cubicBezTo>
                    <a:pt x="9608" y="13609"/>
                    <a:pt x="9630" y="13494"/>
                    <a:pt x="9630" y="13379"/>
                  </a:cubicBezTo>
                  <a:lnTo>
                    <a:pt x="9630" y="9599"/>
                  </a:lnTo>
                  <a:lnTo>
                    <a:pt x="9011" y="8578"/>
                  </a:lnTo>
                  <a:lnTo>
                    <a:pt x="9630" y="7022"/>
                  </a:lnTo>
                  <a:lnTo>
                    <a:pt x="9630" y="858"/>
                  </a:lnTo>
                  <a:cubicBezTo>
                    <a:pt x="9630" y="384"/>
                    <a:pt x="9250" y="1"/>
                    <a:pt x="87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7"/>
            <p:cNvSpPr/>
            <p:nvPr/>
          </p:nvSpPr>
          <p:spPr>
            <a:xfrm>
              <a:off x="6337000" y="2590025"/>
              <a:ext cx="240975" cy="354275"/>
            </a:xfrm>
            <a:custGeom>
              <a:avLst/>
              <a:gdLst/>
              <a:ahLst/>
              <a:cxnLst/>
              <a:rect l="l" t="t" r="r" b="b"/>
              <a:pathLst>
                <a:path w="9639" h="14171" extrusionOk="0">
                  <a:moveTo>
                    <a:pt x="518" y="0"/>
                  </a:moveTo>
                  <a:cubicBezTo>
                    <a:pt x="204" y="138"/>
                    <a:pt x="1" y="447"/>
                    <a:pt x="1" y="787"/>
                  </a:cubicBezTo>
                  <a:lnTo>
                    <a:pt x="1" y="6951"/>
                  </a:lnTo>
                  <a:lnTo>
                    <a:pt x="257" y="8436"/>
                  </a:lnTo>
                  <a:lnTo>
                    <a:pt x="1" y="9528"/>
                  </a:lnTo>
                  <a:lnTo>
                    <a:pt x="1" y="13308"/>
                  </a:lnTo>
                  <a:cubicBezTo>
                    <a:pt x="1" y="13786"/>
                    <a:pt x="385" y="14170"/>
                    <a:pt x="858" y="14170"/>
                  </a:cubicBezTo>
                  <a:lnTo>
                    <a:pt x="8856" y="14170"/>
                  </a:lnTo>
                  <a:cubicBezTo>
                    <a:pt x="9197" y="14170"/>
                    <a:pt x="9502" y="13967"/>
                    <a:pt x="9639" y="13658"/>
                  </a:cubicBezTo>
                  <a:lnTo>
                    <a:pt x="858" y="13658"/>
                  </a:lnTo>
                  <a:cubicBezTo>
                    <a:pt x="668" y="13653"/>
                    <a:pt x="513" y="13498"/>
                    <a:pt x="518" y="13308"/>
                  </a:cubicBezTo>
                  <a:lnTo>
                    <a:pt x="5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7"/>
            <p:cNvSpPr/>
            <p:nvPr/>
          </p:nvSpPr>
          <p:spPr>
            <a:xfrm>
              <a:off x="6394475" y="2606600"/>
              <a:ext cx="129025" cy="137525"/>
            </a:xfrm>
            <a:custGeom>
              <a:avLst/>
              <a:gdLst/>
              <a:ahLst/>
              <a:cxnLst/>
              <a:rect l="l" t="t" r="r" b="b"/>
              <a:pathLst>
                <a:path w="5161" h="5501" extrusionOk="0">
                  <a:moveTo>
                    <a:pt x="3113" y="1871"/>
                  </a:moveTo>
                  <a:cubicBezTo>
                    <a:pt x="2989" y="2278"/>
                    <a:pt x="2799" y="2667"/>
                    <a:pt x="2556" y="3020"/>
                  </a:cubicBezTo>
                  <a:cubicBezTo>
                    <a:pt x="2313" y="2667"/>
                    <a:pt x="2127" y="2278"/>
                    <a:pt x="2004" y="1871"/>
                  </a:cubicBezTo>
                  <a:close/>
                  <a:moveTo>
                    <a:pt x="2556" y="1"/>
                  </a:moveTo>
                  <a:cubicBezTo>
                    <a:pt x="2286" y="1"/>
                    <a:pt x="2079" y="235"/>
                    <a:pt x="2110" y="505"/>
                  </a:cubicBezTo>
                  <a:lnTo>
                    <a:pt x="2110" y="973"/>
                  </a:lnTo>
                  <a:lnTo>
                    <a:pt x="452" y="973"/>
                  </a:lnTo>
                  <a:cubicBezTo>
                    <a:pt x="204" y="973"/>
                    <a:pt x="1" y="1177"/>
                    <a:pt x="1" y="1424"/>
                  </a:cubicBezTo>
                  <a:cubicBezTo>
                    <a:pt x="1" y="1667"/>
                    <a:pt x="204" y="1871"/>
                    <a:pt x="452" y="1871"/>
                  </a:cubicBezTo>
                  <a:lnTo>
                    <a:pt x="1075" y="1871"/>
                  </a:lnTo>
                  <a:cubicBezTo>
                    <a:pt x="1234" y="2538"/>
                    <a:pt x="1535" y="3166"/>
                    <a:pt x="1955" y="3714"/>
                  </a:cubicBezTo>
                  <a:cubicBezTo>
                    <a:pt x="1623" y="4011"/>
                    <a:pt x="1256" y="4249"/>
                    <a:pt x="854" y="4431"/>
                  </a:cubicBezTo>
                  <a:lnTo>
                    <a:pt x="385" y="4638"/>
                  </a:lnTo>
                  <a:cubicBezTo>
                    <a:pt x="155" y="4740"/>
                    <a:pt x="54" y="5005"/>
                    <a:pt x="155" y="5231"/>
                  </a:cubicBezTo>
                  <a:cubicBezTo>
                    <a:pt x="226" y="5395"/>
                    <a:pt x="385" y="5501"/>
                    <a:pt x="567" y="5501"/>
                  </a:cubicBezTo>
                  <a:cubicBezTo>
                    <a:pt x="628" y="5496"/>
                    <a:pt x="690" y="5487"/>
                    <a:pt x="748" y="5461"/>
                  </a:cubicBezTo>
                  <a:lnTo>
                    <a:pt x="1217" y="5253"/>
                  </a:lnTo>
                  <a:cubicBezTo>
                    <a:pt x="1707" y="5032"/>
                    <a:pt x="2158" y="4736"/>
                    <a:pt x="2556" y="4373"/>
                  </a:cubicBezTo>
                  <a:cubicBezTo>
                    <a:pt x="2954" y="4736"/>
                    <a:pt x="3405" y="5032"/>
                    <a:pt x="3900" y="5253"/>
                  </a:cubicBezTo>
                  <a:lnTo>
                    <a:pt x="4369" y="5461"/>
                  </a:lnTo>
                  <a:cubicBezTo>
                    <a:pt x="4426" y="5487"/>
                    <a:pt x="4488" y="5501"/>
                    <a:pt x="4550" y="5501"/>
                  </a:cubicBezTo>
                  <a:cubicBezTo>
                    <a:pt x="5028" y="5487"/>
                    <a:pt x="5160" y="4842"/>
                    <a:pt x="4731" y="4638"/>
                  </a:cubicBezTo>
                  <a:lnTo>
                    <a:pt x="4263" y="4431"/>
                  </a:lnTo>
                  <a:cubicBezTo>
                    <a:pt x="3860" y="4249"/>
                    <a:pt x="3489" y="4011"/>
                    <a:pt x="3162" y="3714"/>
                  </a:cubicBezTo>
                  <a:cubicBezTo>
                    <a:pt x="3582" y="3166"/>
                    <a:pt x="3878" y="2538"/>
                    <a:pt x="4042" y="1871"/>
                  </a:cubicBezTo>
                  <a:lnTo>
                    <a:pt x="4665" y="1871"/>
                  </a:lnTo>
                  <a:cubicBezTo>
                    <a:pt x="4913" y="1871"/>
                    <a:pt x="5112" y="1667"/>
                    <a:pt x="5112" y="1424"/>
                  </a:cubicBezTo>
                  <a:cubicBezTo>
                    <a:pt x="5112" y="1177"/>
                    <a:pt x="4913" y="973"/>
                    <a:pt x="4665" y="973"/>
                  </a:cubicBezTo>
                  <a:lnTo>
                    <a:pt x="3007" y="973"/>
                  </a:lnTo>
                  <a:lnTo>
                    <a:pt x="3007" y="505"/>
                  </a:lnTo>
                  <a:cubicBezTo>
                    <a:pt x="3038" y="235"/>
                    <a:pt x="2826" y="1"/>
                    <a:pt x="2556" y="1"/>
                  </a:cubicBezTo>
                  <a:close/>
                </a:path>
              </a:pathLst>
            </a:custGeom>
            <a:solidFill>
              <a:srgbClr val="FA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7"/>
            <p:cNvSpPr/>
            <p:nvPr/>
          </p:nvSpPr>
          <p:spPr>
            <a:xfrm>
              <a:off x="6394475" y="2606600"/>
              <a:ext cx="129025" cy="137525"/>
            </a:xfrm>
            <a:custGeom>
              <a:avLst/>
              <a:gdLst/>
              <a:ahLst/>
              <a:cxnLst/>
              <a:rect l="l" t="t" r="r" b="b"/>
              <a:pathLst>
                <a:path w="5161" h="5501" extrusionOk="0">
                  <a:moveTo>
                    <a:pt x="3113" y="1871"/>
                  </a:moveTo>
                  <a:cubicBezTo>
                    <a:pt x="2989" y="2278"/>
                    <a:pt x="2799" y="2667"/>
                    <a:pt x="2556" y="3020"/>
                  </a:cubicBezTo>
                  <a:cubicBezTo>
                    <a:pt x="2313" y="2667"/>
                    <a:pt x="2127" y="2278"/>
                    <a:pt x="2004" y="1871"/>
                  </a:cubicBezTo>
                  <a:close/>
                  <a:moveTo>
                    <a:pt x="2556" y="1"/>
                  </a:moveTo>
                  <a:cubicBezTo>
                    <a:pt x="2286" y="1"/>
                    <a:pt x="2079" y="235"/>
                    <a:pt x="2110" y="505"/>
                  </a:cubicBezTo>
                  <a:lnTo>
                    <a:pt x="2110" y="973"/>
                  </a:lnTo>
                  <a:lnTo>
                    <a:pt x="452" y="973"/>
                  </a:lnTo>
                  <a:cubicBezTo>
                    <a:pt x="204" y="973"/>
                    <a:pt x="1" y="1177"/>
                    <a:pt x="1" y="1424"/>
                  </a:cubicBezTo>
                  <a:cubicBezTo>
                    <a:pt x="1" y="1667"/>
                    <a:pt x="204" y="1871"/>
                    <a:pt x="452" y="1871"/>
                  </a:cubicBezTo>
                  <a:lnTo>
                    <a:pt x="1075" y="1871"/>
                  </a:lnTo>
                  <a:cubicBezTo>
                    <a:pt x="1234" y="2538"/>
                    <a:pt x="1535" y="3166"/>
                    <a:pt x="1955" y="3714"/>
                  </a:cubicBezTo>
                  <a:cubicBezTo>
                    <a:pt x="1623" y="4011"/>
                    <a:pt x="1256" y="4249"/>
                    <a:pt x="854" y="4431"/>
                  </a:cubicBezTo>
                  <a:lnTo>
                    <a:pt x="385" y="4638"/>
                  </a:lnTo>
                  <a:cubicBezTo>
                    <a:pt x="155" y="4740"/>
                    <a:pt x="54" y="5005"/>
                    <a:pt x="155" y="5231"/>
                  </a:cubicBezTo>
                  <a:cubicBezTo>
                    <a:pt x="226" y="5395"/>
                    <a:pt x="385" y="5501"/>
                    <a:pt x="567" y="5501"/>
                  </a:cubicBezTo>
                  <a:cubicBezTo>
                    <a:pt x="628" y="5496"/>
                    <a:pt x="690" y="5487"/>
                    <a:pt x="748" y="5461"/>
                  </a:cubicBezTo>
                  <a:lnTo>
                    <a:pt x="1217" y="5253"/>
                  </a:lnTo>
                  <a:cubicBezTo>
                    <a:pt x="1707" y="5032"/>
                    <a:pt x="2158" y="4736"/>
                    <a:pt x="2556" y="4373"/>
                  </a:cubicBezTo>
                  <a:cubicBezTo>
                    <a:pt x="2954" y="4736"/>
                    <a:pt x="3405" y="5032"/>
                    <a:pt x="3900" y="5253"/>
                  </a:cubicBezTo>
                  <a:lnTo>
                    <a:pt x="4369" y="5461"/>
                  </a:lnTo>
                  <a:cubicBezTo>
                    <a:pt x="4426" y="5487"/>
                    <a:pt x="4488" y="5501"/>
                    <a:pt x="4550" y="5501"/>
                  </a:cubicBezTo>
                  <a:cubicBezTo>
                    <a:pt x="5028" y="5487"/>
                    <a:pt x="5160" y="4842"/>
                    <a:pt x="4731" y="4638"/>
                  </a:cubicBezTo>
                  <a:lnTo>
                    <a:pt x="4263" y="4431"/>
                  </a:lnTo>
                  <a:cubicBezTo>
                    <a:pt x="3860" y="4249"/>
                    <a:pt x="3489" y="4011"/>
                    <a:pt x="3162" y="3714"/>
                  </a:cubicBezTo>
                  <a:cubicBezTo>
                    <a:pt x="3582" y="3166"/>
                    <a:pt x="3878" y="2538"/>
                    <a:pt x="4042" y="1871"/>
                  </a:cubicBezTo>
                  <a:lnTo>
                    <a:pt x="4665" y="1871"/>
                  </a:lnTo>
                  <a:cubicBezTo>
                    <a:pt x="4913" y="1871"/>
                    <a:pt x="5112" y="1667"/>
                    <a:pt x="5112" y="1424"/>
                  </a:cubicBezTo>
                  <a:cubicBezTo>
                    <a:pt x="5112" y="1177"/>
                    <a:pt x="4913" y="973"/>
                    <a:pt x="4665" y="973"/>
                  </a:cubicBezTo>
                  <a:lnTo>
                    <a:pt x="3007" y="973"/>
                  </a:lnTo>
                  <a:lnTo>
                    <a:pt x="3007" y="505"/>
                  </a:lnTo>
                  <a:cubicBezTo>
                    <a:pt x="3038" y="235"/>
                    <a:pt x="2826" y="1"/>
                    <a:pt x="25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7"/>
            <p:cNvSpPr/>
            <p:nvPr/>
          </p:nvSpPr>
          <p:spPr>
            <a:xfrm>
              <a:off x="6394475" y="2630925"/>
              <a:ext cx="126475" cy="113200"/>
            </a:xfrm>
            <a:custGeom>
              <a:avLst/>
              <a:gdLst/>
              <a:ahLst/>
              <a:cxnLst/>
              <a:rect l="l" t="t" r="r" b="b"/>
              <a:pathLst>
                <a:path w="5059" h="4528" extrusionOk="0">
                  <a:moveTo>
                    <a:pt x="447" y="0"/>
                  </a:moveTo>
                  <a:cubicBezTo>
                    <a:pt x="204" y="0"/>
                    <a:pt x="1" y="204"/>
                    <a:pt x="1" y="451"/>
                  </a:cubicBezTo>
                  <a:cubicBezTo>
                    <a:pt x="1" y="694"/>
                    <a:pt x="204" y="898"/>
                    <a:pt x="447" y="898"/>
                  </a:cubicBezTo>
                  <a:lnTo>
                    <a:pt x="1075" y="898"/>
                  </a:lnTo>
                  <a:cubicBezTo>
                    <a:pt x="1234" y="1565"/>
                    <a:pt x="1535" y="2193"/>
                    <a:pt x="1950" y="2741"/>
                  </a:cubicBezTo>
                  <a:cubicBezTo>
                    <a:pt x="1623" y="3038"/>
                    <a:pt x="1256" y="3276"/>
                    <a:pt x="854" y="3458"/>
                  </a:cubicBezTo>
                  <a:lnTo>
                    <a:pt x="381" y="3665"/>
                  </a:lnTo>
                  <a:cubicBezTo>
                    <a:pt x="155" y="3767"/>
                    <a:pt x="54" y="4032"/>
                    <a:pt x="155" y="4258"/>
                  </a:cubicBezTo>
                  <a:cubicBezTo>
                    <a:pt x="226" y="4422"/>
                    <a:pt x="385" y="4528"/>
                    <a:pt x="567" y="4528"/>
                  </a:cubicBezTo>
                  <a:cubicBezTo>
                    <a:pt x="628" y="4523"/>
                    <a:pt x="690" y="4514"/>
                    <a:pt x="748" y="4488"/>
                  </a:cubicBezTo>
                  <a:lnTo>
                    <a:pt x="1217" y="4280"/>
                  </a:lnTo>
                  <a:cubicBezTo>
                    <a:pt x="1707" y="4059"/>
                    <a:pt x="2158" y="3763"/>
                    <a:pt x="2556" y="3400"/>
                  </a:cubicBezTo>
                  <a:cubicBezTo>
                    <a:pt x="2954" y="3763"/>
                    <a:pt x="3405" y="4059"/>
                    <a:pt x="3896" y="4280"/>
                  </a:cubicBezTo>
                  <a:lnTo>
                    <a:pt x="4369" y="4488"/>
                  </a:lnTo>
                  <a:cubicBezTo>
                    <a:pt x="4426" y="4514"/>
                    <a:pt x="4488" y="4528"/>
                    <a:pt x="4550" y="4528"/>
                  </a:cubicBezTo>
                  <a:cubicBezTo>
                    <a:pt x="4727" y="4528"/>
                    <a:pt x="4891" y="4422"/>
                    <a:pt x="4961" y="4258"/>
                  </a:cubicBezTo>
                  <a:lnTo>
                    <a:pt x="4957" y="4254"/>
                  </a:lnTo>
                  <a:cubicBezTo>
                    <a:pt x="5059" y="4024"/>
                    <a:pt x="4957" y="3763"/>
                    <a:pt x="4731" y="3661"/>
                  </a:cubicBezTo>
                  <a:lnTo>
                    <a:pt x="4263" y="3449"/>
                  </a:lnTo>
                  <a:cubicBezTo>
                    <a:pt x="3860" y="3272"/>
                    <a:pt x="3489" y="3029"/>
                    <a:pt x="3162" y="2737"/>
                  </a:cubicBezTo>
                  <a:cubicBezTo>
                    <a:pt x="2932" y="2534"/>
                    <a:pt x="2729" y="2299"/>
                    <a:pt x="2556" y="2043"/>
                  </a:cubicBezTo>
                  <a:cubicBezTo>
                    <a:pt x="2331" y="1711"/>
                    <a:pt x="2154" y="1353"/>
                    <a:pt x="2030" y="973"/>
                  </a:cubicBezTo>
                  <a:lnTo>
                    <a:pt x="2026" y="973"/>
                  </a:lnTo>
                  <a:cubicBezTo>
                    <a:pt x="2017" y="951"/>
                    <a:pt x="2008" y="924"/>
                    <a:pt x="2004" y="898"/>
                  </a:cubicBezTo>
                  <a:cubicBezTo>
                    <a:pt x="1924" y="606"/>
                    <a:pt x="1875" y="305"/>
                    <a:pt x="18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7"/>
            <p:cNvSpPr/>
            <p:nvPr/>
          </p:nvSpPr>
          <p:spPr>
            <a:xfrm>
              <a:off x="6438700" y="2847900"/>
              <a:ext cx="122925" cy="10750"/>
            </a:xfrm>
            <a:custGeom>
              <a:avLst/>
              <a:gdLst/>
              <a:ahLst/>
              <a:cxnLst/>
              <a:rect l="l" t="t" r="r" b="b"/>
              <a:pathLst>
                <a:path w="4917" h="430" extrusionOk="0">
                  <a:moveTo>
                    <a:pt x="217" y="0"/>
                  </a:moveTo>
                  <a:cubicBezTo>
                    <a:pt x="97" y="0"/>
                    <a:pt x="0" y="97"/>
                    <a:pt x="0" y="217"/>
                  </a:cubicBezTo>
                  <a:cubicBezTo>
                    <a:pt x="0" y="334"/>
                    <a:pt x="93" y="429"/>
                    <a:pt x="209" y="429"/>
                  </a:cubicBezTo>
                  <a:cubicBezTo>
                    <a:pt x="212" y="429"/>
                    <a:pt x="214" y="429"/>
                    <a:pt x="217" y="429"/>
                  </a:cubicBezTo>
                  <a:lnTo>
                    <a:pt x="4700" y="429"/>
                  </a:lnTo>
                  <a:cubicBezTo>
                    <a:pt x="4703" y="429"/>
                    <a:pt x="4705" y="429"/>
                    <a:pt x="4708" y="429"/>
                  </a:cubicBezTo>
                  <a:cubicBezTo>
                    <a:pt x="4824" y="429"/>
                    <a:pt x="4917" y="334"/>
                    <a:pt x="4917" y="217"/>
                  </a:cubicBezTo>
                  <a:cubicBezTo>
                    <a:pt x="4917" y="97"/>
                    <a:pt x="4819" y="0"/>
                    <a:pt x="47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7"/>
            <p:cNvSpPr/>
            <p:nvPr/>
          </p:nvSpPr>
          <p:spPr>
            <a:xfrm>
              <a:off x="6355900" y="2847900"/>
              <a:ext cx="68550" cy="10750"/>
            </a:xfrm>
            <a:custGeom>
              <a:avLst/>
              <a:gdLst/>
              <a:ahLst/>
              <a:cxnLst/>
              <a:rect l="l" t="t" r="r" b="b"/>
              <a:pathLst>
                <a:path w="2742" h="430" extrusionOk="0">
                  <a:moveTo>
                    <a:pt x="217" y="0"/>
                  </a:moveTo>
                  <a:cubicBezTo>
                    <a:pt x="98" y="0"/>
                    <a:pt x="5" y="97"/>
                    <a:pt x="5" y="217"/>
                  </a:cubicBezTo>
                  <a:cubicBezTo>
                    <a:pt x="1" y="334"/>
                    <a:pt x="94" y="429"/>
                    <a:pt x="209" y="429"/>
                  </a:cubicBezTo>
                  <a:cubicBezTo>
                    <a:pt x="212" y="429"/>
                    <a:pt x="215" y="429"/>
                    <a:pt x="217" y="429"/>
                  </a:cubicBezTo>
                  <a:lnTo>
                    <a:pt x="2525" y="429"/>
                  </a:lnTo>
                  <a:cubicBezTo>
                    <a:pt x="2528" y="429"/>
                    <a:pt x="2530" y="429"/>
                    <a:pt x="2533" y="429"/>
                  </a:cubicBezTo>
                  <a:cubicBezTo>
                    <a:pt x="2649" y="429"/>
                    <a:pt x="2742" y="334"/>
                    <a:pt x="2737" y="217"/>
                  </a:cubicBezTo>
                  <a:cubicBezTo>
                    <a:pt x="2737" y="97"/>
                    <a:pt x="2640" y="0"/>
                    <a:pt x="25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7"/>
            <p:cNvSpPr/>
            <p:nvPr/>
          </p:nvSpPr>
          <p:spPr>
            <a:xfrm>
              <a:off x="6355900" y="2913775"/>
              <a:ext cx="98300" cy="10850"/>
            </a:xfrm>
            <a:custGeom>
              <a:avLst/>
              <a:gdLst/>
              <a:ahLst/>
              <a:cxnLst/>
              <a:rect l="l" t="t" r="r" b="b"/>
              <a:pathLst>
                <a:path w="3932" h="434" extrusionOk="0">
                  <a:moveTo>
                    <a:pt x="217" y="0"/>
                  </a:moveTo>
                  <a:cubicBezTo>
                    <a:pt x="98" y="0"/>
                    <a:pt x="5" y="97"/>
                    <a:pt x="5" y="217"/>
                  </a:cubicBezTo>
                  <a:cubicBezTo>
                    <a:pt x="1" y="336"/>
                    <a:pt x="98" y="434"/>
                    <a:pt x="217" y="434"/>
                  </a:cubicBezTo>
                  <a:lnTo>
                    <a:pt x="3710" y="434"/>
                  </a:lnTo>
                  <a:cubicBezTo>
                    <a:pt x="3829" y="434"/>
                    <a:pt x="3931" y="336"/>
                    <a:pt x="3927" y="217"/>
                  </a:cubicBezTo>
                  <a:cubicBezTo>
                    <a:pt x="3927" y="97"/>
                    <a:pt x="3829" y="0"/>
                    <a:pt x="371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7"/>
            <p:cNvSpPr/>
            <p:nvPr/>
          </p:nvSpPr>
          <p:spPr>
            <a:xfrm>
              <a:off x="6510325" y="2891775"/>
              <a:ext cx="51300" cy="10850"/>
            </a:xfrm>
            <a:custGeom>
              <a:avLst/>
              <a:gdLst/>
              <a:ahLst/>
              <a:cxnLst/>
              <a:rect l="l" t="t" r="r" b="b"/>
              <a:pathLst>
                <a:path w="2052" h="434" extrusionOk="0">
                  <a:moveTo>
                    <a:pt x="217" y="0"/>
                  </a:moveTo>
                  <a:cubicBezTo>
                    <a:pt x="97" y="5"/>
                    <a:pt x="0" y="98"/>
                    <a:pt x="0" y="217"/>
                  </a:cubicBezTo>
                  <a:cubicBezTo>
                    <a:pt x="0" y="336"/>
                    <a:pt x="97" y="434"/>
                    <a:pt x="217" y="434"/>
                  </a:cubicBezTo>
                  <a:lnTo>
                    <a:pt x="1835" y="434"/>
                  </a:lnTo>
                  <a:cubicBezTo>
                    <a:pt x="1954" y="434"/>
                    <a:pt x="2052" y="336"/>
                    <a:pt x="2052" y="217"/>
                  </a:cubicBezTo>
                  <a:cubicBezTo>
                    <a:pt x="2052" y="98"/>
                    <a:pt x="1954" y="0"/>
                    <a:pt x="183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7"/>
            <p:cNvSpPr/>
            <p:nvPr/>
          </p:nvSpPr>
          <p:spPr>
            <a:xfrm>
              <a:off x="6355900" y="2891775"/>
              <a:ext cx="140175" cy="10850"/>
            </a:xfrm>
            <a:custGeom>
              <a:avLst/>
              <a:gdLst/>
              <a:ahLst/>
              <a:cxnLst/>
              <a:rect l="l" t="t" r="r" b="b"/>
              <a:pathLst>
                <a:path w="5607" h="434" extrusionOk="0">
                  <a:moveTo>
                    <a:pt x="217" y="0"/>
                  </a:moveTo>
                  <a:cubicBezTo>
                    <a:pt x="98" y="0"/>
                    <a:pt x="5" y="98"/>
                    <a:pt x="5" y="217"/>
                  </a:cubicBezTo>
                  <a:cubicBezTo>
                    <a:pt x="1" y="336"/>
                    <a:pt x="98" y="434"/>
                    <a:pt x="217" y="434"/>
                  </a:cubicBezTo>
                  <a:lnTo>
                    <a:pt x="5390" y="434"/>
                  </a:lnTo>
                  <a:cubicBezTo>
                    <a:pt x="5510" y="434"/>
                    <a:pt x="5607" y="336"/>
                    <a:pt x="5607" y="217"/>
                  </a:cubicBezTo>
                  <a:cubicBezTo>
                    <a:pt x="5602" y="98"/>
                    <a:pt x="5510" y="5"/>
                    <a:pt x="539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7"/>
            <p:cNvSpPr/>
            <p:nvPr/>
          </p:nvSpPr>
          <p:spPr>
            <a:xfrm>
              <a:off x="6355900" y="2869875"/>
              <a:ext cx="169925" cy="10750"/>
            </a:xfrm>
            <a:custGeom>
              <a:avLst/>
              <a:gdLst/>
              <a:ahLst/>
              <a:cxnLst/>
              <a:rect l="l" t="t" r="r" b="b"/>
              <a:pathLst>
                <a:path w="6797" h="430" extrusionOk="0">
                  <a:moveTo>
                    <a:pt x="217" y="1"/>
                  </a:moveTo>
                  <a:cubicBezTo>
                    <a:pt x="98" y="1"/>
                    <a:pt x="5" y="94"/>
                    <a:pt x="5" y="213"/>
                  </a:cubicBezTo>
                  <a:cubicBezTo>
                    <a:pt x="1" y="330"/>
                    <a:pt x="94" y="430"/>
                    <a:pt x="210" y="430"/>
                  </a:cubicBezTo>
                  <a:cubicBezTo>
                    <a:pt x="212" y="430"/>
                    <a:pt x="215" y="430"/>
                    <a:pt x="217" y="430"/>
                  </a:cubicBezTo>
                  <a:lnTo>
                    <a:pt x="6579" y="430"/>
                  </a:lnTo>
                  <a:cubicBezTo>
                    <a:pt x="6699" y="430"/>
                    <a:pt x="6796" y="333"/>
                    <a:pt x="6796" y="213"/>
                  </a:cubicBezTo>
                  <a:cubicBezTo>
                    <a:pt x="6792" y="98"/>
                    <a:pt x="6699" y="1"/>
                    <a:pt x="65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7"/>
            <p:cNvSpPr/>
            <p:nvPr/>
          </p:nvSpPr>
          <p:spPr>
            <a:xfrm>
              <a:off x="6337000" y="2763775"/>
              <a:ext cx="242875" cy="64475"/>
            </a:xfrm>
            <a:custGeom>
              <a:avLst/>
              <a:gdLst/>
              <a:ahLst/>
              <a:cxnLst/>
              <a:rect l="l" t="t" r="r" b="b"/>
              <a:pathLst>
                <a:path w="9715" h="2579" extrusionOk="0">
                  <a:moveTo>
                    <a:pt x="1" y="1"/>
                  </a:moveTo>
                  <a:lnTo>
                    <a:pt x="257" y="1292"/>
                  </a:lnTo>
                  <a:lnTo>
                    <a:pt x="1" y="2578"/>
                  </a:lnTo>
                  <a:lnTo>
                    <a:pt x="9714" y="2578"/>
                  </a:lnTo>
                  <a:lnTo>
                    <a:pt x="97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7"/>
            <p:cNvSpPr/>
            <p:nvPr/>
          </p:nvSpPr>
          <p:spPr>
            <a:xfrm>
              <a:off x="6337000" y="2763775"/>
              <a:ext cx="12950" cy="64475"/>
            </a:xfrm>
            <a:custGeom>
              <a:avLst/>
              <a:gdLst/>
              <a:ahLst/>
              <a:cxnLst/>
              <a:rect l="l" t="t" r="r" b="b"/>
              <a:pathLst>
                <a:path w="518" h="2579" extrusionOk="0">
                  <a:moveTo>
                    <a:pt x="1" y="1"/>
                  </a:moveTo>
                  <a:lnTo>
                    <a:pt x="1" y="2578"/>
                  </a:lnTo>
                  <a:lnTo>
                    <a:pt x="518" y="2578"/>
                  </a:lnTo>
                  <a:lnTo>
                    <a:pt x="518" y="1"/>
                  </a:ln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7"/>
            <p:cNvSpPr/>
            <p:nvPr/>
          </p:nvSpPr>
          <p:spPr>
            <a:xfrm>
              <a:off x="6386400" y="2785325"/>
              <a:ext cx="146150" cy="19700"/>
            </a:xfrm>
            <a:custGeom>
              <a:avLst/>
              <a:gdLst/>
              <a:ahLst/>
              <a:cxnLst/>
              <a:rect l="l" t="t" r="r" b="b"/>
              <a:pathLst>
                <a:path w="5846" h="788" extrusionOk="0">
                  <a:moveTo>
                    <a:pt x="315" y="1"/>
                  </a:moveTo>
                  <a:lnTo>
                    <a:pt x="191" y="32"/>
                  </a:lnTo>
                  <a:cubicBezTo>
                    <a:pt x="36" y="32"/>
                    <a:pt x="1" y="133"/>
                    <a:pt x="1" y="297"/>
                  </a:cubicBezTo>
                  <a:lnTo>
                    <a:pt x="81" y="500"/>
                  </a:lnTo>
                  <a:cubicBezTo>
                    <a:pt x="81" y="660"/>
                    <a:pt x="209" y="788"/>
                    <a:pt x="368" y="788"/>
                  </a:cubicBezTo>
                  <a:lnTo>
                    <a:pt x="5435" y="788"/>
                  </a:lnTo>
                  <a:cubicBezTo>
                    <a:pt x="5594" y="788"/>
                    <a:pt x="5846" y="730"/>
                    <a:pt x="5846" y="567"/>
                  </a:cubicBezTo>
                  <a:lnTo>
                    <a:pt x="5846" y="288"/>
                  </a:lnTo>
                  <a:cubicBezTo>
                    <a:pt x="5846" y="129"/>
                    <a:pt x="5718" y="1"/>
                    <a:pt x="55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7"/>
            <p:cNvSpPr/>
            <p:nvPr/>
          </p:nvSpPr>
          <p:spPr>
            <a:xfrm>
              <a:off x="6384975" y="2785325"/>
              <a:ext cx="147575" cy="21375"/>
            </a:xfrm>
            <a:custGeom>
              <a:avLst/>
              <a:gdLst/>
              <a:ahLst/>
              <a:cxnLst/>
              <a:rect l="l" t="t" r="r" b="b"/>
              <a:pathLst>
                <a:path w="5903" h="855" extrusionOk="0">
                  <a:moveTo>
                    <a:pt x="288" y="1"/>
                  </a:moveTo>
                  <a:cubicBezTo>
                    <a:pt x="129" y="1"/>
                    <a:pt x="0" y="129"/>
                    <a:pt x="0" y="288"/>
                  </a:cubicBezTo>
                  <a:lnTo>
                    <a:pt x="0" y="567"/>
                  </a:lnTo>
                  <a:cubicBezTo>
                    <a:pt x="0" y="726"/>
                    <a:pt x="129" y="854"/>
                    <a:pt x="288" y="854"/>
                  </a:cubicBezTo>
                  <a:lnTo>
                    <a:pt x="5615" y="854"/>
                  </a:lnTo>
                  <a:cubicBezTo>
                    <a:pt x="5775" y="854"/>
                    <a:pt x="5903" y="726"/>
                    <a:pt x="5903" y="567"/>
                  </a:cubicBezTo>
                  <a:lnTo>
                    <a:pt x="5903" y="487"/>
                  </a:lnTo>
                  <a:lnTo>
                    <a:pt x="544" y="487"/>
                  </a:lnTo>
                  <a:cubicBezTo>
                    <a:pt x="447" y="487"/>
                    <a:pt x="372" y="408"/>
                    <a:pt x="372" y="315"/>
                  </a:cubicBezTo>
                  <a:lnTo>
                    <a:pt x="37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57"/>
          <p:cNvGrpSpPr/>
          <p:nvPr/>
        </p:nvGrpSpPr>
        <p:grpSpPr>
          <a:xfrm>
            <a:off x="5530575" y="2588250"/>
            <a:ext cx="356250" cy="356125"/>
            <a:chOff x="5530575" y="2588250"/>
            <a:chExt cx="356250" cy="356125"/>
          </a:xfrm>
        </p:grpSpPr>
        <p:sp>
          <p:nvSpPr>
            <p:cNvPr id="1843" name="Google Shape;1843;p57"/>
            <p:cNvSpPr/>
            <p:nvPr/>
          </p:nvSpPr>
          <p:spPr>
            <a:xfrm>
              <a:off x="5533100" y="2588250"/>
              <a:ext cx="240450" cy="244225"/>
            </a:xfrm>
            <a:custGeom>
              <a:avLst/>
              <a:gdLst/>
              <a:ahLst/>
              <a:cxnLst/>
              <a:rect l="l" t="t" r="r" b="b"/>
              <a:pathLst>
                <a:path w="9618" h="9769" extrusionOk="0">
                  <a:moveTo>
                    <a:pt x="8710" y="1"/>
                  </a:moveTo>
                  <a:cubicBezTo>
                    <a:pt x="8707" y="1"/>
                    <a:pt x="8705" y="1"/>
                    <a:pt x="8702" y="1"/>
                  </a:cubicBezTo>
                  <a:lnTo>
                    <a:pt x="810" y="1"/>
                  </a:lnTo>
                  <a:cubicBezTo>
                    <a:pt x="704" y="1"/>
                    <a:pt x="602" y="18"/>
                    <a:pt x="500" y="49"/>
                  </a:cubicBezTo>
                  <a:cubicBezTo>
                    <a:pt x="156" y="178"/>
                    <a:pt x="213" y="668"/>
                    <a:pt x="213" y="1062"/>
                  </a:cubicBezTo>
                  <a:lnTo>
                    <a:pt x="1" y="7079"/>
                  </a:lnTo>
                  <a:cubicBezTo>
                    <a:pt x="1" y="7583"/>
                    <a:pt x="408" y="7994"/>
                    <a:pt x="912" y="7994"/>
                  </a:cubicBezTo>
                  <a:lnTo>
                    <a:pt x="1641" y="7994"/>
                  </a:lnTo>
                  <a:cubicBezTo>
                    <a:pt x="1973" y="7994"/>
                    <a:pt x="2247" y="8392"/>
                    <a:pt x="2247" y="8724"/>
                  </a:cubicBezTo>
                  <a:lnTo>
                    <a:pt x="2278" y="9462"/>
                  </a:lnTo>
                  <a:cubicBezTo>
                    <a:pt x="2271" y="9643"/>
                    <a:pt x="2417" y="9769"/>
                    <a:pt x="2574" y="9769"/>
                  </a:cubicBezTo>
                  <a:cubicBezTo>
                    <a:pt x="2635" y="9769"/>
                    <a:pt x="2699" y="9749"/>
                    <a:pt x="2755" y="9705"/>
                  </a:cubicBezTo>
                  <a:lnTo>
                    <a:pt x="5094" y="8065"/>
                  </a:lnTo>
                  <a:cubicBezTo>
                    <a:pt x="5119" y="8048"/>
                    <a:pt x="5145" y="8042"/>
                    <a:pt x="5171" y="8042"/>
                  </a:cubicBezTo>
                  <a:cubicBezTo>
                    <a:pt x="5257" y="8042"/>
                    <a:pt x="5350" y="8109"/>
                    <a:pt x="5448" y="8109"/>
                  </a:cubicBezTo>
                  <a:lnTo>
                    <a:pt x="8702" y="8109"/>
                  </a:lnTo>
                  <a:cubicBezTo>
                    <a:pt x="9206" y="8109"/>
                    <a:pt x="9617" y="7702"/>
                    <a:pt x="9617" y="7203"/>
                  </a:cubicBezTo>
                  <a:lnTo>
                    <a:pt x="9617" y="907"/>
                  </a:lnTo>
                  <a:cubicBezTo>
                    <a:pt x="9617" y="406"/>
                    <a:pt x="9210" y="1"/>
                    <a:pt x="871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7"/>
            <p:cNvSpPr/>
            <p:nvPr/>
          </p:nvSpPr>
          <p:spPr>
            <a:xfrm>
              <a:off x="5530575" y="2589475"/>
              <a:ext cx="241650" cy="250300"/>
            </a:xfrm>
            <a:custGeom>
              <a:avLst/>
              <a:gdLst/>
              <a:ahLst/>
              <a:cxnLst/>
              <a:rect l="l" t="t" r="r" b="b"/>
              <a:pathLst>
                <a:path w="9666" h="10012" extrusionOk="0">
                  <a:moveTo>
                    <a:pt x="601" y="0"/>
                  </a:moveTo>
                  <a:cubicBezTo>
                    <a:pt x="243" y="133"/>
                    <a:pt x="0" y="473"/>
                    <a:pt x="0" y="858"/>
                  </a:cubicBezTo>
                  <a:lnTo>
                    <a:pt x="0" y="7154"/>
                  </a:lnTo>
                  <a:cubicBezTo>
                    <a:pt x="0" y="7653"/>
                    <a:pt x="411" y="8060"/>
                    <a:pt x="911" y="8060"/>
                  </a:cubicBezTo>
                  <a:lnTo>
                    <a:pt x="1640" y="8060"/>
                  </a:lnTo>
                  <a:cubicBezTo>
                    <a:pt x="1976" y="8060"/>
                    <a:pt x="2251" y="8330"/>
                    <a:pt x="2251" y="8666"/>
                  </a:cubicBezTo>
                  <a:lnTo>
                    <a:pt x="2251" y="9705"/>
                  </a:lnTo>
                  <a:cubicBezTo>
                    <a:pt x="2244" y="9886"/>
                    <a:pt x="2392" y="10012"/>
                    <a:pt x="2550" y="10012"/>
                  </a:cubicBezTo>
                  <a:cubicBezTo>
                    <a:pt x="2612" y="10012"/>
                    <a:pt x="2676" y="9992"/>
                    <a:pt x="2733" y="9948"/>
                  </a:cubicBezTo>
                  <a:lnTo>
                    <a:pt x="5191" y="8175"/>
                  </a:lnTo>
                  <a:cubicBezTo>
                    <a:pt x="5292" y="8100"/>
                    <a:pt x="5421" y="8060"/>
                    <a:pt x="5549" y="8060"/>
                  </a:cubicBezTo>
                  <a:lnTo>
                    <a:pt x="8803" y="8060"/>
                  </a:lnTo>
                  <a:cubicBezTo>
                    <a:pt x="9192" y="8060"/>
                    <a:pt x="9537" y="7821"/>
                    <a:pt x="9665" y="7459"/>
                  </a:cubicBezTo>
                  <a:lnTo>
                    <a:pt x="5549" y="7459"/>
                  </a:lnTo>
                  <a:cubicBezTo>
                    <a:pt x="5542" y="7459"/>
                    <a:pt x="5536" y="7459"/>
                    <a:pt x="5530" y="7459"/>
                  </a:cubicBezTo>
                  <a:cubicBezTo>
                    <a:pt x="5280" y="7459"/>
                    <a:pt x="5040" y="7542"/>
                    <a:pt x="4841" y="7689"/>
                  </a:cubicBezTo>
                  <a:lnTo>
                    <a:pt x="3077" y="8962"/>
                  </a:lnTo>
                  <a:cubicBezTo>
                    <a:pt x="3053" y="8980"/>
                    <a:pt x="3025" y="8988"/>
                    <a:pt x="2998" y="8988"/>
                  </a:cubicBezTo>
                  <a:cubicBezTo>
                    <a:pt x="2923" y="8988"/>
                    <a:pt x="2852" y="8927"/>
                    <a:pt x="2852" y="8843"/>
                  </a:cubicBezTo>
                  <a:lnTo>
                    <a:pt x="2852" y="8666"/>
                  </a:lnTo>
                  <a:cubicBezTo>
                    <a:pt x="2852" y="8001"/>
                    <a:pt x="2312" y="7459"/>
                    <a:pt x="1649" y="7459"/>
                  </a:cubicBezTo>
                  <a:cubicBezTo>
                    <a:pt x="1646" y="7459"/>
                    <a:pt x="1643" y="7459"/>
                    <a:pt x="1640" y="7459"/>
                  </a:cubicBezTo>
                  <a:lnTo>
                    <a:pt x="911" y="7459"/>
                  </a:lnTo>
                  <a:cubicBezTo>
                    <a:pt x="743" y="7459"/>
                    <a:pt x="606" y="7322"/>
                    <a:pt x="601" y="7154"/>
                  </a:cubicBezTo>
                  <a:lnTo>
                    <a:pt x="60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7"/>
            <p:cNvSpPr/>
            <p:nvPr/>
          </p:nvSpPr>
          <p:spPr>
            <a:xfrm>
              <a:off x="5553125" y="2611575"/>
              <a:ext cx="68775" cy="82400"/>
            </a:xfrm>
            <a:custGeom>
              <a:avLst/>
              <a:gdLst/>
              <a:ahLst/>
              <a:cxnLst/>
              <a:rect l="l" t="t" r="r" b="b"/>
              <a:pathLst>
                <a:path w="2751" h="3296" extrusionOk="0">
                  <a:moveTo>
                    <a:pt x="1375" y="704"/>
                  </a:moveTo>
                  <a:lnTo>
                    <a:pt x="1928" y="2163"/>
                  </a:lnTo>
                  <a:lnTo>
                    <a:pt x="822" y="2163"/>
                  </a:lnTo>
                  <a:lnTo>
                    <a:pt x="1375" y="704"/>
                  </a:lnTo>
                  <a:close/>
                  <a:moveTo>
                    <a:pt x="1375" y="1"/>
                  </a:moveTo>
                  <a:cubicBezTo>
                    <a:pt x="1260" y="1"/>
                    <a:pt x="1158" y="71"/>
                    <a:pt x="1114" y="177"/>
                  </a:cubicBezTo>
                  <a:lnTo>
                    <a:pt x="1110" y="177"/>
                  </a:lnTo>
                  <a:lnTo>
                    <a:pt x="44" y="3003"/>
                  </a:lnTo>
                  <a:cubicBezTo>
                    <a:pt x="0" y="3113"/>
                    <a:pt x="58" y="3237"/>
                    <a:pt x="173" y="3281"/>
                  </a:cubicBezTo>
                  <a:cubicBezTo>
                    <a:pt x="197" y="3291"/>
                    <a:pt x="222" y="3296"/>
                    <a:pt x="247" y="3296"/>
                  </a:cubicBezTo>
                  <a:cubicBezTo>
                    <a:pt x="334" y="3296"/>
                    <a:pt x="416" y="3239"/>
                    <a:pt x="447" y="3153"/>
                  </a:cubicBezTo>
                  <a:lnTo>
                    <a:pt x="663" y="2587"/>
                  </a:lnTo>
                  <a:lnTo>
                    <a:pt x="2096" y="2587"/>
                  </a:lnTo>
                  <a:lnTo>
                    <a:pt x="2308" y="3157"/>
                  </a:lnTo>
                  <a:cubicBezTo>
                    <a:pt x="2343" y="3237"/>
                    <a:pt x="2419" y="3294"/>
                    <a:pt x="2507" y="3294"/>
                  </a:cubicBezTo>
                  <a:cubicBezTo>
                    <a:pt x="2533" y="3294"/>
                    <a:pt x="2560" y="3290"/>
                    <a:pt x="2587" y="3281"/>
                  </a:cubicBezTo>
                  <a:cubicBezTo>
                    <a:pt x="2693" y="3237"/>
                    <a:pt x="2750" y="3113"/>
                    <a:pt x="2715" y="3003"/>
                  </a:cubicBezTo>
                  <a:lnTo>
                    <a:pt x="1636" y="177"/>
                  </a:lnTo>
                  <a:cubicBezTo>
                    <a:pt x="1592" y="71"/>
                    <a:pt x="1490" y="5"/>
                    <a:pt x="13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7"/>
            <p:cNvSpPr/>
            <p:nvPr/>
          </p:nvSpPr>
          <p:spPr>
            <a:xfrm>
              <a:off x="5575000" y="2707525"/>
              <a:ext cx="81825" cy="10750"/>
            </a:xfrm>
            <a:custGeom>
              <a:avLst/>
              <a:gdLst/>
              <a:ahLst/>
              <a:cxnLst/>
              <a:rect l="l" t="t" r="r" b="b"/>
              <a:pathLst>
                <a:path w="3273" h="430" extrusionOk="0">
                  <a:moveTo>
                    <a:pt x="217" y="0"/>
                  </a:moveTo>
                  <a:cubicBezTo>
                    <a:pt x="98" y="0"/>
                    <a:pt x="1" y="97"/>
                    <a:pt x="1" y="217"/>
                  </a:cubicBezTo>
                  <a:cubicBezTo>
                    <a:pt x="1" y="334"/>
                    <a:pt x="94" y="429"/>
                    <a:pt x="209" y="429"/>
                  </a:cubicBezTo>
                  <a:cubicBezTo>
                    <a:pt x="212" y="429"/>
                    <a:pt x="215" y="429"/>
                    <a:pt x="217" y="429"/>
                  </a:cubicBezTo>
                  <a:lnTo>
                    <a:pt x="3056" y="429"/>
                  </a:lnTo>
                  <a:cubicBezTo>
                    <a:pt x="3058" y="429"/>
                    <a:pt x="3061" y="429"/>
                    <a:pt x="3063" y="429"/>
                  </a:cubicBezTo>
                  <a:cubicBezTo>
                    <a:pt x="3179" y="429"/>
                    <a:pt x="3272" y="334"/>
                    <a:pt x="3268" y="217"/>
                  </a:cubicBezTo>
                  <a:cubicBezTo>
                    <a:pt x="3268" y="97"/>
                    <a:pt x="3171" y="0"/>
                    <a:pt x="305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7"/>
            <p:cNvSpPr/>
            <p:nvPr/>
          </p:nvSpPr>
          <p:spPr>
            <a:xfrm>
              <a:off x="5553550" y="2727525"/>
              <a:ext cx="103275" cy="10850"/>
            </a:xfrm>
            <a:custGeom>
              <a:avLst/>
              <a:gdLst/>
              <a:ahLst/>
              <a:cxnLst/>
              <a:rect l="l" t="t" r="r" b="b"/>
              <a:pathLst>
                <a:path w="4131" h="434" extrusionOk="0">
                  <a:moveTo>
                    <a:pt x="213" y="0"/>
                  </a:moveTo>
                  <a:cubicBezTo>
                    <a:pt x="98" y="5"/>
                    <a:pt x="1" y="98"/>
                    <a:pt x="1" y="217"/>
                  </a:cubicBezTo>
                  <a:cubicBezTo>
                    <a:pt x="1" y="336"/>
                    <a:pt x="94" y="434"/>
                    <a:pt x="213" y="434"/>
                  </a:cubicBezTo>
                  <a:lnTo>
                    <a:pt x="3914" y="434"/>
                  </a:lnTo>
                  <a:cubicBezTo>
                    <a:pt x="4033" y="434"/>
                    <a:pt x="4130" y="336"/>
                    <a:pt x="4126" y="217"/>
                  </a:cubicBezTo>
                  <a:cubicBezTo>
                    <a:pt x="4126" y="98"/>
                    <a:pt x="4029" y="0"/>
                    <a:pt x="39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7"/>
            <p:cNvSpPr/>
            <p:nvPr/>
          </p:nvSpPr>
          <p:spPr>
            <a:xfrm>
              <a:off x="5552675" y="2747675"/>
              <a:ext cx="104925" cy="10775"/>
            </a:xfrm>
            <a:custGeom>
              <a:avLst/>
              <a:gdLst/>
              <a:ahLst/>
              <a:cxnLst/>
              <a:rect l="l" t="t" r="r" b="b"/>
              <a:pathLst>
                <a:path w="4197" h="431" extrusionOk="0">
                  <a:moveTo>
                    <a:pt x="213" y="1"/>
                  </a:moveTo>
                  <a:cubicBezTo>
                    <a:pt x="99" y="1"/>
                    <a:pt x="0" y="95"/>
                    <a:pt x="0" y="216"/>
                  </a:cubicBezTo>
                  <a:cubicBezTo>
                    <a:pt x="0" y="336"/>
                    <a:pt x="99" y="431"/>
                    <a:pt x="213" y="431"/>
                  </a:cubicBezTo>
                  <a:cubicBezTo>
                    <a:pt x="224" y="431"/>
                    <a:pt x="236" y="430"/>
                    <a:pt x="248" y="428"/>
                  </a:cubicBezTo>
                  <a:lnTo>
                    <a:pt x="3949" y="428"/>
                  </a:lnTo>
                  <a:cubicBezTo>
                    <a:pt x="3960" y="430"/>
                    <a:pt x="3972" y="431"/>
                    <a:pt x="3984" y="431"/>
                  </a:cubicBezTo>
                  <a:cubicBezTo>
                    <a:pt x="4098" y="431"/>
                    <a:pt x="4196" y="336"/>
                    <a:pt x="4196" y="216"/>
                  </a:cubicBezTo>
                  <a:cubicBezTo>
                    <a:pt x="4196" y="95"/>
                    <a:pt x="4098" y="1"/>
                    <a:pt x="3984" y="1"/>
                  </a:cubicBezTo>
                  <a:cubicBezTo>
                    <a:pt x="3972" y="1"/>
                    <a:pt x="3960" y="1"/>
                    <a:pt x="3949" y="4"/>
                  </a:cubicBezTo>
                  <a:lnTo>
                    <a:pt x="248" y="4"/>
                  </a:lnTo>
                  <a:cubicBezTo>
                    <a:pt x="236" y="1"/>
                    <a:pt x="224" y="1"/>
                    <a:pt x="21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7"/>
            <p:cNvSpPr/>
            <p:nvPr/>
          </p:nvSpPr>
          <p:spPr>
            <a:xfrm>
              <a:off x="5638325" y="2647325"/>
              <a:ext cx="102050" cy="10775"/>
            </a:xfrm>
            <a:custGeom>
              <a:avLst/>
              <a:gdLst/>
              <a:ahLst/>
              <a:cxnLst/>
              <a:rect l="l" t="t" r="r" b="b"/>
              <a:pathLst>
                <a:path w="4082" h="431" extrusionOk="0">
                  <a:moveTo>
                    <a:pt x="213" y="0"/>
                  </a:moveTo>
                  <a:cubicBezTo>
                    <a:pt x="99" y="0"/>
                    <a:pt x="1" y="95"/>
                    <a:pt x="1" y="215"/>
                  </a:cubicBezTo>
                  <a:cubicBezTo>
                    <a:pt x="1" y="336"/>
                    <a:pt x="99" y="431"/>
                    <a:pt x="213" y="431"/>
                  </a:cubicBezTo>
                  <a:cubicBezTo>
                    <a:pt x="225" y="431"/>
                    <a:pt x="237" y="430"/>
                    <a:pt x="248" y="428"/>
                  </a:cubicBezTo>
                  <a:lnTo>
                    <a:pt x="3830" y="428"/>
                  </a:lnTo>
                  <a:cubicBezTo>
                    <a:pt x="3842" y="430"/>
                    <a:pt x="3854" y="431"/>
                    <a:pt x="3866" y="431"/>
                  </a:cubicBezTo>
                  <a:cubicBezTo>
                    <a:pt x="3983" y="431"/>
                    <a:pt x="4082" y="336"/>
                    <a:pt x="4082" y="215"/>
                  </a:cubicBezTo>
                  <a:cubicBezTo>
                    <a:pt x="4082" y="95"/>
                    <a:pt x="3983" y="0"/>
                    <a:pt x="3866" y="0"/>
                  </a:cubicBezTo>
                  <a:cubicBezTo>
                    <a:pt x="3854" y="0"/>
                    <a:pt x="3842" y="1"/>
                    <a:pt x="3830" y="3"/>
                  </a:cubicBezTo>
                  <a:lnTo>
                    <a:pt x="248" y="3"/>
                  </a:lnTo>
                  <a:cubicBezTo>
                    <a:pt x="237" y="1"/>
                    <a:pt x="225" y="0"/>
                    <a:pt x="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7"/>
            <p:cNvSpPr/>
            <p:nvPr/>
          </p:nvSpPr>
          <p:spPr>
            <a:xfrm>
              <a:off x="5639100" y="2667400"/>
              <a:ext cx="78950" cy="10850"/>
            </a:xfrm>
            <a:custGeom>
              <a:avLst/>
              <a:gdLst/>
              <a:ahLst/>
              <a:cxnLst/>
              <a:rect l="l" t="t" r="r" b="b"/>
              <a:pathLst>
                <a:path w="3158" h="434" extrusionOk="0">
                  <a:moveTo>
                    <a:pt x="217" y="0"/>
                  </a:moveTo>
                  <a:cubicBezTo>
                    <a:pt x="98" y="0"/>
                    <a:pt x="1" y="98"/>
                    <a:pt x="5" y="217"/>
                  </a:cubicBezTo>
                  <a:cubicBezTo>
                    <a:pt x="5" y="336"/>
                    <a:pt x="98" y="434"/>
                    <a:pt x="217" y="434"/>
                  </a:cubicBezTo>
                  <a:lnTo>
                    <a:pt x="2945" y="434"/>
                  </a:lnTo>
                  <a:cubicBezTo>
                    <a:pt x="3060" y="429"/>
                    <a:pt x="3153" y="332"/>
                    <a:pt x="3153" y="217"/>
                  </a:cubicBezTo>
                  <a:cubicBezTo>
                    <a:pt x="3158" y="98"/>
                    <a:pt x="3060" y="0"/>
                    <a:pt x="29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7"/>
            <p:cNvSpPr/>
            <p:nvPr/>
          </p:nvSpPr>
          <p:spPr>
            <a:xfrm>
              <a:off x="5649050" y="2692825"/>
              <a:ext cx="237775" cy="244050"/>
            </a:xfrm>
            <a:custGeom>
              <a:avLst/>
              <a:gdLst/>
              <a:ahLst/>
              <a:cxnLst/>
              <a:rect l="l" t="t" r="r" b="b"/>
              <a:pathLst>
                <a:path w="9511" h="9762" extrusionOk="0">
                  <a:moveTo>
                    <a:pt x="704" y="0"/>
                  </a:moveTo>
                  <a:cubicBezTo>
                    <a:pt x="598" y="0"/>
                    <a:pt x="496" y="18"/>
                    <a:pt x="394" y="58"/>
                  </a:cubicBezTo>
                  <a:cubicBezTo>
                    <a:pt x="41" y="177"/>
                    <a:pt x="94" y="628"/>
                    <a:pt x="94" y="1017"/>
                  </a:cubicBezTo>
                  <a:lnTo>
                    <a:pt x="5" y="7052"/>
                  </a:lnTo>
                  <a:cubicBezTo>
                    <a:pt x="1" y="7553"/>
                    <a:pt x="408" y="7958"/>
                    <a:pt x="908" y="7958"/>
                  </a:cubicBezTo>
                  <a:cubicBezTo>
                    <a:pt x="911" y="7958"/>
                    <a:pt x="913" y="7958"/>
                    <a:pt x="916" y="7958"/>
                  </a:cubicBezTo>
                  <a:lnTo>
                    <a:pt x="3998" y="7905"/>
                  </a:lnTo>
                  <a:cubicBezTo>
                    <a:pt x="4003" y="7905"/>
                    <a:pt x="4009" y="7905"/>
                    <a:pt x="4015" y="7905"/>
                  </a:cubicBezTo>
                  <a:cubicBezTo>
                    <a:pt x="4137" y="7905"/>
                    <a:pt x="4254" y="7949"/>
                    <a:pt x="4351" y="8020"/>
                  </a:cubicBezTo>
                  <a:lnTo>
                    <a:pt x="6593" y="9700"/>
                  </a:lnTo>
                  <a:cubicBezTo>
                    <a:pt x="6649" y="9743"/>
                    <a:pt x="6712" y="9762"/>
                    <a:pt x="6774" y="9762"/>
                  </a:cubicBezTo>
                  <a:cubicBezTo>
                    <a:pt x="6931" y="9762"/>
                    <a:pt x="7079" y="9638"/>
                    <a:pt x="7079" y="9457"/>
                  </a:cubicBezTo>
                  <a:lnTo>
                    <a:pt x="7035" y="8569"/>
                  </a:lnTo>
                  <a:cubicBezTo>
                    <a:pt x="7035" y="8228"/>
                    <a:pt x="7530" y="8109"/>
                    <a:pt x="7641" y="7958"/>
                  </a:cubicBezTo>
                  <a:lnTo>
                    <a:pt x="8370" y="7958"/>
                  </a:lnTo>
                  <a:cubicBezTo>
                    <a:pt x="8474" y="7979"/>
                    <a:pt x="8571" y="7989"/>
                    <a:pt x="8661" y="7989"/>
                  </a:cubicBezTo>
                  <a:cubicBezTo>
                    <a:pt x="9069" y="7989"/>
                    <a:pt x="9340" y="7790"/>
                    <a:pt x="9449" y="7507"/>
                  </a:cubicBezTo>
                  <a:cubicBezTo>
                    <a:pt x="9489" y="7410"/>
                    <a:pt x="9506" y="7308"/>
                    <a:pt x="9511" y="7202"/>
                  </a:cubicBezTo>
                  <a:lnTo>
                    <a:pt x="9511" y="907"/>
                  </a:lnTo>
                  <a:cubicBezTo>
                    <a:pt x="9511" y="407"/>
                    <a:pt x="9100" y="0"/>
                    <a:pt x="8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7"/>
            <p:cNvSpPr/>
            <p:nvPr/>
          </p:nvSpPr>
          <p:spPr>
            <a:xfrm>
              <a:off x="5643850" y="2694250"/>
              <a:ext cx="241550" cy="250125"/>
            </a:xfrm>
            <a:custGeom>
              <a:avLst/>
              <a:gdLst/>
              <a:ahLst/>
              <a:cxnLst/>
              <a:rect l="l" t="t" r="r" b="b"/>
              <a:pathLst>
                <a:path w="9662" h="10005" extrusionOk="0">
                  <a:moveTo>
                    <a:pt x="602" y="1"/>
                  </a:moveTo>
                  <a:cubicBezTo>
                    <a:pt x="240" y="124"/>
                    <a:pt x="1" y="469"/>
                    <a:pt x="1" y="850"/>
                  </a:cubicBezTo>
                  <a:lnTo>
                    <a:pt x="1" y="7145"/>
                  </a:lnTo>
                  <a:cubicBezTo>
                    <a:pt x="1" y="7647"/>
                    <a:pt x="408" y="8052"/>
                    <a:pt x="904" y="8052"/>
                  </a:cubicBezTo>
                  <a:cubicBezTo>
                    <a:pt x="906" y="8052"/>
                    <a:pt x="909" y="8052"/>
                    <a:pt x="912" y="8052"/>
                  </a:cubicBezTo>
                  <a:lnTo>
                    <a:pt x="4170" y="8052"/>
                  </a:lnTo>
                  <a:cubicBezTo>
                    <a:pt x="4298" y="8052"/>
                    <a:pt x="4422" y="8092"/>
                    <a:pt x="4528" y="8167"/>
                  </a:cubicBezTo>
                  <a:lnTo>
                    <a:pt x="6987" y="9944"/>
                  </a:lnTo>
                  <a:cubicBezTo>
                    <a:pt x="7042" y="9986"/>
                    <a:pt x="7105" y="10005"/>
                    <a:pt x="7166" y="10005"/>
                  </a:cubicBezTo>
                  <a:cubicBezTo>
                    <a:pt x="7323" y="10005"/>
                    <a:pt x="7472" y="9879"/>
                    <a:pt x="7468" y="9701"/>
                  </a:cubicBezTo>
                  <a:lnTo>
                    <a:pt x="7468" y="8662"/>
                  </a:lnTo>
                  <a:cubicBezTo>
                    <a:pt x="7468" y="8326"/>
                    <a:pt x="7738" y="8052"/>
                    <a:pt x="8074" y="8052"/>
                  </a:cubicBezTo>
                  <a:lnTo>
                    <a:pt x="8804" y="8052"/>
                  </a:lnTo>
                  <a:cubicBezTo>
                    <a:pt x="9188" y="8052"/>
                    <a:pt x="9533" y="7809"/>
                    <a:pt x="9661" y="7450"/>
                  </a:cubicBezTo>
                  <a:lnTo>
                    <a:pt x="8074" y="7450"/>
                  </a:lnTo>
                  <a:cubicBezTo>
                    <a:pt x="7407" y="7450"/>
                    <a:pt x="6867" y="7990"/>
                    <a:pt x="6867" y="8662"/>
                  </a:cubicBezTo>
                  <a:lnTo>
                    <a:pt x="6867" y="8892"/>
                  </a:lnTo>
                  <a:cubicBezTo>
                    <a:pt x="6864" y="8959"/>
                    <a:pt x="6809" y="9006"/>
                    <a:pt x="6749" y="9006"/>
                  </a:cubicBezTo>
                  <a:cubicBezTo>
                    <a:pt x="6727" y="9006"/>
                    <a:pt x="6703" y="8999"/>
                    <a:pt x="6681" y="8985"/>
                  </a:cubicBezTo>
                  <a:lnTo>
                    <a:pt x="4878" y="7680"/>
                  </a:lnTo>
                  <a:cubicBezTo>
                    <a:pt x="4670" y="7530"/>
                    <a:pt x="4422" y="7450"/>
                    <a:pt x="4170" y="7450"/>
                  </a:cubicBezTo>
                  <a:lnTo>
                    <a:pt x="912" y="7450"/>
                  </a:lnTo>
                  <a:cubicBezTo>
                    <a:pt x="744" y="7450"/>
                    <a:pt x="607" y="7313"/>
                    <a:pt x="602" y="7145"/>
                  </a:cubicBezTo>
                  <a:lnTo>
                    <a:pt x="6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7"/>
            <p:cNvSpPr/>
            <p:nvPr/>
          </p:nvSpPr>
          <p:spPr>
            <a:xfrm>
              <a:off x="5786225" y="2716025"/>
              <a:ext cx="77275" cy="82600"/>
            </a:xfrm>
            <a:custGeom>
              <a:avLst/>
              <a:gdLst/>
              <a:ahLst/>
              <a:cxnLst/>
              <a:rect l="l" t="t" r="r" b="b"/>
              <a:pathLst>
                <a:path w="3091" h="3304" extrusionOk="0">
                  <a:moveTo>
                    <a:pt x="1981" y="1013"/>
                  </a:moveTo>
                  <a:cubicBezTo>
                    <a:pt x="1897" y="1340"/>
                    <a:pt x="1751" y="1650"/>
                    <a:pt x="1548" y="1919"/>
                  </a:cubicBezTo>
                  <a:cubicBezTo>
                    <a:pt x="1340" y="1650"/>
                    <a:pt x="1190" y="1340"/>
                    <a:pt x="1106" y="1013"/>
                  </a:cubicBezTo>
                  <a:close/>
                  <a:moveTo>
                    <a:pt x="1548" y="1"/>
                  </a:moveTo>
                  <a:cubicBezTo>
                    <a:pt x="1429" y="1"/>
                    <a:pt x="1331" y="98"/>
                    <a:pt x="1331" y="217"/>
                  </a:cubicBezTo>
                  <a:lnTo>
                    <a:pt x="1331" y="584"/>
                  </a:lnTo>
                  <a:lnTo>
                    <a:pt x="222" y="584"/>
                  </a:lnTo>
                  <a:cubicBezTo>
                    <a:pt x="102" y="584"/>
                    <a:pt x="5" y="677"/>
                    <a:pt x="5" y="796"/>
                  </a:cubicBezTo>
                  <a:cubicBezTo>
                    <a:pt x="1" y="913"/>
                    <a:pt x="94" y="1013"/>
                    <a:pt x="214" y="1013"/>
                  </a:cubicBezTo>
                  <a:cubicBezTo>
                    <a:pt x="216" y="1013"/>
                    <a:pt x="219" y="1013"/>
                    <a:pt x="222" y="1013"/>
                  </a:cubicBezTo>
                  <a:lnTo>
                    <a:pt x="664" y="1013"/>
                  </a:lnTo>
                  <a:cubicBezTo>
                    <a:pt x="765" y="1464"/>
                    <a:pt x="969" y="1889"/>
                    <a:pt x="1252" y="2251"/>
                  </a:cubicBezTo>
                  <a:cubicBezTo>
                    <a:pt x="1031" y="2459"/>
                    <a:pt x="779" y="2631"/>
                    <a:pt x="500" y="2755"/>
                  </a:cubicBezTo>
                  <a:lnTo>
                    <a:pt x="204" y="2888"/>
                  </a:lnTo>
                  <a:cubicBezTo>
                    <a:pt x="93" y="2936"/>
                    <a:pt x="45" y="3065"/>
                    <a:pt x="93" y="3175"/>
                  </a:cubicBezTo>
                  <a:cubicBezTo>
                    <a:pt x="129" y="3250"/>
                    <a:pt x="208" y="3299"/>
                    <a:pt x="292" y="3303"/>
                  </a:cubicBezTo>
                  <a:cubicBezTo>
                    <a:pt x="323" y="3303"/>
                    <a:pt x="354" y="3294"/>
                    <a:pt x="381" y="3281"/>
                  </a:cubicBezTo>
                  <a:lnTo>
                    <a:pt x="673" y="3149"/>
                  </a:lnTo>
                  <a:cubicBezTo>
                    <a:pt x="995" y="3003"/>
                    <a:pt x="1292" y="2808"/>
                    <a:pt x="1548" y="2565"/>
                  </a:cubicBezTo>
                  <a:cubicBezTo>
                    <a:pt x="1800" y="2808"/>
                    <a:pt x="2096" y="3007"/>
                    <a:pt x="2419" y="3149"/>
                  </a:cubicBezTo>
                  <a:lnTo>
                    <a:pt x="2711" y="3281"/>
                  </a:lnTo>
                  <a:cubicBezTo>
                    <a:pt x="2737" y="3294"/>
                    <a:pt x="2768" y="3303"/>
                    <a:pt x="2799" y="3303"/>
                  </a:cubicBezTo>
                  <a:cubicBezTo>
                    <a:pt x="2883" y="3303"/>
                    <a:pt x="2958" y="3250"/>
                    <a:pt x="2994" y="3175"/>
                  </a:cubicBezTo>
                  <a:cubicBezTo>
                    <a:pt x="3042" y="3065"/>
                    <a:pt x="2994" y="2941"/>
                    <a:pt x="2888" y="2888"/>
                  </a:cubicBezTo>
                  <a:lnTo>
                    <a:pt x="2591" y="2755"/>
                  </a:lnTo>
                  <a:cubicBezTo>
                    <a:pt x="2313" y="2627"/>
                    <a:pt x="2056" y="2459"/>
                    <a:pt x="1835" y="2251"/>
                  </a:cubicBezTo>
                  <a:cubicBezTo>
                    <a:pt x="2123" y="1889"/>
                    <a:pt x="2326" y="1464"/>
                    <a:pt x="2423" y="1013"/>
                  </a:cubicBezTo>
                  <a:lnTo>
                    <a:pt x="2874" y="1013"/>
                  </a:lnTo>
                  <a:cubicBezTo>
                    <a:pt x="2877" y="1013"/>
                    <a:pt x="2879" y="1013"/>
                    <a:pt x="2882" y="1013"/>
                  </a:cubicBezTo>
                  <a:cubicBezTo>
                    <a:pt x="2998" y="1013"/>
                    <a:pt x="3091" y="913"/>
                    <a:pt x="3087" y="796"/>
                  </a:cubicBezTo>
                  <a:cubicBezTo>
                    <a:pt x="3087" y="677"/>
                    <a:pt x="2989" y="584"/>
                    <a:pt x="2874" y="584"/>
                  </a:cubicBezTo>
                  <a:lnTo>
                    <a:pt x="1760" y="584"/>
                  </a:lnTo>
                  <a:lnTo>
                    <a:pt x="1760" y="217"/>
                  </a:lnTo>
                  <a:cubicBezTo>
                    <a:pt x="1760" y="98"/>
                    <a:pt x="1663" y="5"/>
                    <a:pt x="15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7"/>
            <p:cNvSpPr/>
            <p:nvPr/>
          </p:nvSpPr>
          <p:spPr>
            <a:xfrm>
              <a:off x="5685300" y="2811425"/>
              <a:ext cx="106150" cy="10750"/>
            </a:xfrm>
            <a:custGeom>
              <a:avLst/>
              <a:gdLst/>
              <a:ahLst/>
              <a:cxnLst/>
              <a:rect l="l" t="t" r="r" b="b"/>
              <a:pathLst>
                <a:path w="4246" h="430" extrusionOk="0">
                  <a:moveTo>
                    <a:pt x="218" y="0"/>
                  </a:moveTo>
                  <a:cubicBezTo>
                    <a:pt x="98" y="0"/>
                    <a:pt x="1" y="97"/>
                    <a:pt x="1" y="217"/>
                  </a:cubicBezTo>
                  <a:cubicBezTo>
                    <a:pt x="5" y="332"/>
                    <a:pt x="98" y="429"/>
                    <a:pt x="218" y="429"/>
                  </a:cubicBezTo>
                  <a:lnTo>
                    <a:pt x="4029" y="429"/>
                  </a:lnTo>
                  <a:cubicBezTo>
                    <a:pt x="4148" y="429"/>
                    <a:pt x="4241" y="332"/>
                    <a:pt x="4245" y="217"/>
                  </a:cubicBezTo>
                  <a:cubicBezTo>
                    <a:pt x="4245" y="97"/>
                    <a:pt x="4148" y="0"/>
                    <a:pt x="4029"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7"/>
            <p:cNvSpPr/>
            <p:nvPr/>
          </p:nvSpPr>
          <p:spPr>
            <a:xfrm>
              <a:off x="5805675" y="2811425"/>
              <a:ext cx="44125" cy="10750"/>
            </a:xfrm>
            <a:custGeom>
              <a:avLst/>
              <a:gdLst/>
              <a:ahLst/>
              <a:cxnLst/>
              <a:rect l="l" t="t" r="r" b="b"/>
              <a:pathLst>
                <a:path w="1765" h="430" extrusionOk="0">
                  <a:moveTo>
                    <a:pt x="217" y="0"/>
                  </a:moveTo>
                  <a:cubicBezTo>
                    <a:pt x="98" y="0"/>
                    <a:pt x="1" y="97"/>
                    <a:pt x="5" y="217"/>
                  </a:cubicBezTo>
                  <a:cubicBezTo>
                    <a:pt x="5" y="332"/>
                    <a:pt x="98" y="429"/>
                    <a:pt x="217" y="429"/>
                  </a:cubicBezTo>
                  <a:lnTo>
                    <a:pt x="1553" y="429"/>
                  </a:lnTo>
                  <a:cubicBezTo>
                    <a:pt x="1667" y="429"/>
                    <a:pt x="1765" y="332"/>
                    <a:pt x="1765" y="217"/>
                  </a:cubicBezTo>
                  <a:cubicBezTo>
                    <a:pt x="1765" y="97"/>
                    <a:pt x="1672" y="0"/>
                    <a:pt x="1553"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7"/>
            <p:cNvSpPr/>
            <p:nvPr/>
          </p:nvSpPr>
          <p:spPr>
            <a:xfrm>
              <a:off x="5663875" y="2831425"/>
              <a:ext cx="58150" cy="10750"/>
            </a:xfrm>
            <a:custGeom>
              <a:avLst/>
              <a:gdLst/>
              <a:ahLst/>
              <a:cxnLst/>
              <a:rect l="l" t="t" r="r" b="b"/>
              <a:pathLst>
                <a:path w="2326" h="430" extrusionOk="0">
                  <a:moveTo>
                    <a:pt x="217" y="0"/>
                  </a:moveTo>
                  <a:cubicBezTo>
                    <a:pt x="97" y="0"/>
                    <a:pt x="0" y="98"/>
                    <a:pt x="0" y="217"/>
                  </a:cubicBezTo>
                  <a:cubicBezTo>
                    <a:pt x="0" y="334"/>
                    <a:pt x="93" y="429"/>
                    <a:pt x="209" y="429"/>
                  </a:cubicBezTo>
                  <a:cubicBezTo>
                    <a:pt x="212" y="429"/>
                    <a:pt x="214" y="429"/>
                    <a:pt x="217" y="429"/>
                  </a:cubicBezTo>
                  <a:lnTo>
                    <a:pt x="2109" y="429"/>
                  </a:lnTo>
                  <a:cubicBezTo>
                    <a:pt x="2112" y="429"/>
                    <a:pt x="2114" y="429"/>
                    <a:pt x="2117" y="429"/>
                  </a:cubicBezTo>
                  <a:cubicBezTo>
                    <a:pt x="2233" y="429"/>
                    <a:pt x="2326" y="334"/>
                    <a:pt x="2321" y="217"/>
                  </a:cubicBezTo>
                  <a:cubicBezTo>
                    <a:pt x="2321" y="98"/>
                    <a:pt x="2224" y="0"/>
                    <a:pt x="2109"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7"/>
            <p:cNvSpPr/>
            <p:nvPr/>
          </p:nvSpPr>
          <p:spPr>
            <a:xfrm>
              <a:off x="5736275" y="2831425"/>
              <a:ext cx="113525" cy="10750"/>
            </a:xfrm>
            <a:custGeom>
              <a:avLst/>
              <a:gdLst/>
              <a:ahLst/>
              <a:cxnLst/>
              <a:rect l="l" t="t" r="r" b="b"/>
              <a:pathLst>
                <a:path w="4541" h="430" extrusionOk="0">
                  <a:moveTo>
                    <a:pt x="217" y="0"/>
                  </a:moveTo>
                  <a:cubicBezTo>
                    <a:pt x="97" y="0"/>
                    <a:pt x="0" y="98"/>
                    <a:pt x="0" y="217"/>
                  </a:cubicBezTo>
                  <a:cubicBezTo>
                    <a:pt x="0" y="334"/>
                    <a:pt x="93" y="429"/>
                    <a:pt x="209" y="429"/>
                  </a:cubicBezTo>
                  <a:cubicBezTo>
                    <a:pt x="212" y="429"/>
                    <a:pt x="214" y="429"/>
                    <a:pt x="217" y="429"/>
                  </a:cubicBezTo>
                  <a:lnTo>
                    <a:pt x="4329" y="429"/>
                  </a:lnTo>
                  <a:cubicBezTo>
                    <a:pt x="4331" y="429"/>
                    <a:pt x="4334" y="429"/>
                    <a:pt x="4336" y="429"/>
                  </a:cubicBezTo>
                  <a:cubicBezTo>
                    <a:pt x="4452" y="429"/>
                    <a:pt x="4541" y="330"/>
                    <a:pt x="4541" y="217"/>
                  </a:cubicBezTo>
                  <a:cubicBezTo>
                    <a:pt x="4541" y="98"/>
                    <a:pt x="4443" y="5"/>
                    <a:pt x="4329"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7"/>
            <p:cNvSpPr/>
            <p:nvPr/>
          </p:nvSpPr>
          <p:spPr>
            <a:xfrm>
              <a:off x="5663875" y="2851425"/>
              <a:ext cx="142925" cy="10850"/>
            </a:xfrm>
            <a:custGeom>
              <a:avLst/>
              <a:gdLst/>
              <a:ahLst/>
              <a:cxnLst/>
              <a:rect l="l" t="t" r="r" b="b"/>
              <a:pathLst>
                <a:path w="5717" h="434" extrusionOk="0">
                  <a:moveTo>
                    <a:pt x="217" y="1"/>
                  </a:moveTo>
                  <a:cubicBezTo>
                    <a:pt x="97" y="1"/>
                    <a:pt x="0" y="98"/>
                    <a:pt x="0" y="217"/>
                  </a:cubicBezTo>
                  <a:cubicBezTo>
                    <a:pt x="0" y="337"/>
                    <a:pt x="97" y="434"/>
                    <a:pt x="217" y="434"/>
                  </a:cubicBezTo>
                  <a:lnTo>
                    <a:pt x="5500" y="434"/>
                  </a:lnTo>
                  <a:cubicBezTo>
                    <a:pt x="5620" y="434"/>
                    <a:pt x="5717" y="337"/>
                    <a:pt x="5717" y="217"/>
                  </a:cubicBezTo>
                  <a:cubicBezTo>
                    <a:pt x="5717" y="98"/>
                    <a:pt x="5620" y="1"/>
                    <a:pt x="5500"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7"/>
            <p:cNvSpPr/>
            <p:nvPr/>
          </p:nvSpPr>
          <p:spPr>
            <a:xfrm>
              <a:off x="5663875" y="2751175"/>
              <a:ext cx="100375" cy="10750"/>
            </a:xfrm>
            <a:custGeom>
              <a:avLst/>
              <a:gdLst/>
              <a:ahLst/>
              <a:cxnLst/>
              <a:rect l="l" t="t" r="r" b="b"/>
              <a:pathLst>
                <a:path w="4015" h="430" extrusionOk="0">
                  <a:moveTo>
                    <a:pt x="217" y="1"/>
                  </a:moveTo>
                  <a:cubicBezTo>
                    <a:pt x="97" y="1"/>
                    <a:pt x="0" y="98"/>
                    <a:pt x="0" y="217"/>
                  </a:cubicBezTo>
                  <a:cubicBezTo>
                    <a:pt x="0" y="334"/>
                    <a:pt x="93" y="430"/>
                    <a:pt x="209" y="430"/>
                  </a:cubicBezTo>
                  <a:cubicBezTo>
                    <a:pt x="212" y="430"/>
                    <a:pt x="214" y="430"/>
                    <a:pt x="217" y="429"/>
                  </a:cubicBezTo>
                  <a:lnTo>
                    <a:pt x="3798" y="429"/>
                  </a:lnTo>
                  <a:cubicBezTo>
                    <a:pt x="3917" y="429"/>
                    <a:pt x="4015" y="332"/>
                    <a:pt x="4015" y="217"/>
                  </a:cubicBezTo>
                  <a:cubicBezTo>
                    <a:pt x="4010" y="98"/>
                    <a:pt x="3917" y="1"/>
                    <a:pt x="3798"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7"/>
            <p:cNvSpPr/>
            <p:nvPr/>
          </p:nvSpPr>
          <p:spPr>
            <a:xfrm>
              <a:off x="5662975" y="2771225"/>
              <a:ext cx="80600" cy="10875"/>
            </a:xfrm>
            <a:custGeom>
              <a:avLst/>
              <a:gdLst/>
              <a:ahLst/>
              <a:cxnLst/>
              <a:rect l="l" t="t" r="r" b="b"/>
              <a:pathLst>
                <a:path w="3224" h="435" extrusionOk="0">
                  <a:moveTo>
                    <a:pt x="216" y="0"/>
                  </a:moveTo>
                  <a:cubicBezTo>
                    <a:pt x="99" y="0"/>
                    <a:pt x="1" y="95"/>
                    <a:pt x="1" y="215"/>
                  </a:cubicBezTo>
                  <a:cubicBezTo>
                    <a:pt x="1" y="338"/>
                    <a:pt x="103" y="434"/>
                    <a:pt x="223" y="434"/>
                  </a:cubicBezTo>
                  <a:cubicBezTo>
                    <a:pt x="233" y="434"/>
                    <a:pt x="243" y="433"/>
                    <a:pt x="253" y="432"/>
                  </a:cubicBezTo>
                  <a:lnTo>
                    <a:pt x="2972" y="432"/>
                  </a:lnTo>
                  <a:cubicBezTo>
                    <a:pt x="2982" y="433"/>
                    <a:pt x="2992" y="434"/>
                    <a:pt x="3002" y="434"/>
                  </a:cubicBezTo>
                  <a:cubicBezTo>
                    <a:pt x="3122" y="434"/>
                    <a:pt x="3224" y="338"/>
                    <a:pt x="3224" y="215"/>
                  </a:cubicBezTo>
                  <a:cubicBezTo>
                    <a:pt x="3224" y="95"/>
                    <a:pt x="3126" y="0"/>
                    <a:pt x="3008" y="0"/>
                  </a:cubicBezTo>
                  <a:cubicBezTo>
                    <a:pt x="2996" y="0"/>
                    <a:pt x="2984" y="1"/>
                    <a:pt x="2972" y="3"/>
                  </a:cubicBezTo>
                  <a:lnTo>
                    <a:pt x="253" y="3"/>
                  </a:lnTo>
                  <a:cubicBezTo>
                    <a:pt x="241" y="1"/>
                    <a:pt x="228" y="0"/>
                    <a:pt x="216"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1" name="Google Shape;1861;p57"/>
          <p:cNvGrpSpPr/>
          <p:nvPr/>
        </p:nvGrpSpPr>
        <p:grpSpPr>
          <a:xfrm>
            <a:off x="4775200" y="2625725"/>
            <a:ext cx="356150" cy="281225"/>
            <a:chOff x="4775200" y="2625725"/>
            <a:chExt cx="356150" cy="281225"/>
          </a:xfrm>
        </p:grpSpPr>
        <p:sp>
          <p:nvSpPr>
            <p:cNvPr id="1862" name="Google Shape;1862;p57"/>
            <p:cNvSpPr/>
            <p:nvPr/>
          </p:nvSpPr>
          <p:spPr>
            <a:xfrm>
              <a:off x="4778300" y="2647175"/>
              <a:ext cx="353050" cy="239650"/>
            </a:xfrm>
            <a:custGeom>
              <a:avLst/>
              <a:gdLst/>
              <a:ahLst/>
              <a:cxnLst/>
              <a:rect l="l" t="t" r="r" b="b"/>
              <a:pathLst>
                <a:path w="14122" h="9586" extrusionOk="0">
                  <a:moveTo>
                    <a:pt x="363" y="0"/>
                  </a:moveTo>
                  <a:lnTo>
                    <a:pt x="142" y="159"/>
                  </a:lnTo>
                  <a:cubicBezTo>
                    <a:pt x="62" y="159"/>
                    <a:pt x="0" y="221"/>
                    <a:pt x="0" y="301"/>
                  </a:cubicBezTo>
                  <a:lnTo>
                    <a:pt x="49" y="9444"/>
                  </a:lnTo>
                  <a:cubicBezTo>
                    <a:pt x="49" y="9524"/>
                    <a:pt x="115" y="9585"/>
                    <a:pt x="195" y="9585"/>
                  </a:cubicBezTo>
                  <a:lnTo>
                    <a:pt x="13755" y="9585"/>
                  </a:lnTo>
                  <a:cubicBezTo>
                    <a:pt x="13834" y="9585"/>
                    <a:pt x="13901" y="9524"/>
                    <a:pt x="13901" y="9444"/>
                  </a:cubicBezTo>
                  <a:lnTo>
                    <a:pt x="14122" y="9254"/>
                  </a:lnTo>
                  <a:lnTo>
                    <a:pt x="14122" y="142"/>
                  </a:lnTo>
                  <a:cubicBezTo>
                    <a:pt x="14122" y="62"/>
                    <a:pt x="14055" y="0"/>
                    <a:pt x="139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7"/>
            <p:cNvSpPr/>
            <p:nvPr/>
          </p:nvSpPr>
          <p:spPr>
            <a:xfrm>
              <a:off x="4775200" y="2647175"/>
              <a:ext cx="356150" cy="243525"/>
            </a:xfrm>
            <a:custGeom>
              <a:avLst/>
              <a:gdLst/>
              <a:ahLst/>
              <a:cxnLst/>
              <a:rect l="l" t="t" r="r" b="b"/>
              <a:pathLst>
                <a:path w="14246" h="9741" extrusionOk="0">
                  <a:moveTo>
                    <a:pt x="146" y="0"/>
                  </a:moveTo>
                  <a:cubicBezTo>
                    <a:pt x="67" y="0"/>
                    <a:pt x="0" y="62"/>
                    <a:pt x="0" y="142"/>
                  </a:cubicBezTo>
                  <a:lnTo>
                    <a:pt x="0" y="9599"/>
                  </a:lnTo>
                  <a:cubicBezTo>
                    <a:pt x="0" y="9678"/>
                    <a:pt x="67" y="9740"/>
                    <a:pt x="146" y="9740"/>
                  </a:cubicBezTo>
                  <a:lnTo>
                    <a:pt x="14100" y="9740"/>
                  </a:lnTo>
                  <a:cubicBezTo>
                    <a:pt x="14102" y="9740"/>
                    <a:pt x="14105" y="9740"/>
                    <a:pt x="14107" y="9740"/>
                  </a:cubicBezTo>
                  <a:cubicBezTo>
                    <a:pt x="14183" y="9740"/>
                    <a:pt x="14246" y="9676"/>
                    <a:pt x="14246" y="9599"/>
                  </a:cubicBezTo>
                  <a:lnTo>
                    <a:pt x="14246" y="9254"/>
                  </a:lnTo>
                  <a:lnTo>
                    <a:pt x="633" y="9254"/>
                  </a:lnTo>
                  <a:cubicBezTo>
                    <a:pt x="553" y="9254"/>
                    <a:pt x="487" y="9192"/>
                    <a:pt x="487" y="9112"/>
                  </a:cubicBezTo>
                  <a:lnTo>
                    <a:pt x="48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7"/>
            <p:cNvSpPr/>
            <p:nvPr/>
          </p:nvSpPr>
          <p:spPr>
            <a:xfrm>
              <a:off x="4937125" y="2869325"/>
              <a:ext cx="32300" cy="25025"/>
            </a:xfrm>
            <a:custGeom>
              <a:avLst/>
              <a:gdLst/>
              <a:ahLst/>
              <a:cxnLst/>
              <a:rect l="l" t="t" r="r" b="b"/>
              <a:pathLst>
                <a:path w="1292" h="1001" extrusionOk="0">
                  <a:moveTo>
                    <a:pt x="0" y="1"/>
                  </a:moveTo>
                  <a:lnTo>
                    <a:pt x="0" y="854"/>
                  </a:lnTo>
                  <a:cubicBezTo>
                    <a:pt x="0" y="934"/>
                    <a:pt x="67" y="1000"/>
                    <a:pt x="146" y="1000"/>
                  </a:cubicBezTo>
                  <a:lnTo>
                    <a:pt x="1150" y="1000"/>
                  </a:lnTo>
                  <a:cubicBezTo>
                    <a:pt x="1230" y="1000"/>
                    <a:pt x="1291" y="934"/>
                    <a:pt x="1291" y="854"/>
                  </a:cubicBezTo>
                  <a:lnTo>
                    <a:pt x="129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7"/>
            <p:cNvSpPr/>
            <p:nvPr/>
          </p:nvSpPr>
          <p:spPr>
            <a:xfrm>
              <a:off x="4941875" y="2625725"/>
              <a:ext cx="168025" cy="240100"/>
            </a:xfrm>
            <a:custGeom>
              <a:avLst/>
              <a:gdLst/>
              <a:ahLst/>
              <a:cxnLst/>
              <a:rect l="l" t="t" r="r" b="b"/>
              <a:pathLst>
                <a:path w="6721" h="9604" extrusionOk="0">
                  <a:moveTo>
                    <a:pt x="1290" y="0"/>
                  </a:moveTo>
                  <a:cubicBezTo>
                    <a:pt x="1170" y="0"/>
                    <a:pt x="1054" y="31"/>
                    <a:pt x="947" y="85"/>
                  </a:cubicBezTo>
                  <a:cubicBezTo>
                    <a:pt x="659" y="222"/>
                    <a:pt x="518" y="748"/>
                    <a:pt x="518" y="1088"/>
                  </a:cubicBezTo>
                  <a:lnTo>
                    <a:pt x="1" y="5947"/>
                  </a:lnTo>
                  <a:lnTo>
                    <a:pt x="460" y="9603"/>
                  </a:lnTo>
                  <a:lnTo>
                    <a:pt x="6323" y="9572"/>
                  </a:lnTo>
                  <a:cubicBezTo>
                    <a:pt x="6398" y="9568"/>
                    <a:pt x="6460" y="9506"/>
                    <a:pt x="6460" y="9427"/>
                  </a:cubicBezTo>
                  <a:lnTo>
                    <a:pt x="6721" y="9259"/>
                  </a:lnTo>
                  <a:lnTo>
                    <a:pt x="6721" y="142"/>
                  </a:lnTo>
                  <a:cubicBezTo>
                    <a:pt x="6721" y="62"/>
                    <a:pt x="6655" y="1"/>
                    <a:pt x="6575" y="1"/>
                  </a:cubicBezTo>
                  <a:lnTo>
                    <a:pt x="1314" y="1"/>
                  </a:lnTo>
                  <a:cubicBezTo>
                    <a:pt x="1306" y="0"/>
                    <a:pt x="1298" y="0"/>
                    <a:pt x="12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7"/>
            <p:cNvSpPr/>
            <p:nvPr/>
          </p:nvSpPr>
          <p:spPr>
            <a:xfrm>
              <a:off x="4941875" y="2627825"/>
              <a:ext cx="168025" cy="241525"/>
            </a:xfrm>
            <a:custGeom>
              <a:avLst/>
              <a:gdLst/>
              <a:ahLst/>
              <a:cxnLst/>
              <a:rect l="l" t="t" r="r" b="b"/>
              <a:pathLst>
                <a:path w="6721" h="9661" extrusionOk="0">
                  <a:moveTo>
                    <a:pt x="947" y="1"/>
                  </a:moveTo>
                  <a:cubicBezTo>
                    <a:pt x="646" y="142"/>
                    <a:pt x="460" y="443"/>
                    <a:pt x="460" y="774"/>
                  </a:cubicBezTo>
                  <a:lnTo>
                    <a:pt x="1" y="5377"/>
                  </a:lnTo>
                  <a:lnTo>
                    <a:pt x="460" y="9661"/>
                  </a:lnTo>
                  <a:lnTo>
                    <a:pt x="6575" y="9661"/>
                  </a:lnTo>
                  <a:cubicBezTo>
                    <a:pt x="6655" y="9661"/>
                    <a:pt x="6721" y="9595"/>
                    <a:pt x="6721" y="9515"/>
                  </a:cubicBezTo>
                  <a:lnTo>
                    <a:pt x="6721" y="9175"/>
                  </a:lnTo>
                  <a:lnTo>
                    <a:pt x="1062" y="9175"/>
                  </a:lnTo>
                  <a:cubicBezTo>
                    <a:pt x="995" y="9175"/>
                    <a:pt x="947" y="9121"/>
                    <a:pt x="947" y="9055"/>
                  </a:cubicBezTo>
                  <a:lnTo>
                    <a:pt x="9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7"/>
            <p:cNvSpPr/>
            <p:nvPr/>
          </p:nvSpPr>
          <p:spPr>
            <a:xfrm>
              <a:off x="4798750" y="2625725"/>
              <a:ext cx="154650" cy="241100"/>
            </a:xfrm>
            <a:custGeom>
              <a:avLst/>
              <a:gdLst/>
              <a:ahLst/>
              <a:cxnLst/>
              <a:rect l="l" t="t" r="r" b="b"/>
              <a:pathLst>
                <a:path w="6186" h="9644" extrusionOk="0">
                  <a:moveTo>
                    <a:pt x="5331" y="0"/>
                  </a:moveTo>
                  <a:cubicBezTo>
                    <a:pt x="5329" y="0"/>
                    <a:pt x="5326" y="0"/>
                    <a:pt x="5323" y="1"/>
                  </a:cubicBezTo>
                  <a:lnTo>
                    <a:pt x="407" y="1"/>
                  </a:lnTo>
                  <a:lnTo>
                    <a:pt x="142" y="133"/>
                  </a:lnTo>
                  <a:cubicBezTo>
                    <a:pt x="62" y="133"/>
                    <a:pt x="0" y="195"/>
                    <a:pt x="0" y="275"/>
                  </a:cubicBezTo>
                  <a:lnTo>
                    <a:pt x="44" y="9502"/>
                  </a:lnTo>
                  <a:cubicBezTo>
                    <a:pt x="44" y="9577"/>
                    <a:pt x="106" y="9643"/>
                    <a:pt x="186" y="9643"/>
                  </a:cubicBezTo>
                  <a:lnTo>
                    <a:pt x="6185" y="9603"/>
                  </a:lnTo>
                  <a:lnTo>
                    <a:pt x="6185" y="858"/>
                  </a:lnTo>
                  <a:cubicBezTo>
                    <a:pt x="6185" y="383"/>
                    <a:pt x="5801" y="0"/>
                    <a:pt x="5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7"/>
            <p:cNvSpPr/>
            <p:nvPr/>
          </p:nvSpPr>
          <p:spPr>
            <a:xfrm>
              <a:off x="4796750" y="2625725"/>
              <a:ext cx="168800" cy="243625"/>
            </a:xfrm>
            <a:custGeom>
              <a:avLst/>
              <a:gdLst/>
              <a:ahLst/>
              <a:cxnLst/>
              <a:rect l="l" t="t" r="r" b="b"/>
              <a:pathLst>
                <a:path w="6752" h="9745" extrusionOk="0">
                  <a:moveTo>
                    <a:pt x="139" y="0"/>
                  </a:moveTo>
                  <a:cubicBezTo>
                    <a:pt x="63" y="0"/>
                    <a:pt x="0" y="65"/>
                    <a:pt x="0" y="142"/>
                  </a:cubicBezTo>
                  <a:lnTo>
                    <a:pt x="0" y="9599"/>
                  </a:lnTo>
                  <a:cubicBezTo>
                    <a:pt x="0" y="9679"/>
                    <a:pt x="67" y="9745"/>
                    <a:pt x="146" y="9745"/>
                  </a:cubicBezTo>
                  <a:lnTo>
                    <a:pt x="6752" y="9745"/>
                  </a:lnTo>
                  <a:lnTo>
                    <a:pt x="6752" y="9259"/>
                  </a:lnTo>
                  <a:lnTo>
                    <a:pt x="602" y="9259"/>
                  </a:lnTo>
                  <a:cubicBezTo>
                    <a:pt x="540" y="9259"/>
                    <a:pt x="487" y="9205"/>
                    <a:pt x="487" y="9139"/>
                  </a:cubicBezTo>
                  <a:lnTo>
                    <a:pt x="487" y="1"/>
                  </a:lnTo>
                  <a:lnTo>
                    <a:pt x="146" y="1"/>
                  </a:lnTo>
                  <a:cubicBezTo>
                    <a:pt x="144" y="0"/>
                    <a:pt x="141" y="0"/>
                    <a:pt x="1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7"/>
            <p:cNvSpPr/>
            <p:nvPr/>
          </p:nvSpPr>
          <p:spPr>
            <a:xfrm>
              <a:off x="4827150" y="2649375"/>
              <a:ext cx="66550" cy="10750"/>
            </a:xfrm>
            <a:custGeom>
              <a:avLst/>
              <a:gdLst/>
              <a:ahLst/>
              <a:cxnLst/>
              <a:rect l="l" t="t" r="r" b="b"/>
              <a:pathLst>
                <a:path w="2662" h="430" extrusionOk="0">
                  <a:moveTo>
                    <a:pt x="217" y="1"/>
                  </a:moveTo>
                  <a:cubicBezTo>
                    <a:pt x="98" y="1"/>
                    <a:pt x="0" y="93"/>
                    <a:pt x="0" y="213"/>
                  </a:cubicBezTo>
                  <a:cubicBezTo>
                    <a:pt x="5" y="332"/>
                    <a:pt x="98" y="425"/>
                    <a:pt x="217" y="430"/>
                  </a:cubicBezTo>
                  <a:lnTo>
                    <a:pt x="2445" y="430"/>
                  </a:lnTo>
                  <a:cubicBezTo>
                    <a:pt x="2560" y="425"/>
                    <a:pt x="2657" y="332"/>
                    <a:pt x="2662" y="213"/>
                  </a:cubicBezTo>
                  <a:cubicBezTo>
                    <a:pt x="2662" y="93"/>
                    <a:pt x="2565" y="1"/>
                    <a:pt x="2445"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7"/>
            <p:cNvSpPr/>
            <p:nvPr/>
          </p:nvSpPr>
          <p:spPr>
            <a:xfrm>
              <a:off x="4812775" y="2672600"/>
              <a:ext cx="105575" cy="10725"/>
            </a:xfrm>
            <a:custGeom>
              <a:avLst/>
              <a:gdLst/>
              <a:ahLst/>
              <a:cxnLst/>
              <a:rect l="l" t="t" r="r" b="b"/>
              <a:pathLst>
                <a:path w="4223" h="429" extrusionOk="0">
                  <a:moveTo>
                    <a:pt x="217" y="0"/>
                  </a:moveTo>
                  <a:cubicBezTo>
                    <a:pt x="98" y="0"/>
                    <a:pt x="5" y="97"/>
                    <a:pt x="1" y="212"/>
                  </a:cubicBezTo>
                  <a:cubicBezTo>
                    <a:pt x="1" y="332"/>
                    <a:pt x="98" y="429"/>
                    <a:pt x="217" y="429"/>
                  </a:cubicBezTo>
                  <a:lnTo>
                    <a:pt x="4011" y="429"/>
                  </a:lnTo>
                  <a:cubicBezTo>
                    <a:pt x="4126" y="429"/>
                    <a:pt x="4223" y="332"/>
                    <a:pt x="4223" y="212"/>
                  </a:cubicBezTo>
                  <a:cubicBezTo>
                    <a:pt x="4223" y="97"/>
                    <a:pt x="4126" y="0"/>
                    <a:pt x="4011"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7"/>
            <p:cNvSpPr/>
            <p:nvPr/>
          </p:nvSpPr>
          <p:spPr>
            <a:xfrm>
              <a:off x="4983650" y="2649375"/>
              <a:ext cx="110000" cy="10750"/>
            </a:xfrm>
            <a:custGeom>
              <a:avLst/>
              <a:gdLst/>
              <a:ahLst/>
              <a:cxnLst/>
              <a:rect l="l" t="t" r="r" b="b"/>
              <a:pathLst>
                <a:path w="4400" h="430" extrusionOk="0">
                  <a:moveTo>
                    <a:pt x="4195" y="1"/>
                  </a:moveTo>
                  <a:cubicBezTo>
                    <a:pt x="4193" y="1"/>
                    <a:pt x="4190" y="1"/>
                    <a:pt x="4188" y="1"/>
                  </a:cubicBezTo>
                  <a:lnTo>
                    <a:pt x="217" y="1"/>
                  </a:lnTo>
                  <a:cubicBezTo>
                    <a:pt x="98" y="1"/>
                    <a:pt x="1" y="93"/>
                    <a:pt x="1" y="213"/>
                  </a:cubicBezTo>
                  <a:cubicBezTo>
                    <a:pt x="5" y="332"/>
                    <a:pt x="102" y="425"/>
                    <a:pt x="217" y="430"/>
                  </a:cubicBezTo>
                  <a:lnTo>
                    <a:pt x="4188" y="430"/>
                  </a:lnTo>
                  <a:cubicBezTo>
                    <a:pt x="4303" y="425"/>
                    <a:pt x="4396" y="332"/>
                    <a:pt x="4396" y="213"/>
                  </a:cubicBezTo>
                  <a:cubicBezTo>
                    <a:pt x="4400" y="100"/>
                    <a:pt x="4307" y="1"/>
                    <a:pt x="4195"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7"/>
            <p:cNvSpPr/>
            <p:nvPr/>
          </p:nvSpPr>
          <p:spPr>
            <a:xfrm>
              <a:off x="4969500" y="2672600"/>
              <a:ext cx="124150" cy="10725"/>
            </a:xfrm>
            <a:custGeom>
              <a:avLst/>
              <a:gdLst/>
              <a:ahLst/>
              <a:cxnLst/>
              <a:rect l="l" t="t" r="r" b="b"/>
              <a:pathLst>
                <a:path w="4966" h="429" extrusionOk="0">
                  <a:moveTo>
                    <a:pt x="218" y="0"/>
                  </a:moveTo>
                  <a:cubicBezTo>
                    <a:pt x="98" y="0"/>
                    <a:pt x="1" y="97"/>
                    <a:pt x="1" y="212"/>
                  </a:cubicBezTo>
                  <a:cubicBezTo>
                    <a:pt x="1" y="332"/>
                    <a:pt x="98" y="429"/>
                    <a:pt x="218" y="429"/>
                  </a:cubicBezTo>
                  <a:lnTo>
                    <a:pt x="4754" y="429"/>
                  </a:lnTo>
                  <a:cubicBezTo>
                    <a:pt x="4869" y="429"/>
                    <a:pt x="4966" y="332"/>
                    <a:pt x="4962" y="212"/>
                  </a:cubicBezTo>
                  <a:cubicBezTo>
                    <a:pt x="4962" y="97"/>
                    <a:pt x="4869" y="0"/>
                    <a:pt x="4754"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7"/>
            <p:cNvSpPr/>
            <p:nvPr/>
          </p:nvSpPr>
          <p:spPr>
            <a:xfrm>
              <a:off x="5044225" y="2695900"/>
              <a:ext cx="49425" cy="10750"/>
            </a:xfrm>
            <a:custGeom>
              <a:avLst/>
              <a:gdLst/>
              <a:ahLst/>
              <a:cxnLst/>
              <a:rect l="l" t="t" r="r" b="b"/>
              <a:pathLst>
                <a:path w="1977" h="430" extrusionOk="0">
                  <a:moveTo>
                    <a:pt x="217" y="1"/>
                  </a:moveTo>
                  <a:cubicBezTo>
                    <a:pt x="98" y="1"/>
                    <a:pt x="1" y="98"/>
                    <a:pt x="1" y="218"/>
                  </a:cubicBezTo>
                  <a:cubicBezTo>
                    <a:pt x="5" y="333"/>
                    <a:pt x="98" y="430"/>
                    <a:pt x="217" y="430"/>
                  </a:cubicBezTo>
                  <a:lnTo>
                    <a:pt x="1765" y="430"/>
                  </a:lnTo>
                  <a:cubicBezTo>
                    <a:pt x="1880" y="430"/>
                    <a:pt x="1973" y="333"/>
                    <a:pt x="1973" y="218"/>
                  </a:cubicBezTo>
                  <a:cubicBezTo>
                    <a:pt x="1977" y="98"/>
                    <a:pt x="1880" y="1"/>
                    <a:pt x="1765"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7"/>
            <p:cNvSpPr/>
            <p:nvPr/>
          </p:nvSpPr>
          <p:spPr>
            <a:xfrm>
              <a:off x="4969500" y="2695900"/>
              <a:ext cx="60500" cy="10750"/>
            </a:xfrm>
            <a:custGeom>
              <a:avLst/>
              <a:gdLst/>
              <a:ahLst/>
              <a:cxnLst/>
              <a:rect l="l" t="t" r="r" b="b"/>
              <a:pathLst>
                <a:path w="2420" h="430" extrusionOk="0">
                  <a:moveTo>
                    <a:pt x="218" y="1"/>
                  </a:moveTo>
                  <a:cubicBezTo>
                    <a:pt x="98" y="1"/>
                    <a:pt x="1" y="98"/>
                    <a:pt x="1" y="218"/>
                  </a:cubicBezTo>
                  <a:cubicBezTo>
                    <a:pt x="1" y="333"/>
                    <a:pt x="98" y="430"/>
                    <a:pt x="218" y="430"/>
                  </a:cubicBezTo>
                  <a:lnTo>
                    <a:pt x="2207" y="430"/>
                  </a:lnTo>
                  <a:cubicBezTo>
                    <a:pt x="2322" y="430"/>
                    <a:pt x="2415" y="333"/>
                    <a:pt x="2415" y="218"/>
                  </a:cubicBezTo>
                  <a:cubicBezTo>
                    <a:pt x="2419" y="98"/>
                    <a:pt x="2322" y="1"/>
                    <a:pt x="2207"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7"/>
            <p:cNvSpPr/>
            <p:nvPr/>
          </p:nvSpPr>
          <p:spPr>
            <a:xfrm>
              <a:off x="4969500" y="2719125"/>
              <a:ext cx="124150" cy="10750"/>
            </a:xfrm>
            <a:custGeom>
              <a:avLst/>
              <a:gdLst/>
              <a:ahLst/>
              <a:cxnLst/>
              <a:rect l="l" t="t" r="r" b="b"/>
              <a:pathLst>
                <a:path w="4966" h="430" extrusionOk="0">
                  <a:moveTo>
                    <a:pt x="218" y="0"/>
                  </a:moveTo>
                  <a:cubicBezTo>
                    <a:pt x="98" y="0"/>
                    <a:pt x="1" y="98"/>
                    <a:pt x="1" y="217"/>
                  </a:cubicBezTo>
                  <a:cubicBezTo>
                    <a:pt x="1" y="332"/>
                    <a:pt x="98" y="429"/>
                    <a:pt x="218" y="429"/>
                  </a:cubicBezTo>
                  <a:lnTo>
                    <a:pt x="4754" y="429"/>
                  </a:lnTo>
                  <a:cubicBezTo>
                    <a:pt x="4869" y="429"/>
                    <a:pt x="4966" y="332"/>
                    <a:pt x="4962" y="217"/>
                  </a:cubicBezTo>
                  <a:cubicBezTo>
                    <a:pt x="4962" y="98"/>
                    <a:pt x="4869" y="0"/>
                    <a:pt x="4754"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7"/>
            <p:cNvSpPr/>
            <p:nvPr/>
          </p:nvSpPr>
          <p:spPr>
            <a:xfrm>
              <a:off x="4811900" y="2812325"/>
              <a:ext cx="126025" cy="10800"/>
            </a:xfrm>
            <a:custGeom>
              <a:avLst/>
              <a:gdLst/>
              <a:ahLst/>
              <a:cxnLst/>
              <a:rect l="l" t="t" r="r" b="b"/>
              <a:pathLst>
                <a:path w="5041" h="432" extrusionOk="0">
                  <a:moveTo>
                    <a:pt x="216" y="1"/>
                  </a:moveTo>
                  <a:cubicBezTo>
                    <a:pt x="98" y="1"/>
                    <a:pt x="0" y="96"/>
                    <a:pt x="0" y="216"/>
                  </a:cubicBezTo>
                  <a:cubicBezTo>
                    <a:pt x="0" y="337"/>
                    <a:pt x="98" y="431"/>
                    <a:pt x="216" y="431"/>
                  </a:cubicBezTo>
                  <a:cubicBezTo>
                    <a:pt x="228" y="431"/>
                    <a:pt x="240" y="430"/>
                    <a:pt x="252" y="428"/>
                  </a:cubicBezTo>
                  <a:lnTo>
                    <a:pt x="4788" y="428"/>
                  </a:lnTo>
                  <a:cubicBezTo>
                    <a:pt x="4801" y="430"/>
                    <a:pt x="4813" y="431"/>
                    <a:pt x="4825" y="431"/>
                  </a:cubicBezTo>
                  <a:cubicBezTo>
                    <a:pt x="4942" y="431"/>
                    <a:pt x="5040" y="337"/>
                    <a:pt x="5040" y="216"/>
                  </a:cubicBezTo>
                  <a:cubicBezTo>
                    <a:pt x="5040" y="96"/>
                    <a:pt x="4942" y="1"/>
                    <a:pt x="4825" y="1"/>
                  </a:cubicBezTo>
                  <a:cubicBezTo>
                    <a:pt x="4813" y="1"/>
                    <a:pt x="4801" y="2"/>
                    <a:pt x="4788" y="4"/>
                  </a:cubicBezTo>
                  <a:lnTo>
                    <a:pt x="252" y="4"/>
                  </a:lnTo>
                  <a:cubicBezTo>
                    <a:pt x="240" y="2"/>
                    <a:pt x="228" y="1"/>
                    <a:pt x="216"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7"/>
            <p:cNvSpPr/>
            <p:nvPr/>
          </p:nvSpPr>
          <p:spPr>
            <a:xfrm>
              <a:off x="4812775" y="2835625"/>
              <a:ext cx="43125" cy="10750"/>
            </a:xfrm>
            <a:custGeom>
              <a:avLst/>
              <a:gdLst/>
              <a:ahLst/>
              <a:cxnLst/>
              <a:rect l="l" t="t" r="r" b="b"/>
              <a:pathLst>
                <a:path w="1725" h="430" extrusionOk="0">
                  <a:moveTo>
                    <a:pt x="1512" y="0"/>
                  </a:moveTo>
                  <a:cubicBezTo>
                    <a:pt x="1509" y="0"/>
                    <a:pt x="1506" y="0"/>
                    <a:pt x="1504" y="0"/>
                  </a:cubicBezTo>
                  <a:lnTo>
                    <a:pt x="217" y="0"/>
                  </a:lnTo>
                  <a:cubicBezTo>
                    <a:pt x="98" y="0"/>
                    <a:pt x="1" y="93"/>
                    <a:pt x="1" y="213"/>
                  </a:cubicBezTo>
                  <a:cubicBezTo>
                    <a:pt x="5" y="332"/>
                    <a:pt x="98" y="425"/>
                    <a:pt x="217" y="429"/>
                  </a:cubicBezTo>
                  <a:lnTo>
                    <a:pt x="1504" y="429"/>
                  </a:lnTo>
                  <a:cubicBezTo>
                    <a:pt x="1623" y="429"/>
                    <a:pt x="1720" y="332"/>
                    <a:pt x="1720" y="213"/>
                  </a:cubicBezTo>
                  <a:cubicBezTo>
                    <a:pt x="1725" y="96"/>
                    <a:pt x="1628" y="0"/>
                    <a:pt x="1512"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7"/>
            <p:cNvSpPr/>
            <p:nvPr/>
          </p:nvSpPr>
          <p:spPr>
            <a:xfrm>
              <a:off x="4890700" y="2788975"/>
              <a:ext cx="46350" cy="10850"/>
            </a:xfrm>
            <a:custGeom>
              <a:avLst/>
              <a:gdLst/>
              <a:ahLst/>
              <a:cxnLst/>
              <a:rect l="l" t="t" r="r" b="b"/>
              <a:pathLst>
                <a:path w="1854" h="434" extrusionOk="0">
                  <a:moveTo>
                    <a:pt x="217" y="1"/>
                  </a:moveTo>
                  <a:cubicBezTo>
                    <a:pt x="98" y="1"/>
                    <a:pt x="1" y="98"/>
                    <a:pt x="1" y="217"/>
                  </a:cubicBezTo>
                  <a:cubicBezTo>
                    <a:pt x="5" y="337"/>
                    <a:pt x="98" y="430"/>
                    <a:pt x="217" y="434"/>
                  </a:cubicBezTo>
                  <a:lnTo>
                    <a:pt x="1636" y="434"/>
                  </a:lnTo>
                  <a:cubicBezTo>
                    <a:pt x="1756" y="430"/>
                    <a:pt x="1849" y="337"/>
                    <a:pt x="1853" y="217"/>
                  </a:cubicBezTo>
                  <a:cubicBezTo>
                    <a:pt x="1853" y="98"/>
                    <a:pt x="1756" y="1"/>
                    <a:pt x="1636" y="1"/>
                  </a:cubicBezTo>
                  <a:close/>
                </a:path>
              </a:pathLst>
            </a:custGeom>
            <a:solidFill>
              <a:srgbClr val="AA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7"/>
            <p:cNvSpPr/>
            <p:nvPr/>
          </p:nvSpPr>
          <p:spPr>
            <a:xfrm>
              <a:off x="4812775" y="2788975"/>
              <a:ext cx="63800" cy="10850"/>
            </a:xfrm>
            <a:custGeom>
              <a:avLst/>
              <a:gdLst/>
              <a:ahLst/>
              <a:cxnLst/>
              <a:rect l="l" t="t" r="r" b="b"/>
              <a:pathLst>
                <a:path w="2552" h="434" extrusionOk="0">
                  <a:moveTo>
                    <a:pt x="217" y="1"/>
                  </a:moveTo>
                  <a:cubicBezTo>
                    <a:pt x="98" y="1"/>
                    <a:pt x="1" y="98"/>
                    <a:pt x="1" y="217"/>
                  </a:cubicBezTo>
                  <a:cubicBezTo>
                    <a:pt x="5" y="337"/>
                    <a:pt x="98" y="430"/>
                    <a:pt x="217" y="434"/>
                  </a:cubicBezTo>
                  <a:lnTo>
                    <a:pt x="2335" y="434"/>
                  </a:lnTo>
                  <a:cubicBezTo>
                    <a:pt x="2450" y="430"/>
                    <a:pt x="2547" y="337"/>
                    <a:pt x="2552" y="217"/>
                  </a:cubicBezTo>
                  <a:cubicBezTo>
                    <a:pt x="2552" y="98"/>
                    <a:pt x="2454" y="1"/>
                    <a:pt x="2335"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7"/>
            <p:cNvSpPr/>
            <p:nvPr/>
          </p:nvSpPr>
          <p:spPr>
            <a:xfrm>
              <a:off x="4969400" y="2742450"/>
              <a:ext cx="79375" cy="10850"/>
            </a:xfrm>
            <a:custGeom>
              <a:avLst/>
              <a:gdLst/>
              <a:ahLst/>
              <a:cxnLst/>
              <a:rect l="l" t="t" r="r" b="b"/>
              <a:pathLst>
                <a:path w="3175" h="434" extrusionOk="0">
                  <a:moveTo>
                    <a:pt x="213" y="0"/>
                  </a:moveTo>
                  <a:cubicBezTo>
                    <a:pt x="93" y="0"/>
                    <a:pt x="0" y="98"/>
                    <a:pt x="0" y="217"/>
                  </a:cubicBezTo>
                  <a:cubicBezTo>
                    <a:pt x="0" y="332"/>
                    <a:pt x="98" y="429"/>
                    <a:pt x="213" y="434"/>
                  </a:cubicBezTo>
                  <a:lnTo>
                    <a:pt x="2963" y="434"/>
                  </a:lnTo>
                  <a:cubicBezTo>
                    <a:pt x="3078" y="429"/>
                    <a:pt x="3171" y="332"/>
                    <a:pt x="3171" y="217"/>
                  </a:cubicBezTo>
                  <a:cubicBezTo>
                    <a:pt x="3175" y="98"/>
                    <a:pt x="3078" y="0"/>
                    <a:pt x="2963"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7"/>
            <p:cNvSpPr/>
            <p:nvPr/>
          </p:nvSpPr>
          <p:spPr>
            <a:xfrm>
              <a:off x="4983650" y="2765650"/>
              <a:ext cx="110125" cy="10875"/>
            </a:xfrm>
            <a:custGeom>
              <a:avLst/>
              <a:gdLst/>
              <a:ahLst/>
              <a:cxnLst/>
              <a:rect l="l" t="t" r="r" b="b"/>
              <a:pathLst>
                <a:path w="4405" h="435" extrusionOk="0">
                  <a:moveTo>
                    <a:pt x="217" y="1"/>
                  </a:moveTo>
                  <a:cubicBezTo>
                    <a:pt x="102" y="5"/>
                    <a:pt x="5" y="98"/>
                    <a:pt x="1" y="217"/>
                  </a:cubicBezTo>
                  <a:cubicBezTo>
                    <a:pt x="1" y="337"/>
                    <a:pt x="98" y="434"/>
                    <a:pt x="217" y="434"/>
                  </a:cubicBezTo>
                  <a:lnTo>
                    <a:pt x="4188" y="434"/>
                  </a:lnTo>
                  <a:cubicBezTo>
                    <a:pt x="4307" y="434"/>
                    <a:pt x="4404" y="337"/>
                    <a:pt x="4404" y="217"/>
                  </a:cubicBezTo>
                  <a:cubicBezTo>
                    <a:pt x="4404" y="98"/>
                    <a:pt x="4307" y="1"/>
                    <a:pt x="4188"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7"/>
            <p:cNvSpPr/>
            <p:nvPr/>
          </p:nvSpPr>
          <p:spPr>
            <a:xfrm>
              <a:off x="5056500" y="2812325"/>
              <a:ext cx="38050" cy="10800"/>
            </a:xfrm>
            <a:custGeom>
              <a:avLst/>
              <a:gdLst/>
              <a:ahLst/>
              <a:cxnLst/>
              <a:rect l="l" t="t" r="r" b="b"/>
              <a:pathLst>
                <a:path w="1522" h="432" extrusionOk="0">
                  <a:moveTo>
                    <a:pt x="216" y="1"/>
                  </a:moveTo>
                  <a:cubicBezTo>
                    <a:pt x="99" y="1"/>
                    <a:pt x="0" y="96"/>
                    <a:pt x="0" y="216"/>
                  </a:cubicBezTo>
                  <a:cubicBezTo>
                    <a:pt x="0" y="337"/>
                    <a:pt x="99" y="431"/>
                    <a:pt x="216" y="431"/>
                  </a:cubicBezTo>
                  <a:cubicBezTo>
                    <a:pt x="228" y="431"/>
                    <a:pt x="240" y="430"/>
                    <a:pt x="252" y="428"/>
                  </a:cubicBezTo>
                  <a:lnTo>
                    <a:pt x="1274" y="428"/>
                  </a:lnTo>
                  <a:cubicBezTo>
                    <a:pt x="1286" y="430"/>
                    <a:pt x="1297" y="431"/>
                    <a:pt x="1309" y="431"/>
                  </a:cubicBezTo>
                  <a:cubicBezTo>
                    <a:pt x="1423" y="431"/>
                    <a:pt x="1521" y="337"/>
                    <a:pt x="1521" y="216"/>
                  </a:cubicBezTo>
                  <a:cubicBezTo>
                    <a:pt x="1521" y="96"/>
                    <a:pt x="1423" y="1"/>
                    <a:pt x="1309" y="1"/>
                  </a:cubicBezTo>
                  <a:cubicBezTo>
                    <a:pt x="1297" y="1"/>
                    <a:pt x="1286" y="2"/>
                    <a:pt x="1274" y="4"/>
                  </a:cubicBezTo>
                  <a:lnTo>
                    <a:pt x="252" y="4"/>
                  </a:lnTo>
                  <a:cubicBezTo>
                    <a:pt x="240" y="2"/>
                    <a:pt x="228" y="1"/>
                    <a:pt x="216"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7"/>
            <p:cNvSpPr/>
            <p:nvPr/>
          </p:nvSpPr>
          <p:spPr>
            <a:xfrm>
              <a:off x="4993725" y="2819700"/>
              <a:ext cx="88100" cy="86000"/>
            </a:xfrm>
            <a:custGeom>
              <a:avLst/>
              <a:gdLst/>
              <a:ahLst/>
              <a:cxnLst/>
              <a:rect l="l" t="t" r="r" b="b"/>
              <a:pathLst>
                <a:path w="3524" h="3440" extrusionOk="0">
                  <a:moveTo>
                    <a:pt x="889" y="1"/>
                  </a:moveTo>
                  <a:lnTo>
                    <a:pt x="0" y="885"/>
                  </a:lnTo>
                  <a:lnTo>
                    <a:pt x="2038" y="2959"/>
                  </a:lnTo>
                  <a:cubicBezTo>
                    <a:pt x="2249" y="3198"/>
                    <a:pt x="2508" y="3440"/>
                    <a:pt x="2776" y="3440"/>
                  </a:cubicBezTo>
                  <a:cubicBezTo>
                    <a:pt x="2845" y="3440"/>
                    <a:pt x="2915" y="3424"/>
                    <a:pt x="2984" y="3387"/>
                  </a:cubicBezTo>
                  <a:cubicBezTo>
                    <a:pt x="3055" y="3348"/>
                    <a:pt x="3122" y="3299"/>
                    <a:pt x="3183" y="3237"/>
                  </a:cubicBezTo>
                  <a:cubicBezTo>
                    <a:pt x="3524" y="2897"/>
                    <a:pt x="3506" y="2331"/>
                    <a:pt x="3144" y="2012"/>
                  </a:cubicBezTo>
                  <a:lnTo>
                    <a:pt x="8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7"/>
            <p:cNvSpPr/>
            <p:nvPr/>
          </p:nvSpPr>
          <p:spPr>
            <a:xfrm>
              <a:off x="4961225" y="2792850"/>
              <a:ext cx="54300" cy="50200"/>
            </a:xfrm>
            <a:custGeom>
              <a:avLst/>
              <a:gdLst/>
              <a:ahLst/>
              <a:cxnLst/>
              <a:rect l="l" t="t" r="r" b="b"/>
              <a:pathLst>
                <a:path w="2172" h="2008" extrusionOk="0">
                  <a:moveTo>
                    <a:pt x="451" y="0"/>
                  </a:moveTo>
                  <a:lnTo>
                    <a:pt x="0" y="482"/>
                  </a:lnTo>
                  <a:lnTo>
                    <a:pt x="774" y="973"/>
                  </a:lnTo>
                  <a:lnTo>
                    <a:pt x="1238" y="2008"/>
                  </a:lnTo>
                  <a:lnTo>
                    <a:pt x="2171" y="1075"/>
                  </a:lnTo>
                  <a:lnTo>
                    <a:pt x="1389" y="434"/>
                  </a:lnTo>
                  <a:lnTo>
                    <a:pt x="45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7"/>
            <p:cNvSpPr/>
            <p:nvPr/>
          </p:nvSpPr>
          <p:spPr>
            <a:xfrm>
              <a:off x="4992175" y="2834075"/>
              <a:ext cx="76175" cy="72875"/>
            </a:xfrm>
            <a:custGeom>
              <a:avLst/>
              <a:gdLst/>
              <a:ahLst/>
              <a:cxnLst/>
              <a:rect l="l" t="t" r="r" b="b"/>
              <a:pathLst>
                <a:path w="3047" h="2915" extrusionOk="0">
                  <a:moveTo>
                    <a:pt x="376" y="1"/>
                  </a:moveTo>
                  <a:lnTo>
                    <a:pt x="0" y="372"/>
                  </a:lnTo>
                  <a:lnTo>
                    <a:pt x="2012" y="2631"/>
                  </a:lnTo>
                  <a:cubicBezTo>
                    <a:pt x="2175" y="2808"/>
                    <a:pt x="2405" y="2914"/>
                    <a:pt x="2649" y="2914"/>
                  </a:cubicBezTo>
                  <a:cubicBezTo>
                    <a:pt x="2786" y="2910"/>
                    <a:pt x="2923" y="2879"/>
                    <a:pt x="3046" y="2812"/>
                  </a:cubicBezTo>
                  <a:cubicBezTo>
                    <a:pt x="2905" y="2728"/>
                    <a:pt x="2781" y="2627"/>
                    <a:pt x="2675" y="2503"/>
                  </a:cubicBezTo>
                  <a:lnTo>
                    <a:pt x="37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7"/>
            <p:cNvSpPr/>
            <p:nvPr/>
          </p:nvSpPr>
          <p:spPr>
            <a:xfrm>
              <a:off x="4961225" y="2788750"/>
              <a:ext cx="40375" cy="54625"/>
            </a:xfrm>
            <a:custGeom>
              <a:avLst/>
              <a:gdLst/>
              <a:ahLst/>
              <a:cxnLst/>
              <a:rect l="l" t="t" r="r" b="b"/>
              <a:pathLst>
                <a:path w="1615" h="2185" extrusionOk="0">
                  <a:moveTo>
                    <a:pt x="646" y="1"/>
                  </a:moveTo>
                  <a:lnTo>
                    <a:pt x="376" y="275"/>
                  </a:lnTo>
                  <a:lnTo>
                    <a:pt x="0" y="646"/>
                  </a:lnTo>
                  <a:lnTo>
                    <a:pt x="1238" y="2185"/>
                  </a:lnTo>
                  <a:lnTo>
                    <a:pt x="1614" y="1814"/>
                  </a:lnTo>
                  <a:lnTo>
                    <a:pt x="1057" y="1124"/>
                  </a:lnTo>
                  <a:cubicBezTo>
                    <a:pt x="1022" y="1075"/>
                    <a:pt x="1022" y="1013"/>
                    <a:pt x="1061" y="973"/>
                  </a:cubicBezTo>
                  <a:cubicBezTo>
                    <a:pt x="1176" y="854"/>
                    <a:pt x="1287" y="730"/>
                    <a:pt x="1389" y="598"/>
                  </a:cubicBezTo>
                  <a:lnTo>
                    <a:pt x="64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7"/>
            <p:cNvSpPr/>
            <p:nvPr/>
          </p:nvSpPr>
          <p:spPr>
            <a:xfrm>
              <a:off x="4835775" y="2663200"/>
              <a:ext cx="154425" cy="154425"/>
            </a:xfrm>
            <a:custGeom>
              <a:avLst/>
              <a:gdLst/>
              <a:ahLst/>
              <a:cxnLst/>
              <a:rect l="l" t="t" r="r" b="b"/>
              <a:pathLst>
                <a:path w="6177" h="6177" extrusionOk="0">
                  <a:moveTo>
                    <a:pt x="3086" y="0"/>
                  </a:moveTo>
                  <a:cubicBezTo>
                    <a:pt x="1384" y="0"/>
                    <a:pt x="0" y="1380"/>
                    <a:pt x="0" y="3086"/>
                  </a:cubicBezTo>
                  <a:cubicBezTo>
                    <a:pt x="0" y="4793"/>
                    <a:pt x="1384" y="6177"/>
                    <a:pt x="3086" y="6177"/>
                  </a:cubicBezTo>
                  <a:cubicBezTo>
                    <a:pt x="4793" y="6177"/>
                    <a:pt x="6177" y="4793"/>
                    <a:pt x="6177" y="3086"/>
                  </a:cubicBezTo>
                  <a:cubicBezTo>
                    <a:pt x="6177" y="1380"/>
                    <a:pt x="4793" y="0"/>
                    <a:pt x="3086" y="0"/>
                  </a:cubicBez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7"/>
            <p:cNvSpPr/>
            <p:nvPr/>
          </p:nvSpPr>
          <p:spPr>
            <a:xfrm>
              <a:off x="4982000" y="2807775"/>
              <a:ext cx="46125" cy="44300"/>
            </a:xfrm>
            <a:custGeom>
              <a:avLst/>
              <a:gdLst/>
              <a:ahLst/>
              <a:cxnLst/>
              <a:rect l="l" t="t" r="r" b="b"/>
              <a:pathLst>
                <a:path w="1845" h="1772" extrusionOk="0">
                  <a:moveTo>
                    <a:pt x="1249" y="0"/>
                  </a:moveTo>
                  <a:cubicBezTo>
                    <a:pt x="1154" y="0"/>
                    <a:pt x="1059" y="36"/>
                    <a:pt x="986" y="106"/>
                  </a:cubicBezTo>
                  <a:lnTo>
                    <a:pt x="451" y="641"/>
                  </a:lnTo>
                  <a:lnTo>
                    <a:pt x="142" y="1119"/>
                  </a:lnTo>
                  <a:cubicBezTo>
                    <a:pt x="0" y="1265"/>
                    <a:pt x="0" y="1495"/>
                    <a:pt x="142" y="1645"/>
                  </a:cubicBezTo>
                  <a:lnTo>
                    <a:pt x="257" y="1676"/>
                  </a:lnTo>
                  <a:cubicBezTo>
                    <a:pt x="323" y="1742"/>
                    <a:pt x="387" y="1771"/>
                    <a:pt x="453" y="1771"/>
                  </a:cubicBezTo>
                  <a:cubicBezTo>
                    <a:pt x="532" y="1771"/>
                    <a:pt x="612" y="1727"/>
                    <a:pt x="695" y="1649"/>
                  </a:cubicBezTo>
                  <a:lnTo>
                    <a:pt x="1110" y="1411"/>
                  </a:lnTo>
                  <a:lnTo>
                    <a:pt x="1698" y="818"/>
                  </a:lnTo>
                  <a:cubicBezTo>
                    <a:pt x="1844" y="672"/>
                    <a:pt x="1844" y="438"/>
                    <a:pt x="1698" y="288"/>
                  </a:cubicBezTo>
                  <a:lnTo>
                    <a:pt x="1513" y="106"/>
                  </a:lnTo>
                  <a:cubicBezTo>
                    <a:pt x="1440" y="36"/>
                    <a:pt x="1345" y="0"/>
                    <a:pt x="12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7"/>
            <p:cNvSpPr/>
            <p:nvPr/>
          </p:nvSpPr>
          <p:spPr>
            <a:xfrm>
              <a:off x="4979225" y="2823800"/>
              <a:ext cx="30550" cy="30825"/>
            </a:xfrm>
            <a:custGeom>
              <a:avLst/>
              <a:gdLst/>
              <a:ahLst/>
              <a:cxnLst/>
              <a:rect l="l" t="t" r="r" b="b"/>
              <a:pathLst>
                <a:path w="1222" h="1233" extrusionOk="0">
                  <a:moveTo>
                    <a:pt x="562" y="0"/>
                  </a:moveTo>
                  <a:lnTo>
                    <a:pt x="151" y="412"/>
                  </a:lnTo>
                  <a:cubicBezTo>
                    <a:pt x="1" y="557"/>
                    <a:pt x="1" y="796"/>
                    <a:pt x="151" y="942"/>
                  </a:cubicBezTo>
                  <a:lnTo>
                    <a:pt x="337" y="1123"/>
                  </a:lnTo>
                  <a:cubicBezTo>
                    <a:pt x="410" y="1196"/>
                    <a:pt x="504" y="1233"/>
                    <a:pt x="599" y="1233"/>
                  </a:cubicBezTo>
                  <a:cubicBezTo>
                    <a:pt x="684" y="1233"/>
                    <a:pt x="768" y="1204"/>
                    <a:pt x="837" y="1145"/>
                  </a:cubicBezTo>
                  <a:cubicBezTo>
                    <a:pt x="850" y="1141"/>
                    <a:pt x="854" y="1128"/>
                    <a:pt x="859" y="1123"/>
                  </a:cubicBezTo>
                  <a:lnTo>
                    <a:pt x="1221" y="770"/>
                  </a:lnTo>
                  <a:lnTo>
                    <a:pt x="894" y="412"/>
                  </a:lnTo>
                  <a:lnTo>
                    <a:pt x="5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7"/>
            <p:cNvSpPr/>
            <p:nvPr/>
          </p:nvSpPr>
          <p:spPr>
            <a:xfrm>
              <a:off x="4912800" y="2750175"/>
              <a:ext cx="79725" cy="10875"/>
            </a:xfrm>
            <a:custGeom>
              <a:avLst/>
              <a:gdLst/>
              <a:ahLst/>
              <a:cxnLst/>
              <a:rect l="l" t="t" r="r" b="b"/>
              <a:pathLst>
                <a:path w="3189" h="435" extrusionOk="0">
                  <a:moveTo>
                    <a:pt x="2979" y="1"/>
                  </a:moveTo>
                  <a:cubicBezTo>
                    <a:pt x="2977" y="1"/>
                    <a:pt x="2974" y="1"/>
                    <a:pt x="2972" y="1"/>
                  </a:cubicBezTo>
                  <a:lnTo>
                    <a:pt x="217" y="1"/>
                  </a:lnTo>
                  <a:cubicBezTo>
                    <a:pt x="98" y="1"/>
                    <a:pt x="1" y="98"/>
                    <a:pt x="1" y="217"/>
                  </a:cubicBezTo>
                  <a:cubicBezTo>
                    <a:pt x="5" y="332"/>
                    <a:pt x="98" y="430"/>
                    <a:pt x="217" y="434"/>
                  </a:cubicBezTo>
                  <a:lnTo>
                    <a:pt x="2972" y="434"/>
                  </a:lnTo>
                  <a:cubicBezTo>
                    <a:pt x="3087" y="434"/>
                    <a:pt x="3184" y="337"/>
                    <a:pt x="3184" y="217"/>
                  </a:cubicBezTo>
                  <a:cubicBezTo>
                    <a:pt x="3188" y="101"/>
                    <a:pt x="3095" y="1"/>
                    <a:pt x="2979"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7"/>
            <p:cNvSpPr/>
            <p:nvPr/>
          </p:nvSpPr>
          <p:spPr>
            <a:xfrm>
              <a:off x="4832775" y="2750175"/>
              <a:ext cx="65900" cy="10875"/>
            </a:xfrm>
            <a:custGeom>
              <a:avLst/>
              <a:gdLst/>
              <a:ahLst/>
              <a:cxnLst/>
              <a:rect l="l" t="t" r="r" b="b"/>
              <a:pathLst>
                <a:path w="2636" h="435" extrusionOk="0">
                  <a:moveTo>
                    <a:pt x="210" y="1"/>
                  </a:moveTo>
                  <a:cubicBezTo>
                    <a:pt x="94" y="1"/>
                    <a:pt x="1" y="101"/>
                    <a:pt x="5" y="217"/>
                  </a:cubicBezTo>
                  <a:cubicBezTo>
                    <a:pt x="5" y="337"/>
                    <a:pt x="98" y="434"/>
                    <a:pt x="217" y="434"/>
                  </a:cubicBezTo>
                  <a:lnTo>
                    <a:pt x="2419" y="434"/>
                  </a:lnTo>
                  <a:cubicBezTo>
                    <a:pt x="2534" y="430"/>
                    <a:pt x="2631" y="332"/>
                    <a:pt x="2636" y="217"/>
                  </a:cubicBezTo>
                  <a:cubicBezTo>
                    <a:pt x="2636" y="98"/>
                    <a:pt x="2539" y="1"/>
                    <a:pt x="2419" y="1"/>
                  </a:cubicBezTo>
                  <a:lnTo>
                    <a:pt x="217" y="1"/>
                  </a:lnTo>
                  <a:cubicBezTo>
                    <a:pt x="215" y="1"/>
                    <a:pt x="212" y="1"/>
                    <a:pt x="210"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7"/>
            <p:cNvSpPr/>
            <p:nvPr/>
          </p:nvSpPr>
          <p:spPr>
            <a:xfrm>
              <a:off x="4846275" y="2689500"/>
              <a:ext cx="134300" cy="10850"/>
            </a:xfrm>
            <a:custGeom>
              <a:avLst/>
              <a:gdLst/>
              <a:ahLst/>
              <a:cxnLst/>
              <a:rect l="l" t="t" r="r" b="b"/>
              <a:pathLst>
                <a:path w="5372" h="434" extrusionOk="0">
                  <a:moveTo>
                    <a:pt x="221" y="1"/>
                  </a:moveTo>
                  <a:cubicBezTo>
                    <a:pt x="102" y="1"/>
                    <a:pt x="5" y="98"/>
                    <a:pt x="5" y="217"/>
                  </a:cubicBezTo>
                  <a:cubicBezTo>
                    <a:pt x="0" y="337"/>
                    <a:pt x="102" y="434"/>
                    <a:pt x="221" y="434"/>
                  </a:cubicBezTo>
                  <a:lnTo>
                    <a:pt x="5160" y="434"/>
                  </a:lnTo>
                  <a:cubicBezTo>
                    <a:pt x="5279" y="434"/>
                    <a:pt x="5372" y="337"/>
                    <a:pt x="5372" y="217"/>
                  </a:cubicBezTo>
                  <a:cubicBezTo>
                    <a:pt x="5372" y="102"/>
                    <a:pt x="5279" y="5"/>
                    <a:pt x="5160"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7"/>
            <p:cNvSpPr/>
            <p:nvPr/>
          </p:nvSpPr>
          <p:spPr>
            <a:xfrm>
              <a:off x="4826825" y="2719825"/>
              <a:ext cx="171550" cy="10875"/>
            </a:xfrm>
            <a:custGeom>
              <a:avLst/>
              <a:gdLst/>
              <a:ahLst/>
              <a:cxnLst/>
              <a:rect l="l" t="t" r="r" b="b"/>
              <a:pathLst>
                <a:path w="6862" h="435" extrusionOk="0">
                  <a:moveTo>
                    <a:pt x="216" y="0"/>
                  </a:moveTo>
                  <a:cubicBezTo>
                    <a:pt x="98" y="0"/>
                    <a:pt x="0" y="95"/>
                    <a:pt x="0" y="216"/>
                  </a:cubicBezTo>
                  <a:cubicBezTo>
                    <a:pt x="0" y="338"/>
                    <a:pt x="102" y="434"/>
                    <a:pt x="222" y="434"/>
                  </a:cubicBezTo>
                  <a:cubicBezTo>
                    <a:pt x="232" y="434"/>
                    <a:pt x="242" y="434"/>
                    <a:pt x="252" y="432"/>
                  </a:cubicBezTo>
                  <a:lnTo>
                    <a:pt x="6614" y="432"/>
                  </a:lnTo>
                  <a:cubicBezTo>
                    <a:pt x="6624" y="434"/>
                    <a:pt x="6634" y="434"/>
                    <a:pt x="6643" y="434"/>
                  </a:cubicBezTo>
                  <a:cubicBezTo>
                    <a:pt x="6760" y="434"/>
                    <a:pt x="6862" y="338"/>
                    <a:pt x="6862" y="216"/>
                  </a:cubicBezTo>
                  <a:cubicBezTo>
                    <a:pt x="6862" y="95"/>
                    <a:pt x="6764" y="0"/>
                    <a:pt x="6650" y="0"/>
                  </a:cubicBezTo>
                  <a:cubicBezTo>
                    <a:pt x="6638" y="0"/>
                    <a:pt x="6626" y="1"/>
                    <a:pt x="6614" y="3"/>
                  </a:cubicBezTo>
                  <a:lnTo>
                    <a:pt x="252" y="3"/>
                  </a:lnTo>
                  <a:cubicBezTo>
                    <a:pt x="240" y="1"/>
                    <a:pt x="228" y="0"/>
                    <a:pt x="216"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7"/>
            <p:cNvSpPr/>
            <p:nvPr/>
          </p:nvSpPr>
          <p:spPr>
            <a:xfrm>
              <a:off x="4845500" y="2780475"/>
              <a:ext cx="135075" cy="10750"/>
            </a:xfrm>
            <a:custGeom>
              <a:avLst/>
              <a:gdLst/>
              <a:ahLst/>
              <a:cxnLst/>
              <a:rect l="l" t="t" r="r" b="b"/>
              <a:pathLst>
                <a:path w="5403" h="430" extrusionOk="0">
                  <a:moveTo>
                    <a:pt x="217" y="0"/>
                  </a:moveTo>
                  <a:cubicBezTo>
                    <a:pt x="98" y="0"/>
                    <a:pt x="5" y="97"/>
                    <a:pt x="5" y="217"/>
                  </a:cubicBezTo>
                  <a:cubicBezTo>
                    <a:pt x="0" y="334"/>
                    <a:pt x="93" y="429"/>
                    <a:pt x="209" y="429"/>
                  </a:cubicBezTo>
                  <a:cubicBezTo>
                    <a:pt x="212" y="429"/>
                    <a:pt x="214" y="429"/>
                    <a:pt x="217" y="429"/>
                  </a:cubicBezTo>
                  <a:lnTo>
                    <a:pt x="5191" y="429"/>
                  </a:lnTo>
                  <a:cubicBezTo>
                    <a:pt x="5310" y="429"/>
                    <a:pt x="5403" y="332"/>
                    <a:pt x="5403" y="217"/>
                  </a:cubicBezTo>
                  <a:cubicBezTo>
                    <a:pt x="5403" y="97"/>
                    <a:pt x="5310" y="0"/>
                    <a:pt x="5191"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7"/>
            <p:cNvSpPr/>
            <p:nvPr/>
          </p:nvSpPr>
          <p:spPr>
            <a:xfrm>
              <a:off x="4825375" y="2648925"/>
              <a:ext cx="186275" cy="180100"/>
            </a:xfrm>
            <a:custGeom>
              <a:avLst/>
              <a:gdLst/>
              <a:ahLst/>
              <a:cxnLst/>
              <a:rect l="l" t="t" r="r" b="b"/>
              <a:pathLst>
                <a:path w="7451" h="7204" extrusionOk="0">
                  <a:moveTo>
                    <a:pt x="3505" y="829"/>
                  </a:moveTo>
                  <a:cubicBezTo>
                    <a:pt x="3869" y="829"/>
                    <a:pt x="4236" y="900"/>
                    <a:pt x="4585" y="1044"/>
                  </a:cubicBezTo>
                  <a:cubicBezTo>
                    <a:pt x="5647" y="1482"/>
                    <a:pt x="6332" y="2512"/>
                    <a:pt x="6332" y="3657"/>
                  </a:cubicBezTo>
                  <a:cubicBezTo>
                    <a:pt x="6332" y="5218"/>
                    <a:pt x="5067" y="6487"/>
                    <a:pt x="3507" y="6487"/>
                  </a:cubicBezTo>
                  <a:cubicBezTo>
                    <a:pt x="2362" y="6487"/>
                    <a:pt x="1327" y="5797"/>
                    <a:pt x="889" y="4741"/>
                  </a:cubicBezTo>
                  <a:cubicBezTo>
                    <a:pt x="452" y="3684"/>
                    <a:pt x="695" y="2468"/>
                    <a:pt x="1504" y="1659"/>
                  </a:cubicBezTo>
                  <a:cubicBezTo>
                    <a:pt x="2045" y="1117"/>
                    <a:pt x="2769" y="829"/>
                    <a:pt x="3505" y="829"/>
                  </a:cubicBezTo>
                  <a:close/>
                  <a:moveTo>
                    <a:pt x="3518" y="1"/>
                  </a:moveTo>
                  <a:cubicBezTo>
                    <a:pt x="3514" y="1"/>
                    <a:pt x="3510" y="1"/>
                    <a:pt x="3507" y="1"/>
                  </a:cubicBezTo>
                  <a:cubicBezTo>
                    <a:pt x="2574" y="1"/>
                    <a:pt x="1676" y="355"/>
                    <a:pt x="995" y="996"/>
                  </a:cubicBezTo>
                  <a:cubicBezTo>
                    <a:pt x="288" y="1663"/>
                    <a:pt x="1" y="2614"/>
                    <a:pt x="1" y="3657"/>
                  </a:cubicBezTo>
                  <a:cubicBezTo>
                    <a:pt x="1" y="5678"/>
                    <a:pt x="1521" y="7203"/>
                    <a:pt x="3542" y="7203"/>
                  </a:cubicBezTo>
                  <a:cubicBezTo>
                    <a:pt x="4157" y="7203"/>
                    <a:pt x="4621" y="7124"/>
                    <a:pt x="5129" y="6854"/>
                  </a:cubicBezTo>
                  <a:cubicBezTo>
                    <a:pt x="5461" y="6677"/>
                    <a:pt x="5845" y="6487"/>
                    <a:pt x="6106" y="6222"/>
                  </a:cubicBezTo>
                  <a:cubicBezTo>
                    <a:pt x="7145" y="5174"/>
                    <a:pt x="7450" y="3604"/>
                    <a:pt x="6880" y="2243"/>
                  </a:cubicBezTo>
                  <a:cubicBezTo>
                    <a:pt x="6316" y="884"/>
                    <a:pt x="4986" y="1"/>
                    <a:pt x="351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7"/>
            <p:cNvSpPr/>
            <p:nvPr/>
          </p:nvSpPr>
          <p:spPr>
            <a:xfrm>
              <a:off x="4808800" y="2669050"/>
              <a:ext cx="170675" cy="163425"/>
            </a:xfrm>
            <a:custGeom>
              <a:avLst/>
              <a:gdLst/>
              <a:ahLst/>
              <a:cxnLst/>
              <a:rect l="l" t="t" r="r" b="b"/>
              <a:pathLst>
                <a:path w="6827" h="6537" extrusionOk="0">
                  <a:moveTo>
                    <a:pt x="1879" y="1"/>
                  </a:moveTo>
                  <a:cubicBezTo>
                    <a:pt x="199" y="1323"/>
                    <a:pt x="0" y="3790"/>
                    <a:pt x="1451" y="5359"/>
                  </a:cubicBezTo>
                  <a:cubicBezTo>
                    <a:pt x="2174" y="6144"/>
                    <a:pt x="3156" y="6537"/>
                    <a:pt x="4139" y="6537"/>
                  </a:cubicBezTo>
                  <a:cubicBezTo>
                    <a:pt x="5120" y="6537"/>
                    <a:pt x="6102" y="6146"/>
                    <a:pt x="6827" y="5364"/>
                  </a:cubicBezTo>
                  <a:lnTo>
                    <a:pt x="6827" y="5364"/>
                  </a:lnTo>
                  <a:cubicBezTo>
                    <a:pt x="6148" y="5920"/>
                    <a:pt x="5327" y="6193"/>
                    <a:pt x="4509" y="6193"/>
                  </a:cubicBezTo>
                  <a:cubicBezTo>
                    <a:pt x="3522" y="6193"/>
                    <a:pt x="2540" y="5795"/>
                    <a:pt x="1822" y="5019"/>
                  </a:cubicBezTo>
                  <a:cubicBezTo>
                    <a:pt x="509" y="3595"/>
                    <a:pt x="535" y="1393"/>
                    <a:pt x="18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7" name="Google Shape;1897;p57"/>
          <p:cNvGrpSpPr/>
          <p:nvPr/>
        </p:nvGrpSpPr>
        <p:grpSpPr>
          <a:xfrm>
            <a:off x="4021375" y="2588250"/>
            <a:ext cx="356150" cy="356050"/>
            <a:chOff x="4021375" y="2588250"/>
            <a:chExt cx="356150" cy="356050"/>
          </a:xfrm>
        </p:grpSpPr>
        <p:sp>
          <p:nvSpPr>
            <p:cNvPr id="1898" name="Google Shape;1898;p57"/>
            <p:cNvSpPr/>
            <p:nvPr/>
          </p:nvSpPr>
          <p:spPr>
            <a:xfrm>
              <a:off x="4025450" y="2588250"/>
              <a:ext cx="210925" cy="210600"/>
            </a:xfrm>
            <a:custGeom>
              <a:avLst/>
              <a:gdLst/>
              <a:ahLst/>
              <a:cxnLst/>
              <a:rect l="l" t="t" r="r" b="b"/>
              <a:pathLst>
                <a:path w="8437" h="8424" extrusionOk="0">
                  <a:moveTo>
                    <a:pt x="7583" y="1"/>
                  </a:moveTo>
                  <a:cubicBezTo>
                    <a:pt x="7580" y="1"/>
                    <a:pt x="7577" y="1"/>
                    <a:pt x="7575" y="1"/>
                  </a:cubicBezTo>
                  <a:lnTo>
                    <a:pt x="700" y="1"/>
                  </a:lnTo>
                  <a:cubicBezTo>
                    <a:pt x="602" y="1"/>
                    <a:pt x="505" y="18"/>
                    <a:pt x="412" y="49"/>
                  </a:cubicBezTo>
                  <a:cubicBezTo>
                    <a:pt x="81" y="169"/>
                    <a:pt x="1" y="757"/>
                    <a:pt x="1" y="1133"/>
                  </a:cubicBezTo>
                  <a:lnTo>
                    <a:pt x="76" y="7565"/>
                  </a:lnTo>
                  <a:cubicBezTo>
                    <a:pt x="76" y="8040"/>
                    <a:pt x="461" y="8423"/>
                    <a:pt x="930" y="8423"/>
                  </a:cubicBezTo>
                  <a:cubicBezTo>
                    <a:pt x="933" y="8423"/>
                    <a:pt x="936" y="8423"/>
                    <a:pt x="938" y="8423"/>
                  </a:cubicBezTo>
                  <a:lnTo>
                    <a:pt x="7610" y="8379"/>
                  </a:lnTo>
                  <a:cubicBezTo>
                    <a:pt x="8083" y="8379"/>
                    <a:pt x="8437" y="8215"/>
                    <a:pt x="8437" y="7738"/>
                  </a:cubicBezTo>
                  <a:lnTo>
                    <a:pt x="8437" y="858"/>
                  </a:lnTo>
                  <a:cubicBezTo>
                    <a:pt x="8437" y="384"/>
                    <a:pt x="8056" y="1"/>
                    <a:pt x="75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7"/>
            <p:cNvSpPr/>
            <p:nvPr/>
          </p:nvSpPr>
          <p:spPr>
            <a:xfrm>
              <a:off x="4049225" y="2752275"/>
              <a:ext cx="158650" cy="10750"/>
            </a:xfrm>
            <a:custGeom>
              <a:avLst/>
              <a:gdLst/>
              <a:ahLst/>
              <a:cxnLst/>
              <a:rect l="l" t="t" r="r" b="b"/>
              <a:pathLst>
                <a:path w="6346" h="430" extrusionOk="0">
                  <a:moveTo>
                    <a:pt x="213" y="1"/>
                  </a:moveTo>
                  <a:cubicBezTo>
                    <a:pt x="98" y="1"/>
                    <a:pt x="5" y="98"/>
                    <a:pt x="5" y="217"/>
                  </a:cubicBezTo>
                  <a:cubicBezTo>
                    <a:pt x="1" y="332"/>
                    <a:pt x="98" y="430"/>
                    <a:pt x="213" y="430"/>
                  </a:cubicBezTo>
                  <a:lnTo>
                    <a:pt x="6128" y="430"/>
                  </a:lnTo>
                  <a:cubicBezTo>
                    <a:pt x="6131" y="430"/>
                    <a:pt x="6134" y="430"/>
                    <a:pt x="6136" y="430"/>
                  </a:cubicBezTo>
                  <a:cubicBezTo>
                    <a:pt x="6252" y="430"/>
                    <a:pt x="6345" y="334"/>
                    <a:pt x="6345" y="217"/>
                  </a:cubicBezTo>
                  <a:cubicBezTo>
                    <a:pt x="6345" y="98"/>
                    <a:pt x="6248" y="1"/>
                    <a:pt x="6128"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7"/>
            <p:cNvSpPr/>
            <p:nvPr/>
          </p:nvSpPr>
          <p:spPr>
            <a:xfrm>
              <a:off x="4049225" y="2729300"/>
              <a:ext cx="158650" cy="10850"/>
            </a:xfrm>
            <a:custGeom>
              <a:avLst/>
              <a:gdLst/>
              <a:ahLst/>
              <a:cxnLst/>
              <a:rect l="l" t="t" r="r" b="b"/>
              <a:pathLst>
                <a:path w="6346" h="434" extrusionOk="0">
                  <a:moveTo>
                    <a:pt x="213" y="0"/>
                  </a:moveTo>
                  <a:cubicBezTo>
                    <a:pt x="98" y="5"/>
                    <a:pt x="5" y="102"/>
                    <a:pt x="5" y="217"/>
                  </a:cubicBezTo>
                  <a:cubicBezTo>
                    <a:pt x="1" y="336"/>
                    <a:pt x="98" y="433"/>
                    <a:pt x="213" y="433"/>
                  </a:cubicBezTo>
                  <a:lnTo>
                    <a:pt x="6128" y="433"/>
                  </a:lnTo>
                  <a:cubicBezTo>
                    <a:pt x="6248" y="433"/>
                    <a:pt x="6345" y="336"/>
                    <a:pt x="6345" y="217"/>
                  </a:cubicBezTo>
                  <a:cubicBezTo>
                    <a:pt x="6345" y="97"/>
                    <a:pt x="6248" y="0"/>
                    <a:pt x="6128"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7"/>
            <p:cNvSpPr/>
            <p:nvPr/>
          </p:nvSpPr>
          <p:spPr>
            <a:xfrm>
              <a:off x="4021375" y="2589475"/>
              <a:ext cx="213800" cy="213675"/>
            </a:xfrm>
            <a:custGeom>
              <a:avLst/>
              <a:gdLst/>
              <a:ahLst/>
              <a:cxnLst/>
              <a:rect l="l" t="t" r="r" b="b"/>
              <a:pathLst>
                <a:path w="8552" h="8547" extrusionOk="0">
                  <a:moveTo>
                    <a:pt x="575" y="0"/>
                  </a:moveTo>
                  <a:cubicBezTo>
                    <a:pt x="235" y="120"/>
                    <a:pt x="0" y="442"/>
                    <a:pt x="0" y="809"/>
                  </a:cubicBezTo>
                  <a:lnTo>
                    <a:pt x="0" y="7689"/>
                  </a:lnTo>
                  <a:cubicBezTo>
                    <a:pt x="0" y="8162"/>
                    <a:pt x="389" y="8547"/>
                    <a:pt x="863" y="8547"/>
                  </a:cubicBezTo>
                  <a:lnTo>
                    <a:pt x="7738" y="8547"/>
                  </a:lnTo>
                  <a:cubicBezTo>
                    <a:pt x="8105" y="8547"/>
                    <a:pt x="8427" y="8321"/>
                    <a:pt x="8551" y="7976"/>
                  </a:cubicBezTo>
                  <a:lnTo>
                    <a:pt x="863" y="7976"/>
                  </a:lnTo>
                  <a:cubicBezTo>
                    <a:pt x="703" y="7976"/>
                    <a:pt x="575" y="7848"/>
                    <a:pt x="575" y="7689"/>
                  </a:cubicBezTo>
                  <a:lnTo>
                    <a:pt x="5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7"/>
            <p:cNvSpPr/>
            <p:nvPr/>
          </p:nvSpPr>
          <p:spPr>
            <a:xfrm>
              <a:off x="4165825" y="2729300"/>
              <a:ext cx="211700" cy="210250"/>
            </a:xfrm>
            <a:custGeom>
              <a:avLst/>
              <a:gdLst/>
              <a:ahLst/>
              <a:cxnLst/>
              <a:rect l="l" t="t" r="r" b="b"/>
              <a:pathLst>
                <a:path w="8468" h="8410" extrusionOk="0">
                  <a:moveTo>
                    <a:pt x="730" y="0"/>
                  </a:moveTo>
                  <a:cubicBezTo>
                    <a:pt x="629" y="0"/>
                    <a:pt x="532" y="18"/>
                    <a:pt x="443" y="53"/>
                  </a:cubicBezTo>
                  <a:cubicBezTo>
                    <a:pt x="111" y="173"/>
                    <a:pt x="89" y="721"/>
                    <a:pt x="89" y="1097"/>
                  </a:cubicBezTo>
                  <a:lnTo>
                    <a:pt x="1" y="7547"/>
                  </a:lnTo>
                  <a:cubicBezTo>
                    <a:pt x="1" y="8020"/>
                    <a:pt x="386" y="8409"/>
                    <a:pt x="863" y="8409"/>
                  </a:cubicBezTo>
                  <a:lnTo>
                    <a:pt x="7420" y="8352"/>
                  </a:lnTo>
                  <a:cubicBezTo>
                    <a:pt x="7447" y="8352"/>
                    <a:pt x="7475" y="8352"/>
                    <a:pt x="7503" y="8352"/>
                  </a:cubicBezTo>
                  <a:cubicBezTo>
                    <a:pt x="7866" y="8352"/>
                    <a:pt x="8308" y="8341"/>
                    <a:pt x="8415" y="8025"/>
                  </a:cubicBezTo>
                  <a:cubicBezTo>
                    <a:pt x="8450" y="7932"/>
                    <a:pt x="8468" y="7835"/>
                    <a:pt x="8468" y="7737"/>
                  </a:cubicBezTo>
                  <a:lnTo>
                    <a:pt x="8468" y="862"/>
                  </a:lnTo>
                  <a:cubicBezTo>
                    <a:pt x="8468" y="389"/>
                    <a:pt x="8083" y="0"/>
                    <a:pt x="76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7"/>
            <p:cNvSpPr/>
            <p:nvPr/>
          </p:nvSpPr>
          <p:spPr>
            <a:xfrm>
              <a:off x="4162525" y="2730625"/>
              <a:ext cx="213675" cy="213675"/>
            </a:xfrm>
            <a:custGeom>
              <a:avLst/>
              <a:gdLst/>
              <a:ahLst/>
              <a:cxnLst/>
              <a:rect l="l" t="t" r="r" b="b"/>
              <a:pathLst>
                <a:path w="8547" h="8547" extrusionOk="0">
                  <a:moveTo>
                    <a:pt x="575" y="0"/>
                  </a:moveTo>
                  <a:cubicBezTo>
                    <a:pt x="230" y="120"/>
                    <a:pt x="5" y="447"/>
                    <a:pt x="5" y="809"/>
                  </a:cubicBezTo>
                  <a:lnTo>
                    <a:pt x="5" y="7684"/>
                  </a:lnTo>
                  <a:cubicBezTo>
                    <a:pt x="0" y="8162"/>
                    <a:pt x="385" y="8546"/>
                    <a:pt x="862" y="8546"/>
                  </a:cubicBezTo>
                  <a:lnTo>
                    <a:pt x="7742" y="8546"/>
                  </a:lnTo>
                  <a:cubicBezTo>
                    <a:pt x="8104" y="8546"/>
                    <a:pt x="8427" y="8317"/>
                    <a:pt x="8547" y="7972"/>
                  </a:cubicBezTo>
                  <a:lnTo>
                    <a:pt x="862" y="7972"/>
                  </a:lnTo>
                  <a:cubicBezTo>
                    <a:pt x="703" y="7972"/>
                    <a:pt x="575" y="7844"/>
                    <a:pt x="575" y="7684"/>
                  </a:cubicBezTo>
                  <a:lnTo>
                    <a:pt x="5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7"/>
            <p:cNvSpPr/>
            <p:nvPr/>
          </p:nvSpPr>
          <p:spPr>
            <a:xfrm>
              <a:off x="4263225" y="2678900"/>
              <a:ext cx="65900" cy="80650"/>
            </a:xfrm>
            <a:custGeom>
              <a:avLst/>
              <a:gdLst/>
              <a:ahLst/>
              <a:cxnLst/>
              <a:rect l="l" t="t" r="r" b="b"/>
              <a:pathLst>
                <a:path w="2636" h="3226" extrusionOk="0">
                  <a:moveTo>
                    <a:pt x="1331" y="0"/>
                  </a:moveTo>
                  <a:lnTo>
                    <a:pt x="761" y="217"/>
                  </a:lnTo>
                  <a:lnTo>
                    <a:pt x="761" y="2016"/>
                  </a:lnTo>
                  <a:lnTo>
                    <a:pt x="115" y="2016"/>
                  </a:lnTo>
                  <a:cubicBezTo>
                    <a:pt x="35" y="2021"/>
                    <a:pt x="0" y="2118"/>
                    <a:pt x="62" y="2171"/>
                  </a:cubicBezTo>
                  <a:lnTo>
                    <a:pt x="1265" y="3206"/>
                  </a:lnTo>
                  <a:cubicBezTo>
                    <a:pt x="1280" y="3219"/>
                    <a:pt x="1300" y="3225"/>
                    <a:pt x="1320" y="3225"/>
                  </a:cubicBezTo>
                  <a:cubicBezTo>
                    <a:pt x="1340" y="3225"/>
                    <a:pt x="1360" y="3219"/>
                    <a:pt x="1375" y="3206"/>
                  </a:cubicBezTo>
                  <a:lnTo>
                    <a:pt x="2573" y="2171"/>
                  </a:lnTo>
                  <a:cubicBezTo>
                    <a:pt x="2635" y="2118"/>
                    <a:pt x="2600" y="2021"/>
                    <a:pt x="2520" y="2016"/>
                  </a:cubicBezTo>
                  <a:lnTo>
                    <a:pt x="1906" y="2016"/>
                  </a:lnTo>
                  <a:lnTo>
                    <a:pt x="1906" y="217"/>
                  </a:lnTo>
                  <a:lnTo>
                    <a:pt x="133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7"/>
            <p:cNvSpPr/>
            <p:nvPr/>
          </p:nvSpPr>
          <p:spPr>
            <a:xfrm>
              <a:off x="4206075" y="2637675"/>
              <a:ext cx="104800" cy="64350"/>
            </a:xfrm>
            <a:custGeom>
              <a:avLst/>
              <a:gdLst/>
              <a:ahLst/>
              <a:cxnLst/>
              <a:rect l="l" t="t" r="r" b="b"/>
              <a:pathLst>
                <a:path w="4192" h="2574" extrusionOk="0">
                  <a:moveTo>
                    <a:pt x="1124" y="1"/>
                  </a:moveTo>
                  <a:cubicBezTo>
                    <a:pt x="1101" y="1"/>
                    <a:pt x="1076" y="10"/>
                    <a:pt x="1057" y="31"/>
                  </a:cubicBezTo>
                  <a:lnTo>
                    <a:pt x="31" y="1234"/>
                  </a:lnTo>
                  <a:cubicBezTo>
                    <a:pt x="0" y="1264"/>
                    <a:pt x="0" y="1313"/>
                    <a:pt x="31" y="1344"/>
                  </a:cubicBezTo>
                  <a:lnTo>
                    <a:pt x="1057" y="2542"/>
                  </a:lnTo>
                  <a:cubicBezTo>
                    <a:pt x="1076" y="2564"/>
                    <a:pt x="1100" y="2574"/>
                    <a:pt x="1125" y="2574"/>
                  </a:cubicBezTo>
                  <a:cubicBezTo>
                    <a:pt x="1169" y="2574"/>
                    <a:pt x="1212" y="2541"/>
                    <a:pt x="1212" y="2489"/>
                  </a:cubicBezTo>
                  <a:lnTo>
                    <a:pt x="1212" y="1866"/>
                  </a:lnTo>
                  <a:lnTo>
                    <a:pt x="4192" y="1866"/>
                  </a:lnTo>
                  <a:cubicBezTo>
                    <a:pt x="4192" y="1234"/>
                    <a:pt x="3679" y="716"/>
                    <a:pt x="3047" y="716"/>
                  </a:cubicBezTo>
                  <a:lnTo>
                    <a:pt x="1212" y="716"/>
                  </a:lnTo>
                  <a:lnTo>
                    <a:pt x="1212" y="93"/>
                  </a:lnTo>
                  <a:cubicBezTo>
                    <a:pt x="1215" y="37"/>
                    <a:pt x="1171" y="1"/>
                    <a:pt x="11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7"/>
            <p:cNvSpPr/>
            <p:nvPr/>
          </p:nvSpPr>
          <p:spPr>
            <a:xfrm>
              <a:off x="4069600" y="2773000"/>
              <a:ext cx="66175" cy="83200"/>
            </a:xfrm>
            <a:custGeom>
              <a:avLst/>
              <a:gdLst/>
              <a:ahLst/>
              <a:cxnLst/>
              <a:rect l="l" t="t" r="r" b="b"/>
              <a:pathLst>
                <a:path w="2647" h="3328" extrusionOk="0">
                  <a:moveTo>
                    <a:pt x="1328" y="1"/>
                  </a:moveTo>
                  <a:cubicBezTo>
                    <a:pt x="1308" y="1"/>
                    <a:pt x="1288" y="7"/>
                    <a:pt x="1272" y="21"/>
                  </a:cubicBezTo>
                  <a:lnTo>
                    <a:pt x="70" y="1055"/>
                  </a:lnTo>
                  <a:cubicBezTo>
                    <a:pt x="0" y="1103"/>
                    <a:pt x="37" y="1206"/>
                    <a:pt x="118" y="1206"/>
                  </a:cubicBezTo>
                  <a:cubicBezTo>
                    <a:pt x="119" y="1206"/>
                    <a:pt x="121" y="1206"/>
                    <a:pt x="123" y="1206"/>
                  </a:cubicBezTo>
                  <a:lnTo>
                    <a:pt x="737" y="1206"/>
                  </a:lnTo>
                  <a:lnTo>
                    <a:pt x="737" y="3014"/>
                  </a:lnTo>
                  <a:lnTo>
                    <a:pt x="1330" y="3328"/>
                  </a:lnTo>
                  <a:lnTo>
                    <a:pt x="1887" y="3014"/>
                  </a:lnTo>
                  <a:lnTo>
                    <a:pt x="1887" y="1206"/>
                  </a:lnTo>
                  <a:lnTo>
                    <a:pt x="2528" y="1206"/>
                  </a:lnTo>
                  <a:cubicBezTo>
                    <a:pt x="2530" y="1206"/>
                    <a:pt x="2531" y="1206"/>
                    <a:pt x="2533" y="1206"/>
                  </a:cubicBezTo>
                  <a:cubicBezTo>
                    <a:pt x="2609" y="1206"/>
                    <a:pt x="2646" y="1103"/>
                    <a:pt x="2581" y="1055"/>
                  </a:cubicBezTo>
                  <a:lnTo>
                    <a:pt x="1383" y="21"/>
                  </a:lnTo>
                  <a:cubicBezTo>
                    <a:pt x="1367" y="7"/>
                    <a:pt x="1348" y="1"/>
                    <a:pt x="13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7"/>
            <p:cNvSpPr/>
            <p:nvPr/>
          </p:nvSpPr>
          <p:spPr>
            <a:xfrm>
              <a:off x="4088025" y="2830300"/>
              <a:ext cx="104925" cy="64550"/>
            </a:xfrm>
            <a:custGeom>
              <a:avLst/>
              <a:gdLst/>
              <a:ahLst/>
              <a:cxnLst/>
              <a:rect l="l" t="t" r="r" b="b"/>
              <a:pathLst>
                <a:path w="4197" h="2582" extrusionOk="0">
                  <a:moveTo>
                    <a:pt x="3065" y="0"/>
                  </a:moveTo>
                  <a:cubicBezTo>
                    <a:pt x="3021" y="0"/>
                    <a:pt x="2979" y="36"/>
                    <a:pt x="2985" y="90"/>
                  </a:cubicBezTo>
                  <a:lnTo>
                    <a:pt x="2985" y="722"/>
                  </a:lnTo>
                  <a:lnTo>
                    <a:pt x="0" y="722"/>
                  </a:lnTo>
                  <a:cubicBezTo>
                    <a:pt x="0" y="1351"/>
                    <a:pt x="509" y="1863"/>
                    <a:pt x="1142" y="1863"/>
                  </a:cubicBezTo>
                  <a:cubicBezTo>
                    <a:pt x="1144" y="1863"/>
                    <a:pt x="1147" y="1863"/>
                    <a:pt x="1150" y="1863"/>
                  </a:cubicBezTo>
                  <a:lnTo>
                    <a:pt x="2985" y="1863"/>
                  </a:lnTo>
                  <a:lnTo>
                    <a:pt x="2985" y="2495"/>
                  </a:lnTo>
                  <a:cubicBezTo>
                    <a:pt x="2979" y="2546"/>
                    <a:pt x="3022" y="2581"/>
                    <a:pt x="3067" y="2581"/>
                  </a:cubicBezTo>
                  <a:cubicBezTo>
                    <a:pt x="3091" y="2581"/>
                    <a:pt x="3116" y="2571"/>
                    <a:pt x="3135" y="2548"/>
                  </a:cubicBezTo>
                  <a:lnTo>
                    <a:pt x="4165" y="1350"/>
                  </a:lnTo>
                  <a:cubicBezTo>
                    <a:pt x="4196" y="1319"/>
                    <a:pt x="4196" y="1270"/>
                    <a:pt x="4165" y="1239"/>
                  </a:cubicBezTo>
                  <a:lnTo>
                    <a:pt x="3135" y="37"/>
                  </a:lnTo>
                  <a:cubicBezTo>
                    <a:pt x="3116" y="11"/>
                    <a:pt x="3090" y="0"/>
                    <a:pt x="30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7"/>
            <p:cNvSpPr/>
            <p:nvPr/>
          </p:nvSpPr>
          <p:spPr>
            <a:xfrm>
              <a:off x="4070675" y="2703525"/>
              <a:ext cx="137200" cy="10750"/>
            </a:xfrm>
            <a:custGeom>
              <a:avLst/>
              <a:gdLst/>
              <a:ahLst/>
              <a:cxnLst/>
              <a:rect l="l" t="t" r="r" b="b"/>
              <a:pathLst>
                <a:path w="5488" h="430" extrusionOk="0">
                  <a:moveTo>
                    <a:pt x="209" y="1"/>
                  </a:moveTo>
                  <a:cubicBezTo>
                    <a:pt x="93" y="1"/>
                    <a:pt x="0" y="97"/>
                    <a:pt x="5" y="213"/>
                  </a:cubicBezTo>
                  <a:cubicBezTo>
                    <a:pt x="5" y="333"/>
                    <a:pt x="98" y="430"/>
                    <a:pt x="217" y="430"/>
                  </a:cubicBezTo>
                  <a:lnTo>
                    <a:pt x="5270" y="430"/>
                  </a:lnTo>
                  <a:cubicBezTo>
                    <a:pt x="5390" y="430"/>
                    <a:pt x="5487" y="333"/>
                    <a:pt x="5487" y="213"/>
                  </a:cubicBezTo>
                  <a:cubicBezTo>
                    <a:pt x="5487" y="97"/>
                    <a:pt x="5394" y="1"/>
                    <a:pt x="5278" y="1"/>
                  </a:cubicBezTo>
                  <a:cubicBezTo>
                    <a:pt x="5276" y="1"/>
                    <a:pt x="5273" y="1"/>
                    <a:pt x="5270" y="1"/>
                  </a:cubicBezTo>
                  <a:lnTo>
                    <a:pt x="217" y="1"/>
                  </a:lnTo>
                  <a:cubicBezTo>
                    <a:pt x="214" y="1"/>
                    <a:pt x="212" y="1"/>
                    <a:pt x="209"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7"/>
            <p:cNvSpPr/>
            <p:nvPr/>
          </p:nvSpPr>
          <p:spPr>
            <a:xfrm>
              <a:off x="4049775" y="2660000"/>
              <a:ext cx="95525" cy="10750"/>
            </a:xfrm>
            <a:custGeom>
              <a:avLst/>
              <a:gdLst/>
              <a:ahLst/>
              <a:cxnLst/>
              <a:rect l="l" t="t" r="r" b="b"/>
              <a:pathLst>
                <a:path w="3821" h="430" extrusionOk="0">
                  <a:moveTo>
                    <a:pt x="222" y="0"/>
                  </a:moveTo>
                  <a:cubicBezTo>
                    <a:pt x="102" y="0"/>
                    <a:pt x="5" y="97"/>
                    <a:pt x="5" y="217"/>
                  </a:cubicBezTo>
                  <a:cubicBezTo>
                    <a:pt x="1" y="333"/>
                    <a:pt x="94" y="429"/>
                    <a:pt x="214" y="429"/>
                  </a:cubicBezTo>
                  <a:cubicBezTo>
                    <a:pt x="216" y="429"/>
                    <a:pt x="219" y="429"/>
                    <a:pt x="222" y="429"/>
                  </a:cubicBezTo>
                  <a:lnTo>
                    <a:pt x="3604" y="429"/>
                  </a:lnTo>
                  <a:cubicBezTo>
                    <a:pt x="3607" y="429"/>
                    <a:pt x="3609" y="429"/>
                    <a:pt x="3612" y="429"/>
                  </a:cubicBezTo>
                  <a:cubicBezTo>
                    <a:pt x="3728" y="429"/>
                    <a:pt x="3821" y="333"/>
                    <a:pt x="3816" y="217"/>
                  </a:cubicBezTo>
                  <a:cubicBezTo>
                    <a:pt x="3816" y="97"/>
                    <a:pt x="3719" y="0"/>
                    <a:pt x="3604"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7"/>
            <p:cNvSpPr/>
            <p:nvPr/>
          </p:nvSpPr>
          <p:spPr>
            <a:xfrm>
              <a:off x="4159525" y="2660000"/>
              <a:ext cx="34075" cy="10750"/>
            </a:xfrm>
            <a:custGeom>
              <a:avLst/>
              <a:gdLst/>
              <a:ahLst/>
              <a:cxnLst/>
              <a:rect l="l" t="t" r="r" b="b"/>
              <a:pathLst>
                <a:path w="1363" h="430" extrusionOk="0">
                  <a:moveTo>
                    <a:pt x="218" y="0"/>
                  </a:moveTo>
                  <a:cubicBezTo>
                    <a:pt x="98" y="0"/>
                    <a:pt x="1" y="97"/>
                    <a:pt x="1" y="217"/>
                  </a:cubicBezTo>
                  <a:cubicBezTo>
                    <a:pt x="1" y="333"/>
                    <a:pt x="94" y="429"/>
                    <a:pt x="210" y="429"/>
                  </a:cubicBezTo>
                  <a:cubicBezTo>
                    <a:pt x="212" y="429"/>
                    <a:pt x="215" y="429"/>
                    <a:pt x="218" y="429"/>
                  </a:cubicBezTo>
                  <a:lnTo>
                    <a:pt x="1146" y="429"/>
                  </a:lnTo>
                  <a:cubicBezTo>
                    <a:pt x="1265" y="429"/>
                    <a:pt x="1363" y="332"/>
                    <a:pt x="1363" y="217"/>
                  </a:cubicBezTo>
                  <a:cubicBezTo>
                    <a:pt x="1358" y="97"/>
                    <a:pt x="1265" y="0"/>
                    <a:pt x="1146"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7"/>
            <p:cNvSpPr/>
            <p:nvPr/>
          </p:nvSpPr>
          <p:spPr>
            <a:xfrm>
              <a:off x="4049775" y="2681650"/>
              <a:ext cx="44575" cy="10850"/>
            </a:xfrm>
            <a:custGeom>
              <a:avLst/>
              <a:gdLst/>
              <a:ahLst/>
              <a:cxnLst/>
              <a:rect l="l" t="t" r="r" b="b"/>
              <a:pathLst>
                <a:path w="1783" h="434" extrusionOk="0">
                  <a:moveTo>
                    <a:pt x="222" y="1"/>
                  </a:moveTo>
                  <a:cubicBezTo>
                    <a:pt x="102" y="1"/>
                    <a:pt x="5" y="98"/>
                    <a:pt x="5" y="217"/>
                  </a:cubicBezTo>
                  <a:cubicBezTo>
                    <a:pt x="1" y="337"/>
                    <a:pt x="98" y="434"/>
                    <a:pt x="222" y="434"/>
                  </a:cubicBezTo>
                  <a:lnTo>
                    <a:pt x="1570" y="434"/>
                  </a:lnTo>
                  <a:cubicBezTo>
                    <a:pt x="1685" y="434"/>
                    <a:pt x="1782" y="332"/>
                    <a:pt x="1778" y="217"/>
                  </a:cubicBezTo>
                  <a:cubicBezTo>
                    <a:pt x="1778" y="98"/>
                    <a:pt x="1685" y="5"/>
                    <a:pt x="1570"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7"/>
            <p:cNvSpPr/>
            <p:nvPr/>
          </p:nvSpPr>
          <p:spPr>
            <a:xfrm>
              <a:off x="4070675" y="2616475"/>
              <a:ext cx="137950" cy="10875"/>
            </a:xfrm>
            <a:custGeom>
              <a:avLst/>
              <a:gdLst/>
              <a:ahLst/>
              <a:cxnLst/>
              <a:rect l="l" t="t" r="r" b="b"/>
              <a:pathLst>
                <a:path w="5518" h="435" extrusionOk="0">
                  <a:moveTo>
                    <a:pt x="5306" y="1"/>
                  </a:moveTo>
                  <a:cubicBezTo>
                    <a:pt x="5294" y="1"/>
                    <a:pt x="5282" y="1"/>
                    <a:pt x="5270" y="4"/>
                  </a:cubicBezTo>
                  <a:lnTo>
                    <a:pt x="239" y="4"/>
                  </a:lnTo>
                  <a:cubicBezTo>
                    <a:pt x="0" y="43"/>
                    <a:pt x="0" y="393"/>
                    <a:pt x="239" y="432"/>
                  </a:cubicBezTo>
                  <a:lnTo>
                    <a:pt x="5270" y="432"/>
                  </a:lnTo>
                  <a:cubicBezTo>
                    <a:pt x="5280" y="434"/>
                    <a:pt x="5290" y="434"/>
                    <a:pt x="5300" y="434"/>
                  </a:cubicBezTo>
                  <a:cubicBezTo>
                    <a:pt x="5416" y="434"/>
                    <a:pt x="5518" y="338"/>
                    <a:pt x="5518" y="216"/>
                  </a:cubicBezTo>
                  <a:cubicBezTo>
                    <a:pt x="5518" y="95"/>
                    <a:pt x="5420" y="1"/>
                    <a:pt x="5306"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7"/>
            <p:cNvSpPr/>
            <p:nvPr/>
          </p:nvSpPr>
          <p:spPr>
            <a:xfrm>
              <a:off x="4049775" y="2638325"/>
              <a:ext cx="158100" cy="10750"/>
            </a:xfrm>
            <a:custGeom>
              <a:avLst/>
              <a:gdLst/>
              <a:ahLst/>
              <a:cxnLst/>
              <a:rect l="l" t="t" r="r" b="b"/>
              <a:pathLst>
                <a:path w="6324" h="430" extrusionOk="0">
                  <a:moveTo>
                    <a:pt x="214" y="0"/>
                  </a:moveTo>
                  <a:cubicBezTo>
                    <a:pt x="94" y="0"/>
                    <a:pt x="1" y="96"/>
                    <a:pt x="5" y="213"/>
                  </a:cubicBezTo>
                  <a:cubicBezTo>
                    <a:pt x="5" y="332"/>
                    <a:pt x="102" y="429"/>
                    <a:pt x="222" y="429"/>
                  </a:cubicBezTo>
                  <a:lnTo>
                    <a:pt x="6106" y="429"/>
                  </a:lnTo>
                  <a:cubicBezTo>
                    <a:pt x="6226" y="429"/>
                    <a:pt x="6323" y="332"/>
                    <a:pt x="6323" y="213"/>
                  </a:cubicBezTo>
                  <a:cubicBezTo>
                    <a:pt x="6323" y="96"/>
                    <a:pt x="6230" y="0"/>
                    <a:pt x="6114" y="0"/>
                  </a:cubicBezTo>
                  <a:cubicBezTo>
                    <a:pt x="6112" y="0"/>
                    <a:pt x="6109" y="0"/>
                    <a:pt x="6106" y="1"/>
                  </a:cubicBezTo>
                  <a:lnTo>
                    <a:pt x="222" y="1"/>
                  </a:lnTo>
                  <a:cubicBezTo>
                    <a:pt x="219" y="0"/>
                    <a:pt x="216" y="0"/>
                    <a:pt x="214"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7"/>
            <p:cNvSpPr/>
            <p:nvPr/>
          </p:nvSpPr>
          <p:spPr>
            <a:xfrm>
              <a:off x="4264200" y="2796825"/>
              <a:ext cx="11750" cy="78950"/>
            </a:xfrm>
            <a:custGeom>
              <a:avLst/>
              <a:gdLst/>
              <a:ahLst/>
              <a:cxnLst/>
              <a:rect l="l" t="t" r="r" b="b"/>
              <a:pathLst>
                <a:path w="470" h="3158" extrusionOk="0">
                  <a:moveTo>
                    <a:pt x="235" y="1"/>
                  </a:moveTo>
                  <a:cubicBezTo>
                    <a:pt x="103" y="1"/>
                    <a:pt x="1" y="120"/>
                    <a:pt x="23" y="253"/>
                  </a:cubicBezTo>
                  <a:lnTo>
                    <a:pt x="23" y="2945"/>
                  </a:lnTo>
                  <a:cubicBezTo>
                    <a:pt x="19" y="3062"/>
                    <a:pt x="112" y="3157"/>
                    <a:pt x="227" y="3157"/>
                  </a:cubicBezTo>
                  <a:cubicBezTo>
                    <a:pt x="230" y="3157"/>
                    <a:pt x="233" y="3157"/>
                    <a:pt x="235" y="3157"/>
                  </a:cubicBezTo>
                  <a:cubicBezTo>
                    <a:pt x="355" y="3157"/>
                    <a:pt x="447" y="3060"/>
                    <a:pt x="447" y="2945"/>
                  </a:cubicBezTo>
                  <a:lnTo>
                    <a:pt x="447" y="253"/>
                  </a:lnTo>
                  <a:cubicBezTo>
                    <a:pt x="470" y="120"/>
                    <a:pt x="368" y="1"/>
                    <a:pt x="2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7"/>
            <p:cNvSpPr/>
            <p:nvPr/>
          </p:nvSpPr>
          <p:spPr>
            <a:xfrm>
              <a:off x="4327550" y="2818700"/>
              <a:ext cx="11725" cy="35950"/>
            </a:xfrm>
            <a:custGeom>
              <a:avLst/>
              <a:gdLst/>
              <a:ahLst/>
              <a:cxnLst/>
              <a:rect l="l" t="t" r="r" b="b"/>
              <a:pathLst>
                <a:path w="469" h="1438" extrusionOk="0">
                  <a:moveTo>
                    <a:pt x="235" y="1"/>
                  </a:moveTo>
                  <a:cubicBezTo>
                    <a:pt x="102" y="1"/>
                    <a:pt x="0" y="120"/>
                    <a:pt x="22" y="249"/>
                  </a:cubicBezTo>
                  <a:lnTo>
                    <a:pt x="22" y="1221"/>
                  </a:lnTo>
                  <a:cubicBezTo>
                    <a:pt x="22" y="1341"/>
                    <a:pt x="115" y="1438"/>
                    <a:pt x="235" y="1438"/>
                  </a:cubicBezTo>
                  <a:cubicBezTo>
                    <a:pt x="237" y="1438"/>
                    <a:pt x="240" y="1438"/>
                    <a:pt x="242" y="1438"/>
                  </a:cubicBezTo>
                  <a:cubicBezTo>
                    <a:pt x="358" y="1438"/>
                    <a:pt x="451" y="1338"/>
                    <a:pt x="447" y="1221"/>
                  </a:cubicBezTo>
                  <a:lnTo>
                    <a:pt x="447" y="249"/>
                  </a:lnTo>
                  <a:cubicBezTo>
                    <a:pt x="469" y="120"/>
                    <a:pt x="367" y="1"/>
                    <a:pt x="2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7"/>
            <p:cNvSpPr/>
            <p:nvPr/>
          </p:nvSpPr>
          <p:spPr>
            <a:xfrm>
              <a:off x="4306425" y="2801800"/>
              <a:ext cx="11750" cy="69000"/>
            </a:xfrm>
            <a:custGeom>
              <a:avLst/>
              <a:gdLst/>
              <a:ahLst/>
              <a:cxnLst/>
              <a:rect l="l" t="t" r="r" b="b"/>
              <a:pathLst>
                <a:path w="470" h="2760" extrusionOk="0">
                  <a:moveTo>
                    <a:pt x="235" y="1"/>
                  </a:moveTo>
                  <a:cubicBezTo>
                    <a:pt x="102" y="1"/>
                    <a:pt x="1" y="120"/>
                    <a:pt x="23" y="253"/>
                  </a:cubicBezTo>
                  <a:lnTo>
                    <a:pt x="23" y="2547"/>
                  </a:lnTo>
                  <a:cubicBezTo>
                    <a:pt x="23" y="2662"/>
                    <a:pt x="116" y="2759"/>
                    <a:pt x="235" y="2759"/>
                  </a:cubicBezTo>
                  <a:cubicBezTo>
                    <a:pt x="350" y="2759"/>
                    <a:pt x="447" y="2662"/>
                    <a:pt x="447" y="2547"/>
                  </a:cubicBezTo>
                  <a:lnTo>
                    <a:pt x="447" y="253"/>
                  </a:lnTo>
                  <a:cubicBezTo>
                    <a:pt x="469" y="120"/>
                    <a:pt x="368" y="1"/>
                    <a:pt x="2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7"/>
            <p:cNvSpPr/>
            <p:nvPr/>
          </p:nvSpPr>
          <p:spPr>
            <a:xfrm>
              <a:off x="4285875" y="2772350"/>
              <a:ext cx="10625" cy="129825"/>
            </a:xfrm>
            <a:custGeom>
              <a:avLst/>
              <a:gdLst/>
              <a:ahLst/>
              <a:cxnLst/>
              <a:rect l="l" t="t" r="r" b="b"/>
              <a:pathLst>
                <a:path w="425" h="5193" extrusionOk="0">
                  <a:moveTo>
                    <a:pt x="213" y="0"/>
                  </a:moveTo>
                  <a:cubicBezTo>
                    <a:pt x="116" y="0"/>
                    <a:pt x="20" y="60"/>
                    <a:pt x="0" y="179"/>
                  </a:cubicBezTo>
                  <a:lnTo>
                    <a:pt x="0" y="4976"/>
                  </a:lnTo>
                  <a:cubicBezTo>
                    <a:pt x="0" y="5096"/>
                    <a:pt x="93" y="5189"/>
                    <a:pt x="208" y="5193"/>
                  </a:cubicBezTo>
                  <a:cubicBezTo>
                    <a:pt x="328" y="5193"/>
                    <a:pt x="425" y="5096"/>
                    <a:pt x="425" y="4976"/>
                  </a:cubicBezTo>
                  <a:lnTo>
                    <a:pt x="425" y="179"/>
                  </a:lnTo>
                  <a:cubicBezTo>
                    <a:pt x="405" y="60"/>
                    <a:pt x="309" y="0"/>
                    <a:pt x="21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7"/>
            <p:cNvSpPr/>
            <p:nvPr/>
          </p:nvSpPr>
          <p:spPr>
            <a:xfrm>
              <a:off x="4243550" y="2772350"/>
              <a:ext cx="10725" cy="129400"/>
            </a:xfrm>
            <a:custGeom>
              <a:avLst/>
              <a:gdLst/>
              <a:ahLst/>
              <a:cxnLst/>
              <a:rect l="l" t="t" r="r" b="b"/>
              <a:pathLst>
                <a:path w="429" h="5176" extrusionOk="0">
                  <a:moveTo>
                    <a:pt x="214" y="0"/>
                  </a:moveTo>
                  <a:cubicBezTo>
                    <a:pt x="117" y="0"/>
                    <a:pt x="20" y="60"/>
                    <a:pt x="0" y="179"/>
                  </a:cubicBezTo>
                  <a:lnTo>
                    <a:pt x="0" y="4963"/>
                  </a:lnTo>
                  <a:cubicBezTo>
                    <a:pt x="0" y="5080"/>
                    <a:pt x="93" y="5175"/>
                    <a:pt x="209" y="5175"/>
                  </a:cubicBezTo>
                  <a:cubicBezTo>
                    <a:pt x="212" y="5175"/>
                    <a:pt x="214" y="5175"/>
                    <a:pt x="217" y="5175"/>
                  </a:cubicBezTo>
                  <a:cubicBezTo>
                    <a:pt x="336" y="5175"/>
                    <a:pt x="429" y="5078"/>
                    <a:pt x="425" y="4963"/>
                  </a:cubicBezTo>
                  <a:lnTo>
                    <a:pt x="425" y="179"/>
                  </a:lnTo>
                  <a:cubicBezTo>
                    <a:pt x="407" y="60"/>
                    <a:pt x="311" y="0"/>
                    <a:pt x="2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7"/>
            <p:cNvSpPr/>
            <p:nvPr/>
          </p:nvSpPr>
          <p:spPr>
            <a:xfrm>
              <a:off x="4201200" y="2819600"/>
              <a:ext cx="10875" cy="35050"/>
            </a:xfrm>
            <a:custGeom>
              <a:avLst/>
              <a:gdLst/>
              <a:ahLst/>
              <a:cxnLst/>
              <a:rect l="l" t="t" r="r" b="b"/>
              <a:pathLst>
                <a:path w="435" h="1402" extrusionOk="0">
                  <a:moveTo>
                    <a:pt x="214" y="0"/>
                  </a:moveTo>
                  <a:cubicBezTo>
                    <a:pt x="94" y="0"/>
                    <a:pt x="1" y="96"/>
                    <a:pt x="5" y="213"/>
                  </a:cubicBezTo>
                  <a:lnTo>
                    <a:pt x="5" y="1185"/>
                  </a:lnTo>
                  <a:cubicBezTo>
                    <a:pt x="1" y="1302"/>
                    <a:pt x="94" y="1402"/>
                    <a:pt x="214" y="1402"/>
                  </a:cubicBezTo>
                  <a:cubicBezTo>
                    <a:pt x="217" y="1402"/>
                    <a:pt x="219" y="1402"/>
                    <a:pt x="222" y="1402"/>
                  </a:cubicBezTo>
                  <a:cubicBezTo>
                    <a:pt x="337" y="1402"/>
                    <a:pt x="434" y="1305"/>
                    <a:pt x="434" y="1185"/>
                  </a:cubicBezTo>
                  <a:lnTo>
                    <a:pt x="434" y="213"/>
                  </a:lnTo>
                  <a:cubicBezTo>
                    <a:pt x="434" y="93"/>
                    <a:pt x="337" y="0"/>
                    <a:pt x="222" y="0"/>
                  </a:cubicBezTo>
                  <a:cubicBezTo>
                    <a:pt x="219" y="0"/>
                    <a:pt x="216" y="0"/>
                    <a:pt x="21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7"/>
            <p:cNvSpPr/>
            <p:nvPr/>
          </p:nvSpPr>
          <p:spPr>
            <a:xfrm>
              <a:off x="4221875" y="2801800"/>
              <a:ext cx="11750" cy="69000"/>
            </a:xfrm>
            <a:custGeom>
              <a:avLst/>
              <a:gdLst/>
              <a:ahLst/>
              <a:cxnLst/>
              <a:rect l="l" t="t" r="r" b="b"/>
              <a:pathLst>
                <a:path w="470" h="2760" extrusionOk="0">
                  <a:moveTo>
                    <a:pt x="235" y="1"/>
                  </a:moveTo>
                  <a:cubicBezTo>
                    <a:pt x="102" y="1"/>
                    <a:pt x="1" y="120"/>
                    <a:pt x="23" y="253"/>
                  </a:cubicBezTo>
                  <a:lnTo>
                    <a:pt x="23" y="2547"/>
                  </a:lnTo>
                  <a:cubicBezTo>
                    <a:pt x="23" y="2662"/>
                    <a:pt x="120" y="2759"/>
                    <a:pt x="239" y="2759"/>
                  </a:cubicBezTo>
                  <a:cubicBezTo>
                    <a:pt x="354" y="2759"/>
                    <a:pt x="447" y="2662"/>
                    <a:pt x="447" y="2547"/>
                  </a:cubicBezTo>
                  <a:lnTo>
                    <a:pt x="447" y="253"/>
                  </a:lnTo>
                  <a:cubicBezTo>
                    <a:pt x="469" y="120"/>
                    <a:pt x="367" y="1"/>
                    <a:pt x="23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1" name="Google Shape;1921;p57"/>
          <p:cNvGrpSpPr/>
          <p:nvPr/>
        </p:nvGrpSpPr>
        <p:grpSpPr>
          <a:xfrm>
            <a:off x="3282575" y="2588250"/>
            <a:ext cx="271600" cy="356100"/>
            <a:chOff x="3282575" y="2588250"/>
            <a:chExt cx="271600" cy="356100"/>
          </a:xfrm>
        </p:grpSpPr>
        <p:sp>
          <p:nvSpPr>
            <p:cNvPr id="1922" name="Google Shape;1922;p57"/>
            <p:cNvSpPr/>
            <p:nvPr/>
          </p:nvSpPr>
          <p:spPr>
            <a:xfrm>
              <a:off x="3455250" y="2898850"/>
              <a:ext cx="55275" cy="43100"/>
            </a:xfrm>
            <a:custGeom>
              <a:avLst/>
              <a:gdLst/>
              <a:ahLst/>
              <a:cxnLst/>
              <a:rect l="l" t="t" r="r" b="b"/>
              <a:pathLst>
                <a:path w="2211" h="1724" extrusionOk="0">
                  <a:moveTo>
                    <a:pt x="1910" y="0"/>
                  </a:moveTo>
                  <a:lnTo>
                    <a:pt x="159" y="115"/>
                  </a:lnTo>
                  <a:lnTo>
                    <a:pt x="4" y="1504"/>
                  </a:lnTo>
                  <a:cubicBezTo>
                    <a:pt x="1" y="1586"/>
                    <a:pt x="70" y="1647"/>
                    <a:pt x="144" y="1647"/>
                  </a:cubicBezTo>
                  <a:cubicBezTo>
                    <a:pt x="165" y="1647"/>
                    <a:pt x="187" y="1643"/>
                    <a:pt x="208" y="1632"/>
                  </a:cubicBezTo>
                  <a:lnTo>
                    <a:pt x="490" y="1619"/>
                  </a:lnTo>
                  <a:lnTo>
                    <a:pt x="999" y="1367"/>
                  </a:lnTo>
                  <a:cubicBezTo>
                    <a:pt x="1019" y="1355"/>
                    <a:pt x="1041" y="1350"/>
                    <a:pt x="1063" y="1350"/>
                  </a:cubicBezTo>
                  <a:cubicBezTo>
                    <a:pt x="1085" y="1350"/>
                    <a:pt x="1107" y="1355"/>
                    <a:pt x="1127" y="1367"/>
                  </a:cubicBezTo>
                  <a:lnTo>
                    <a:pt x="1967" y="1641"/>
                  </a:lnTo>
                  <a:cubicBezTo>
                    <a:pt x="2029" y="1670"/>
                    <a:pt x="2118" y="1724"/>
                    <a:pt x="2169" y="1724"/>
                  </a:cubicBezTo>
                  <a:cubicBezTo>
                    <a:pt x="2194" y="1724"/>
                    <a:pt x="2210" y="1711"/>
                    <a:pt x="2210" y="1676"/>
                  </a:cubicBezTo>
                  <a:lnTo>
                    <a:pt x="2210" y="677"/>
                  </a:lnTo>
                  <a:lnTo>
                    <a:pt x="191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7"/>
            <p:cNvSpPr/>
            <p:nvPr/>
          </p:nvSpPr>
          <p:spPr>
            <a:xfrm>
              <a:off x="3453125" y="2895975"/>
              <a:ext cx="57400" cy="48375"/>
            </a:xfrm>
            <a:custGeom>
              <a:avLst/>
              <a:gdLst/>
              <a:ahLst/>
              <a:cxnLst/>
              <a:rect l="l" t="t" r="r" b="b"/>
              <a:pathLst>
                <a:path w="2296" h="1935" extrusionOk="0">
                  <a:moveTo>
                    <a:pt x="1018" y="0"/>
                  </a:moveTo>
                  <a:lnTo>
                    <a:pt x="1" y="332"/>
                  </a:lnTo>
                  <a:lnTo>
                    <a:pt x="1" y="1791"/>
                  </a:lnTo>
                  <a:cubicBezTo>
                    <a:pt x="1" y="1874"/>
                    <a:pt x="70" y="1935"/>
                    <a:pt x="147" y="1935"/>
                  </a:cubicBezTo>
                  <a:cubicBezTo>
                    <a:pt x="169" y="1935"/>
                    <a:pt x="191" y="1930"/>
                    <a:pt x="213" y="1919"/>
                  </a:cubicBezTo>
                  <a:lnTo>
                    <a:pt x="575" y="1734"/>
                  </a:lnTo>
                  <a:lnTo>
                    <a:pt x="575" y="907"/>
                  </a:lnTo>
                  <a:cubicBezTo>
                    <a:pt x="575" y="840"/>
                    <a:pt x="629" y="792"/>
                    <a:pt x="690" y="792"/>
                  </a:cubicBezTo>
                  <a:lnTo>
                    <a:pt x="2295" y="792"/>
                  </a:lnTo>
                  <a:lnTo>
                    <a:pt x="2295" y="332"/>
                  </a:lnTo>
                  <a:lnTo>
                    <a:pt x="1018"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7"/>
            <p:cNvSpPr/>
            <p:nvPr/>
          </p:nvSpPr>
          <p:spPr>
            <a:xfrm>
              <a:off x="3481875" y="2932550"/>
              <a:ext cx="28650" cy="11800"/>
            </a:xfrm>
            <a:custGeom>
              <a:avLst/>
              <a:gdLst/>
              <a:ahLst/>
              <a:cxnLst/>
              <a:rect l="l" t="t" r="r" b="b"/>
              <a:pathLst>
                <a:path w="1146" h="472" extrusionOk="0">
                  <a:moveTo>
                    <a:pt x="0" y="1"/>
                  </a:moveTo>
                  <a:cubicBezTo>
                    <a:pt x="22" y="1"/>
                    <a:pt x="44" y="5"/>
                    <a:pt x="62" y="19"/>
                  </a:cubicBezTo>
                  <a:lnTo>
                    <a:pt x="398" y="182"/>
                  </a:lnTo>
                  <a:lnTo>
                    <a:pt x="933" y="456"/>
                  </a:lnTo>
                  <a:cubicBezTo>
                    <a:pt x="955" y="467"/>
                    <a:pt x="977" y="472"/>
                    <a:pt x="999" y="472"/>
                  </a:cubicBezTo>
                  <a:cubicBezTo>
                    <a:pt x="1076" y="472"/>
                    <a:pt x="1145" y="411"/>
                    <a:pt x="1145" y="328"/>
                  </a:cubicBezTo>
                  <a:lnTo>
                    <a:pt x="1145" y="271"/>
                  </a:lnTo>
                  <a:lnTo>
                    <a:pt x="659" y="23"/>
                  </a:lnTo>
                  <a:cubicBezTo>
                    <a:pt x="628" y="10"/>
                    <a:pt x="597" y="1"/>
                    <a:pt x="5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7"/>
            <p:cNvSpPr/>
            <p:nvPr/>
          </p:nvSpPr>
          <p:spPr>
            <a:xfrm>
              <a:off x="3323150" y="2588250"/>
              <a:ext cx="231025" cy="313500"/>
            </a:xfrm>
            <a:custGeom>
              <a:avLst/>
              <a:gdLst/>
              <a:ahLst/>
              <a:cxnLst/>
              <a:rect l="l" t="t" r="r" b="b"/>
              <a:pathLst>
                <a:path w="9241" h="12540" extrusionOk="0">
                  <a:moveTo>
                    <a:pt x="416" y="1"/>
                  </a:moveTo>
                  <a:lnTo>
                    <a:pt x="27" y="328"/>
                  </a:lnTo>
                  <a:lnTo>
                    <a:pt x="0" y="12451"/>
                  </a:lnTo>
                  <a:lnTo>
                    <a:pt x="8626" y="12539"/>
                  </a:lnTo>
                  <a:cubicBezTo>
                    <a:pt x="8940" y="12539"/>
                    <a:pt x="9241" y="12380"/>
                    <a:pt x="9241" y="12066"/>
                  </a:cubicBezTo>
                  <a:lnTo>
                    <a:pt x="9241" y="575"/>
                  </a:lnTo>
                  <a:cubicBezTo>
                    <a:pt x="9241" y="257"/>
                    <a:pt x="8989" y="1"/>
                    <a:pt x="86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7"/>
            <p:cNvSpPr/>
            <p:nvPr/>
          </p:nvSpPr>
          <p:spPr>
            <a:xfrm>
              <a:off x="3300925" y="2588250"/>
              <a:ext cx="253250" cy="316025"/>
            </a:xfrm>
            <a:custGeom>
              <a:avLst/>
              <a:gdLst/>
              <a:ahLst/>
              <a:cxnLst/>
              <a:rect l="l" t="t" r="r" b="b"/>
              <a:pathLst>
                <a:path w="10130" h="12641" extrusionOk="0">
                  <a:moveTo>
                    <a:pt x="730" y="1"/>
                  </a:moveTo>
                  <a:lnTo>
                    <a:pt x="1" y="6633"/>
                  </a:lnTo>
                  <a:lnTo>
                    <a:pt x="730" y="12641"/>
                  </a:lnTo>
                  <a:lnTo>
                    <a:pt x="9559" y="12641"/>
                  </a:lnTo>
                  <a:cubicBezTo>
                    <a:pt x="9873" y="12637"/>
                    <a:pt x="10130" y="12380"/>
                    <a:pt x="10130" y="12066"/>
                  </a:cubicBezTo>
                  <a:lnTo>
                    <a:pt x="1561" y="12066"/>
                  </a:lnTo>
                  <a:cubicBezTo>
                    <a:pt x="1420" y="12066"/>
                    <a:pt x="1305" y="11947"/>
                    <a:pt x="1305" y="11805"/>
                  </a:cubicBezTo>
                  <a:lnTo>
                    <a:pt x="13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7"/>
            <p:cNvSpPr/>
            <p:nvPr/>
          </p:nvSpPr>
          <p:spPr>
            <a:xfrm>
              <a:off x="3346900" y="2648625"/>
              <a:ext cx="197225" cy="188250"/>
            </a:xfrm>
            <a:custGeom>
              <a:avLst/>
              <a:gdLst/>
              <a:ahLst/>
              <a:cxnLst/>
              <a:rect l="l" t="t" r="r" b="b"/>
              <a:pathLst>
                <a:path w="7889" h="7530" extrusionOk="0">
                  <a:moveTo>
                    <a:pt x="3620" y="1"/>
                  </a:moveTo>
                  <a:cubicBezTo>
                    <a:pt x="2681" y="1"/>
                    <a:pt x="1739" y="341"/>
                    <a:pt x="996" y="1030"/>
                  </a:cubicBezTo>
                  <a:cubicBezTo>
                    <a:pt x="231" y="1737"/>
                    <a:pt x="1" y="2705"/>
                    <a:pt x="1" y="3824"/>
                  </a:cubicBezTo>
                  <a:cubicBezTo>
                    <a:pt x="1" y="5964"/>
                    <a:pt x="1482" y="7529"/>
                    <a:pt x="3622" y="7529"/>
                  </a:cubicBezTo>
                  <a:cubicBezTo>
                    <a:pt x="4665" y="7529"/>
                    <a:pt x="5616" y="7326"/>
                    <a:pt x="6310" y="6649"/>
                  </a:cubicBezTo>
                  <a:cubicBezTo>
                    <a:pt x="7835" y="5177"/>
                    <a:pt x="7888" y="2750"/>
                    <a:pt x="6429" y="1211"/>
                  </a:cubicBezTo>
                  <a:cubicBezTo>
                    <a:pt x="5670" y="408"/>
                    <a:pt x="4646" y="1"/>
                    <a:pt x="36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7"/>
            <p:cNvSpPr/>
            <p:nvPr/>
          </p:nvSpPr>
          <p:spPr>
            <a:xfrm>
              <a:off x="3327900" y="2668950"/>
              <a:ext cx="182500" cy="173025"/>
            </a:xfrm>
            <a:custGeom>
              <a:avLst/>
              <a:gdLst/>
              <a:ahLst/>
              <a:cxnLst/>
              <a:rect l="l" t="t" r="r" b="b"/>
              <a:pathLst>
                <a:path w="7300" h="6921" extrusionOk="0">
                  <a:moveTo>
                    <a:pt x="2003" y="0"/>
                  </a:moveTo>
                  <a:lnTo>
                    <a:pt x="2003" y="0"/>
                  </a:lnTo>
                  <a:cubicBezTo>
                    <a:pt x="204" y="1402"/>
                    <a:pt x="0" y="4054"/>
                    <a:pt x="1570" y="5712"/>
                  </a:cubicBezTo>
                  <a:cubicBezTo>
                    <a:pt x="2334" y="6520"/>
                    <a:pt x="3356" y="6920"/>
                    <a:pt x="4377" y="6920"/>
                  </a:cubicBezTo>
                  <a:cubicBezTo>
                    <a:pt x="5454" y="6920"/>
                    <a:pt x="6529" y="6475"/>
                    <a:pt x="7300" y="5593"/>
                  </a:cubicBezTo>
                  <a:lnTo>
                    <a:pt x="7300" y="5593"/>
                  </a:lnTo>
                  <a:cubicBezTo>
                    <a:pt x="6629" y="6120"/>
                    <a:pt x="5800" y="6411"/>
                    <a:pt x="4945" y="6411"/>
                  </a:cubicBezTo>
                  <a:cubicBezTo>
                    <a:pt x="4939" y="6411"/>
                    <a:pt x="4932" y="6411"/>
                    <a:pt x="4926" y="6411"/>
                  </a:cubicBezTo>
                  <a:cubicBezTo>
                    <a:pt x="4922" y="6411"/>
                    <a:pt x="4918" y="6411"/>
                    <a:pt x="4914" y="6411"/>
                  </a:cubicBezTo>
                  <a:cubicBezTo>
                    <a:pt x="3402" y="6411"/>
                    <a:pt x="2028" y="5523"/>
                    <a:pt x="1398" y="4147"/>
                  </a:cubicBezTo>
                  <a:cubicBezTo>
                    <a:pt x="770" y="2768"/>
                    <a:pt x="1004" y="1145"/>
                    <a:pt x="20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7"/>
            <p:cNvSpPr/>
            <p:nvPr/>
          </p:nvSpPr>
          <p:spPr>
            <a:xfrm>
              <a:off x="3284450" y="2588250"/>
              <a:ext cx="34750" cy="313500"/>
            </a:xfrm>
            <a:custGeom>
              <a:avLst/>
              <a:gdLst/>
              <a:ahLst/>
              <a:cxnLst/>
              <a:rect l="l" t="t" r="r" b="b"/>
              <a:pathLst>
                <a:path w="1390" h="12540" extrusionOk="0">
                  <a:moveTo>
                    <a:pt x="505" y="1"/>
                  </a:moveTo>
                  <a:cubicBezTo>
                    <a:pt x="182" y="1"/>
                    <a:pt x="1" y="328"/>
                    <a:pt x="1" y="642"/>
                  </a:cubicBezTo>
                  <a:lnTo>
                    <a:pt x="98" y="11920"/>
                  </a:lnTo>
                  <a:cubicBezTo>
                    <a:pt x="98" y="12236"/>
                    <a:pt x="350" y="12495"/>
                    <a:pt x="665" y="12495"/>
                  </a:cubicBezTo>
                  <a:cubicBezTo>
                    <a:pt x="668" y="12495"/>
                    <a:pt x="670" y="12495"/>
                    <a:pt x="673" y="12495"/>
                  </a:cubicBezTo>
                  <a:lnTo>
                    <a:pt x="1376" y="12539"/>
                  </a:lnTo>
                  <a:lnTo>
                    <a:pt x="1376" y="12539"/>
                  </a:lnTo>
                  <a:lnTo>
                    <a:pt x="1261" y="12283"/>
                  </a:lnTo>
                  <a:lnTo>
                    <a:pt x="1389" y="12066"/>
                  </a:lnTo>
                  <a:lnTo>
                    <a:pt x="138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7"/>
            <p:cNvSpPr/>
            <p:nvPr/>
          </p:nvSpPr>
          <p:spPr>
            <a:xfrm>
              <a:off x="3282575" y="2588250"/>
              <a:ext cx="36625" cy="316025"/>
            </a:xfrm>
            <a:custGeom>
              <a:avLst/>
              <a:gdLst/>
              <a:ahLst/>
              <a:cxnLst/>
              <a:rect l="l" t="t" r="r" b="b"/>
              <a:pathLst>
                <a:path w="1465" h="12641" extrusionOk="0">
                  <a:moveTo>
                    <a:pt x="572" y="1"/>
                  </a:moveTo>
                  <a:cubicBezTo>
                    <a:pt x="253" y="1"/>
                    <a:pt x="1" y="260"/>
                    <a:pt x="1" y="575"/>
                  </a:cubicBezTo>
                  <a:lnTo>
                    <a:pt x="1" y="12066"/>
                  </a:lnTo>
                  <a:cubicBezTo>
                    <a:pt x="1" y="12385"/>
                    <a:pt x="262" y="12641"/>
                    <a:pt x="580" y="12641"/>
                  </a:cubicBezTo>
                  <a:lnTo>
                    <a:pt x="1464" y="12641"/>
                  </a:lnTo>
                  <a:lnTo>
                    <a:pt x="1464" y="12066"/>
                  </a:lnTo>
                  <a:lnTo>
                    <a:pt x="774" y="12066"/>
                  </a:lnTo>
                  <a:cubicBezTo>
                    <a:pt x="668" y="12066"/>
                    <a:pt x="580" y="11978"/>
                    <a:pt x="580" y="11867"/>
                  </a:cubicBezTo>
                  <a:lnTo>
                    <a:pt x="580" y="1"/>
                  </a:lnTo>
                  <a:cubicBezTo>
                    <a:pt x="577" y="1"/>
                    <a:pt x="575" y="1"/>
                    <a:pt x="5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7"/>
            <p:cNvSpPr/>
            <p:nvPr/>
          </p:nvSpPr>
          <p:spPr>
            <a:xfrm>
              <a:off x="3371125" y="2679325"/>
              <a:ext cx="73075" cy="77950"/>
            </a:xfrm>
            <a:custGeom>
              <a:avLst/>
              <a:gdLst/>
              <a:ahLst/>
              <a:cxnLst/>
              <a:rect l="l" t="t" r="r" b="b"/>
              <a:pathLst>
                <a:path w="2923" h="3118" extrusionOk="0">
                  <a:moveTo>
                    <a:pt x="1857" y="978"/>
                  </a:moveTo>
                  <a:cubicBezTo>
                    <a:pt x="1777" y="1270"/>
                    <a:pt x="1640" y="1544"/>
                    <a:pt x="1464" y="1791"/>
                  </a:cubicBezTo>
                  <a:cubicBezTo>
                    <a:pt x="1282" y="1544"/>
                    <a:pt x="1150" y="1270"/>
                    <a:pt x="1070" y="978"/>
                  </a:cubicBezTo>
                  <a:close/>
                  <a:moveTo>
                    <a:pt x="1464" y="1"/>
                  </a:moveTo>
                  <a:cubicBezTo>
                    <a:pt x="1344" y="1"/>
                    <a:pt x="1251" y="98"/>
                    <a:pt x="1247" y="213"/>
                  </a:cubicBezTo>
                  <a:lnTo>
                    <a:pt x="1247" y="545"/>
                  </a:lnTo>
                  <a:lnTo>
                    <a:pt x="221" y="545"/>
                  </a:lnTo>
                  <a:cubicBezTo>
                    <a:pt x="97" y="545"/>
                    <a:pt x="0" y="642"/>
                    <a:pt x="5" y="761"/>
                  </a:cubicBezTo>
                  <a:cubicBezTo>
                    <a:pt x="5" y="881"/>
                    <a:pt x="102" y="978"/>
                    <a:pt x="221" y="978"/>
                  </a:cubicBezTo>
                  <a:lnTo>
                    <a:pt x="624" y="978"/>
                  </a:lnTo>
                  <a:cubicBezTo>
                    <a:pt x="721" y="1393"/>
                    <a:pt x="907" y="1783"/>
                    <a:pt x="1172" y="2123"/>
                  </a:cubicBezTo>
                  <a:cubicBezTo>
                    <a:pt x="964" y="2318"/>
                    <a:pt x="730" y="2472"/>
                    <a:pt x="473" y="2587"/>
                  </a:cubicBezTo>
                  <a:lnTo>
                    <a:pt x="199" y="2707"/>
                  </a:lnTo>
                  <a:cubicBezTo>
                    <a:pt x="93" y="2760"/>
                    <a:pt x="44" y="2883"/>
                    <a:pt x="93" y="2990"/>
                  </a:cubicBezTo>
                  <a:cubicBezTo>
                    <a:pt x="124" y="3069"/>
                    <a:pt x="199" y="3118"/>
                    <a:pt x="288" y="3118"/>
                  </a:cubicBezTo>
                  <a:cubicBezTo>
                    <a:pt x="314" y="3118"/>
                    <a:pt x="345" y="3109"/>
                    <a:pt x="376" y="3100"/>
                  </a:cubicBezTo>
                  <a:lnTo>
                    <a:pt x="650" y="2976"/>
                  </a:lnTo>
                  <a:cubicBezTo>
                    <a:pt x="951" y="2844"/>
                    <a:pt x="1225" y="2662"/>
                    <a:pt x="1464" y="2437"/>
                  </a:cubicBezTo>
                  <a:cubicBezTo>
                    <a:pt x="1702" y="2662"/>
                    <a:pt x="1976" y="2844"/>
                    <a:pt x="2277" y="2976"/>
                  </a:cubicBezTo>
                  <a:lnTo>
                    <a:pt x="2551" y="3100"/>
                  </a:lnTo>
                  <a:cubicBezTo>
                    <a:pt x="2578" y="3109"/>
                    <a:pt x="2609" y="3118"/>
                    <a:pt x="2640" y="3118"/>
                  </a:cubicBezTo>
                  <a:cubicBezTo>
                    <a:pt x="2724" y="3118"/>
                    <a:pt x="2803" y="3069"/>
                    <a:pt x="2839" y="2990"/>
                  </a:cubicBezTo>
                  <a:cubicBezTo>
                    <a:pt x="2883" y="2879"/>
                    <a:pt x="2834" y="2760"/>
                    <a:pt x="2728" y="2707"/>
                  </a:cubicBezTo>
                  <a:lnTo>
                    <a:pt x="2454" y="2587"/>
                  </a:lnTo>
                  <a:cubicBezTo>
                    <a:pt x="2193" y="2472"/>
                    <a:pt x="1959" y="2318"/>
                    <a:pt x="1755" y="2123"/>
                  </a:cubicBezTo>
                  <a:cubicBezTo>
                    <a:pt x="2016" y="1783"/>
                    <a:pt x="2202" y="1393"/>
                    <a:pt x="2304" y="978"/>
                  </a:cubicBezTo>
                  <a:lnTo>
                    <a:pt x="2706" y="978"/>
                  </a:lnTo>
                  <a:cubicBezTo>
                    <a:pt x="2825" y="978"/>
                    <a:pt x="2923" y="881"/>
                    <a:pt x="2923" y="761"/>
                  </a:cubicBezTo>
                  <a:cubicBezTo>
                    <a:pt x="2923" y="642"/>
                    <a:pt x="2825" y="545"/>
                    <a:pt x="2706" y="545"/>
                  </a:cubicBezTo>
                  <a:lnTo>
                    <a:pt x="1680" y="545"/>
                  </a:lnTo>
                  <a:lnTo>
                    <a:pt x="1680" y="213"/>
                  </a:lnTo>
                  <a:cubicBezTo>
                    <a:pt x="1680" y="98"/>
                    <a:pt x="1583" y="1"/>
                    <a:pt x="14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7"/>
            <p:cNvSpPr/>
            <p:nvPr/>
          </p:nvSpPr>
          <p:spPr>
            <a:xfrm>
              <a:off x="3432250" y="2726525"/>
              <a:ext cx="65550" cy="78175"/>
            </a:xfrm>
            <a:custGeom>
              <a:avLst/>
              <a:gdLst/>
              <a:ahLst/>
              <a:cxnLst/>
              <a:rect l="l" t="t" r="r" b="b"/>
              <a:pathLst>
                <a:path w="2622" h="3127" extrusionOk="0">
                  <a:moveTo>
                    <a:pt x="1304" y="708"/>
                  </a:moveTo>
                  <a:lnTo>
                    <a:pt x="1813" y="2034"/>
                  </a:lnTo>
                  <a:lnTo>
                    <a:pt x="809" y="2034"/>
                  </a:lnTo>
                  <a:lnTo>
                    <a:pt x="1304" y="708"/>
                  </a:lnTo>
                  <a:close/>
                  <a:moveTo>
                    <a:pt x="1304" y="1"/>
                  </a:moveTo>
                  <a:cubicBezTo>
                    <a:pt x="1194" y="1"/>
                    <a:pt x="1092" y="71"/>
                    <a:pt x="1052" y="173"/>
                  </a:cubicBezTo>
                  <a:lnTo>
                    <a:pt x="44" y="2830"/>
                  </a:lnTo>
                  <a:cubicBezTo>
                    <a:pt x="0" y="2941"/>
                    <a:pt x="58" y="3065"/>
                    <a:pt x="168" y="3109"/>
                  </a:cubicBezTo>
                  <a:lnTo>
                    <a:pt x="243" y="3126"/>
                  </a:lnTo>
                  <a:cubicBezTo>
                    <a:pt x="336" y="3122"/>
                    <a:pt x="416" y="3069"/>
                    <a:pt x="451" y="2985"/>
                  </a:cubicBezTo>
                  <a:lnTo>
                    <a:pt x="641" y="2463"/>
                  </a:lnTo>
                  <a:lnTo>
                    <a:pt x="1976" y="2463"/>
                  </a:lnTo>
                  <a:lnTo>
                    <a:pt x="2175" y="2985"/>
                  </a:lnTo>
                  <a:cubicBezTo>
                    <a:pt x="2206" y="3073"/>
                    <a:pt x="2287" y="3124"/>
                    <a:pt x="2374" y="3124"/>
                  </a:cubicBezTo>
                  <a:cubicBezTo>
                    <a:pt x="2400" y="3124"/>
                    <a:pt x="2428" y="3119"/>
                    <a:pt x="2454" y="3109"/>
                  </a:cubicBezTo>
                  <a:cubicBezTo>
                    <a:pt x="2564" y="3065"/>
                    <a:pt x="2622" y="2941"/>
                    <a:pt x="2578" y="2830"/>
                  </a:cubicBezTo>
                  <a:lnTo>
                    <a:pt x="2578" y="2830"/>
                  </a:lnTo>
                  <a:lnTo>
                    <a:pt x="2578" y="2839"/>
                  </a:lnTo>
                  <a:lnTo>
                    <a:pt x="1565" y="178"/>
                  </a:lnTo>
                  <a:cubicBezTo>
                    <a:pt x="1565" y="173"/>
                    <a:pt x="1565" y="173"/>
                    <a:pt x="1561" y="173"/>
                  </a:cubicBezTo>
                  <a:cubicBezTo>
                    <a:pt x="1521" y="67"/>
                    <a:pt x="1419" y="1"/>
                    <a:pt x="13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3" name="Google Shape;1933;p57"/>
          <p:cNvGrpSpPr/>
          <p:nvPr/>
        </p:nvGrpSpPr>
        <p:grpSpPr>
          <a:xfrm>
            <a:off x="2524325" y="2588250"/>
            <a:ext cx="355500" cy="356050"/>
            <a:chOff x="2524325" y="2588250"/>
            <a:chExt cx="355500" cy="356050"/>
          </a:xfrm>
        </p:grpSpPr>
        <p:sp>
          <p:nvSpPr>
            <p:cNvPr id="1934" name="Google Shape;1934;p57"/>
            <p:cNvSpPr/>
            <p:nvPr/>
          </p:nvSpPr>
          <p:spPr>
            <a:xfrm>
              <a:off x="2564900" y="2627825"/>
              <a:ext cx="231600" cy="314050"/>
            </a:xfrm>
            <a:custGeom>
              <a:avLst/>
              <a:gdLst/>
              <a:ahLst/>
              <a:cxnLst/>
              <a:rect l="l" t="t" r="r" b="b"/>
              <a:pathLst>
                <a:path w="9264" h="12562" extrusionOk="0">
                  <a:moveTo>
                    <a:pt x="8696" y="0"/>
                  </a:moveTo>
                  <a:cubicBezTo>
                    <a:pt x="8694" y="0"/>
                    <a:pt x="8691" y="0"/>
                    <a:pt x="8688" y="1"/>
                  </a:cubicBezTo>
                  <a:lnTo>
                    <a:pt x="421" y="1"/>
                  </a:lnTo>
                  <a:lnTo>
                    <a:pt x="31" y="323"/>
                  </a:lnTo>
                  <a:lnTo>
                    <a:pt x="1" y="12473"/>
                  </a:lnTo>
                  <a:lnTo>
                    <a:pt x="8644" y="12561"/>
                  </a:lnTo>
                  <a:cubicBezTo>
                    <a:pt x="8962" y="12561"/>
                    <a:pt x="9263" y="12402"/>
                    <a:pt x="9263" y="12084"/>
                  </a:cubicBezTo>
                  <a:lnTo>
                    <a:pt x="9263" y="566"/>
                  </a:lnTo>
                  <a:cubicBezTo>
                    <a:pt x="9259" y="255"/>
                    <a:pt x="9007" y="0"/>
                    <a:pt x="86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7"/>
            <p:cNvSpPr/>
            <p:nvPr/>
          </p:nvSpPr>
          <p:spPr>
            <a:xfrm>
              <a:off x="2542575" y="2627825"/>
              <a:ext cx="253925" cy="316475"/>
            </a:xfrm>
            <a:custGeom>
              <a:avLst/>
              <a:gdLst/>
              <a:ahLst/>
              <a:cxnLst/>
              <a:rect l="l" t="t" r="r" b="b"/>
              <a:pathLst>
                <a:path w="10157" h="12659" extrusionOk="0">
                  <a:moveTo>
                    <a:pt x="739" y="1"/>
                  </a:moveTo>
                  <a:lnTo>
                    <a:pt x="0" y="6641"/>
                  </a:lnTo>
                  <a:lnTo>
                    <a:pt x="739" y="12658"/>
                  </a:lnTo>
                  <a:lnTo>
                    <a:pt x="9581" y="12658"/>
                  </a:lnTo>
                  <a:cubicBezTo>
                    <a:pt x="9895" y="12658"/>
                    <a:pt x="10152" y="12402"/>
                    <a:pt x="10156" y="12084"/>
                  </a:cubicBezTo>
                  <a:lnTo>
                    <a:pt x="1566" y="12084"/>
                  </a:lnTo>
                  <a:cubicBezTo>
                    <a:pt x="1424" y="12084"/>
                    <a:pt x="1314" y="11964"/>
                    <a:pt x="1314" y="11827"/>
                  </a:cubicBezTo>
                  <a:lnTo>
                    <a:pt x="131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7"/>
            <p:cNvSpPr/>
            <p:nvPr/>
          </p:nvSpPr>
          <p:spPr>
            <a:xfrm>
              <a:off x="2526225" y="2627825"/>
              <a:ext cx="34825" cy="314050"/>
            </a:xfrm>
            <a:custGeom>
              <a:avLst/>
              <a:gdLst/>
              <a:ahLst/>
              <a:cxnLst/>
              <a:rect l="l" t="t" r="r" b="b"/>
              <a:pathLst>
                <a:path w="1393" h="12562" extrusionOk="0">
                  <a:moveTo>
                    <a:pt x="504" y="1"/>
                  </a:moveTo>
                  <a:cubicBezTo>
                    <a:pt x="181" y="1"/>
                    <a:pt x="0" y="323"/>
                    <a:pt x="0" y="642"/>
                  </a:cubicBezTo>
                  <a:lnTo>
                    <a:pt x="97" y="11942"/>
                  </a:lnTo>
                  <a:cubicBezTo>
                    <a:pt x="97" y="12261"/>
                    <a:pt x="354" y="12517"/>
                    <a:pt x="672" y="12517"/>
                  </a:cubicBezTo>
                  <a:lnTo>
                    <a:pt x="1375" y="12561"/>
                  </a:lnTo>
                  <a:lnTo>
                    <a:pt x="1260" y="12300"/>
                  </a:lnTo>
                  <a:lnTo>
                    <a:pt x="1393" y="12084"/>
                  </a:lnTo>
                  <a:lnTo>
                    <a:pt x="139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7"/>
            <p:cNvSpPr/>
            <p:nvPr/>
          </p:nvSpPr>
          <p:spPr>
            <a:xfrm>
              <a:off x="2616625" y="2816600"/>
              <a:ext cx="46675" cy="10875"/>
            </a:xfrm>
            <a:custGeom>
              <a:avLst/>
              <a:gdLst/>
              <a:ahLst/>
              <a:cxnLst/>
              <a:rect l="l" t="t" r="r" b="b"/>
              <a:pathLst>
                <a:path w="1867" h="435" extrusionOk="0">
                  <a:moveTo>
                    <a:pt x="217" y="1"/>
                  </a:moveTo>
                  <a:cubicBezTo>
                    <a:pt x="98" y="1"/>
                    <a:pt x="1" y="98"/>
                    <a:pt x="1" y="218"/>
                  </a:cubicBezTo>
                  <a:cubicBezTo>
                    <a:pt x="5" y="337"/>
                    <a:pt x="102" y="430"/>
                    <a:pt x="217" y="434"/>
                  </a:cubicBezTo>
                  <a:lnTo>
                    <a:pt x="1650" y="434"/>
                  </a:lnTo>
                  <a:cubicBezTo>
                    <a:pt x="1769" y="434"/>
                    <a:pt x="1866" y="337"/>
                    <a:pt x="1866" y="218"/>
                  </a:cubicBezTo>
                  <a:cubicBezTo>
                    <a:pt x="1866" y="98"/>
                    <a:pt x="1769" y="1"/>
                    <a:pt x="165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7"/>
            <p:cNvSpPr/>
            <p:nvPr/>
          </p:nvSpPr>
          <p:spPr>
            <a:xfrm>
              <a:off x="2594525" y="2841475"/>
              <a:ext cx="70550" cy="11075"/>
            </a:xfrm>
            <a:custGeom>
              <a:avLst/>
              <a:gdLst/>
              <a:ahLst/>
              <a:cxnLst/>
              <a:rect l="l" t="t" r="r" b="b"/>
              <a:pathLst>
                <a:path w="2822" h="443" extrusionOk="0">
                  <a:moveTo>
                    <a:pt x="217" y="1"/>
                  </a:moveTo>
                  <a:cubicBezTo>
                    <a:pt x="98" y="1"/>
                    <a:pt x="0" y="98"/>
                    <a:pt x="0" y="217"/>
                  </a:cubicBezTo>
                  <a:cubicBezTo>
                    <a:pt x="5" y="337"/>
                    <a:pt x="102" y="430"/>
                    <a:pt x="217" y="434"/>
                  </a:cubicBezTo>
                  <a:lnTo>
                    <a:pt x="2534" y="443"/>
                  </a:lnTo>
                  <a:cubicBezTo>
                    <a:pt x="2821" y="443"/>
                    <a:pt x="2821" y="14"/>
                    <a:pt x="2534" y="14"/>
                  </a:cubicBezTo>
                  <a:lnTo>
                    <a:pt x="22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7"/>
            <p:cNvSpPr/>
            <p:nvPr/>
          </p:nvSpPr>
          <p:spPr>
            <a:xfrm>
              <a:off x="2524325" y="2627825"/>
              <a:ext cx="36725" cy="316475"/>
            </a:xfrm>
            <a:custGeom>
              <a:avLst/>
              <a:gdLst/>
              <a:ahLst/>
              <a:cxnLst/>
              <a:rect l="l" t="t" r="r" b="b"/>
              <a:pathLst>
                <a:path w="1469" h="12659" extrusionOk="0">
                  <a:moveTo>
                    <a:pt x="572" y="0"/>
                  </a:moveTo>
                  <a:cubicBezTo>
                    <a:pt x="257" y="0"/>
                    <a:pt x="1" y="255"/>
                    <a:pt x="5" y="566"/>
                  </a:cubicBezTo>
                  <a:lnTo>
                    <a:pt x="5" y="12084"/>
                  </a:lnTo>
                  <a:cubicBezTo>
                    <a:pt x="5" y="12402"/>
                    <a:pt x="262" y="12658"/>
                    <a:pt x="580" y="12658"/>
                  </a:cubicBezTo>
                  <a:lnTo>
                    <a:pt x="1469" y="12658"/>
                  </a:lnTo>
                  <a:lnTo>
                    <a:pt x="1469" y="12084"/>
                  </a:lnTo>
                  <a:lnTo>
                    <a:pt x="779" y="12084"/>
                  </a:lnTo>
                  <a:cubicBezTo>
                    <a:pt x="669" y="12084"/>
                    <a:pt x="580" y="11995"/>
                    <a:pt x="580" y="11885"/>
                  </a:cubicBezTo>
                  <a:lnTo>
                    <a:pt x="580" y="1"/>
                  </a:lnTo>
                  <a:cubicBezTo>
                    <a:pt x="577" y="0"/>
                    <a:pt x="575" y="0"/>
                    <a:pt x="57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7"/>
            <p:cNvSpPr/>
            <p:nvPr/>
          </p:nvSpPr>
          <p:spPr>
            <a:xfrm>
              <a:off x="2605800" y="2614125"/>
              <a:ext cx="54950" cy="90375"/>
            </a:xfrm>
            <a:custGeom>
              <a:avLst/>
              <a:gdLst/>
              <a:ahLst/>
              <a:cxnLst/>
              <a:rect l="l" t="t" r="r" b="b"/>
              <a:pathLst>
                <a:path w="2198" h="3615" extrusionOk="0">
                  <a:moveTo>
                    <a:pt x="805" y="0"/>
                  </a:moveTo>
                  <a:lnTo>
                    <a:pt x="465" y="53"/>
                  </a:lnTo>
                  <a:cubicBezTo>
                    <a:pt x="142" y="53"/>
                    <a:pt x="53" y="372"/>
                    <a:pt x="53" y="690"/>
                  </a:cubicBezTo>
                  <a:lnTo>
                    <a:pt x="0" y="3268"/>
                  </a:lnTo>
                  <a:cubicBezTo>
                    <a:pt x="0" y="3349"/>
                    <a:pt x="69" y="3408"/>
                    <a:pt x="143" y="3408"/>
                  </a:cubicBezTo>
                  <a:cubicBezTo>
                    <a:pt x="165" y="3408"/>
                    <a:pt x="187" y="3402"/>
                    <a:pt x="208" y="3391"/>
                  </a:cubicBezTo>
                  <a:lnTo>
                    <a:pt x="394" y="3458"/>
                  </a:lnTo>
                  <a:lnTo>
                    <a:pt x="991" y="3161"/>
                  </a:lnTo>
                  <a:cubicBezTo>
                    <a:pt x="1008" y="3150"/>
                    <a:pt x="1029" y="3145"/>
                    <a:pt x="1051" y="3145"/>
                  </a:cubicBezTo>
                  <a:cubicBezTo>
                    <a:pt x="1073" y="3145"/>
                    <a:pt x="1095" y="3150"/>
                    <a:pt x="1115" y="3161"/>
                  </a:cubicBezTo>
                  <a:lnTo>
                    <a:pt x="1990" y="3599"/>
                  </a:lnTo>
                  <a:cubicBezTo>
                    <a:pt x="2010" y="3610"/>
                    <a:pt x="2032" y="3615"/>
                    <a:pt x="2053" y="3615"/>
                  </a:cubicBezTo>
                  <a:cubicBezTo>
                    <a:pt x="2128" y="3615"/>
                    <a:pt x="2198" y="3554"/>
                    <a:pt x="2198" y="3471"/>
                  </a:cubicBezTo>
                  <a:lnTo>
                    <a:pt x="2198" y="575"/>
                  </a:lnTo>
                  <a:cubicBezTo>
                    <a:pt x="2198" y="257"/>
                    <a:pt x="1941" y="0"/>
                    <a:pt x="162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7"/>
            <p:cNvSpPr/>
            <p:nvPr/>
          </p:nvSpPr>
          <p:spPr>
            <a:xfrm>
              <a:off x="2603250" y="2614125"/>
              <a:ext cx="26775" cy="90375"/>
            </a:xfrm>
            <a:custGeom>
              <a:avLst/>
              <a:gdLst/>
              <a:ahLst/>
              <a:cxnLst/>
              <a:rect l="l" t="t" r="r" b="b"/>
              <a:pathLst>
                <a:path w="1071" h="3615" extrusionOk="0">
                  <a:moveTo>
                    <a:pt x="1063" y="0"/>
                  </a:moveTo>
                  <a:cubicBezTo>
                    <a:pt x="1060" y="0"/>
                    <a:pt x="1057" y="0"/>
                    <a:pt x="1054" y="0"/>
                  </a:cubicBezTo>
                  <a:lnTo>
                    <a:pt x="1071" y="0"/>
                  </a:lnTo>
                  <a:cubicBezTo>
                    <a:pt x="1068" y="0"/>
                    <a:pt x="1065" y="0"/>
                    <a:pt x="1063" y="0"/>
                  </a:cubicBezTo>
                  <a:close/>
                  <a:moveTo>
                    <a:pt x="575" y="0"/>
                  </a:moveTo>
                  <a:cubicBezTo>
                    <a:pt x="257" y="0"/>
                    <a:pt x="1" y="257"/>
                    <a:pt x="1" y="575"/>
                  </a:cubicBezTo>
                  <a:lnTo>
                    <a:pt x="1" y="3471"/>
                  </a:lnTo>
                  <a:cubicBezTo>
                    <a:pt x="1" y="3554"/>
                    <a:pt x="70" y="3615"/>
                    <a:pt x="147" y="3615"/>
                  </a:cubicBezTo>
                  <a:cubicBezTo>
                    <a:pt x="169" y="3615"/>
                    <a:pt x="191" y="3610"/>
                    <a:pt x="213" y="3599"/>
                  </a:cubicBezTo>
                  <a:lnTo>
                    <a:pt x="491" y="3458"/>
                  </a:lnTo>
                  <a:lnTo>
                    <a:pt x="491" y="575"/>
                  </a:lnTo>
                  <a:cubicBezTo>
                    <a:pt x="491" y="262"/>
                    <a:pt x="739" y="5"/>
                    <a:pt x="10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7"/>
            <p:cNvSpPr/>
            <p:nvPr/>
          </p:nvSpPr>
          <p:spPr>
            <a:xfrm>
              <a:off x="2592525" y="2775600"/>
              <a:ext cx="170925" cy="21575"/>
            </a:xfrm>
            <a:custGeom>
              <a:avLst/>
              <a:gdLst/>
              <a:ahLst/>
              <a:cxnLst/>
              <a:rect l="l" t="t" r="r" b="b"/>
              <a:pathLst>
                <a:path w="6837" h="863" extrusionOk="0">
                  <a:moveTo>
                    <a:pt x="288" y="1"/>
                  </a:moveTo>
                  <a:cubicBezTo>
                    <a:pt x="129" y="1"/>
                    <a:pt x="1" y="129"/>
                    <a:pt x="1" y="288"/>
                  </a:cubicBezTo>
                  <a:lnTo>
                    <a:pt x="1" y="575"/>
                  </a:lnTo>
                  <a:cubicBezTo>
                    <a:pt x="1" y="735"/>
                    <a:pt x="129" y="858"/>
                    <a:pt x="288" y="863"/>
                  </a:cubicBezTo>
                  <a:lnTo>
                    <a:pt x="6549" y="863"/>
                  </a:lnTo>
                  <a:cubicBezTo>
                    <a:pt x="6708" y="863"/>
                    <a:pt x="6836" y="735"/>
                    <a:pt x="6836" y="575"/>
                  </a:cubicBezTo>
                  <a:lnTo>
                    <a:pt x="6836" y="288"/>
                  </a:lnTo>
                  <a:cubicBezTo>
                    <a:pt x="6836" y="129"/>
                    <a:pt x="6708" y="1"/>
                    <a:pt x="6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7"/>
            <p:cNvSpPr/>
            <p:nvPr/>
          </p:nvSpPr>
          <p:spPr>
            <a:xfrm>
              <a:off x="2643150" y="2919850"/>
              <a:ext cx="69775" cy="10750"/>
            </a:xfrm>
            <a:custGeom>
              <a:avLst/>
              <a:gdLst/>
              <a:ahLst/>
              <a:cxnLst/>
              <a:rect l="l" t="t" r="r" b="b"/>
              <a:pathLst>
                <a:path w="2791" h="430" extrusionOk="0">
                  <a:moveTo>
                    <a:pt x="217" y="0"/>
                  </a:moveTo>
                  <a:cubicBezTo>
                    <a:pt x="98" y="0"/>
                    <a:pt x="5" y="98"/>
                    <a:pt x="5" y="217"/>
                  </a:cubicBezTo>
                  <a:cubicBezTo>
                    <a:pt x="1" y="334"/>
                    <a:pt x="94" y="429"/>
                    <a:pt x="210" y="429"/>
                  </a:cubicBezTo>
                  <a:cubicBezTo>
                    <a:pt x="212" y="429"/>
                    <a:pt x="215" y="429"/>
                    <a:pt x="217" y="429"/>
                  </a:cubicBezTo>
                  <a:lnTo>
                    <a:pt x="2574" y="429"/>
                  </a:lnTo>
                  <a:cubicBezTo>
                    <a:pt x="2693" y="429"/>
                    <a:pt x="2791" y="336"/>
                    <a:pt x="2791" y="217"/>
                  </a:cubicBezTo>
                  <a:cubicBezTo>
                    <a:pt x="2786" y="98"/>
                    <a:pt x="2689" y="5"/>
                    <a:pt x="25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7"/>
            <p:cNvSpPr/>
            <p:nvPr/>
          </p:nvSpPr>
          <p:spPr>
            <a:xfrm>
              <a:off x="2648900" y="2588250"/>
              <a:ext cx="230925" cy="313175"/>
            </a:xfrm>
            <a:custGeom>
              <a:avLst/>
              <a:gdLst/>
              <a:ahLst/>
              <a:cxnLst/>
              <a:rect l="l" t="t" r="r" b="b"/>
              <a:pathLst>
                <a:path w="9237" h="12527" extrusionOk="0">
                  <a:moveTo>
                    <a:pt x="385" y="1"/>
                  </a:moveTo>
                  <a:cubicBezTo>
                    <a:pt x="71" y="1"/>
                    <a:pt x="54" y="438"/>
                    <a:pt x="54" y="752"/>
                  </a:cubicBezTo>
                  <a:lnTo>
                    <a:pt x="1" y="11951"/>
                  </a:lnTo>
                  <a:cubicBezTo>
                    <a:pt x="1" y="12265"/>
                    <a:pt x="257" y="12522"/>
                    <a:pt x="575" y="12526"/>
                  </a:cubicBezTo>
                  <a:lnTo>
                    <a:pt x="8454" y="12526"/>
                  </a:lnTo>
                  <a:cubicBezTo>
                    <a:pt x="8777" y="12526"/>
                    <a:pt x="9237" y="12407"/>
                    <a:pt x="9237" y="12088"/>
                  </a:cubicBezTo>
                  <a:lnTo>
                    <a:pt x="9237" y="575"/>
                  </a:lnTo>
                  <a:cubicBezTo>
                    <a:pt x="9237" y="257"/>
                    <a:pt x="8976" y="1"/>
                    <a:pt x="8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7"/>
            <p:cNvSpPr/>
            <p:nvPr/>
          </p:nvSpPr>
          <p:spPr>
            <a:xfrm>
              <a:off x="2644150" y="2588250"/>
              <a:ext cx="235675" cy="316600"/>
            </a:xfrm>
            <a:custGeom>
              <a:avLst/>
              <a:gdLst/>
              <a:ahLst/>
              <a:cxnLst/>
              <a:rect l="l" t="t" r="r" b="b"/>
              <a:pathLst>
                <a:path w="9427" h="12664" extrusionOk="0">
                  <a:moveTo>
                    <a:pt x="575" y="1"/>
                  </a:moveTo>
                  <a:cubicBezTo>
                    <a:pt x="257" y="1"/>
                    <a:pt x="1" y="257"/>
                    <a:pt x="1" y="575"/>
                  </a:cubicBezTo>
                  <a:lnTo>
                    <a:pt x="1" y="12088"/>
                  </a:lnTo>
                  <a:cubicBezTo>
                    <a:pt x="1" y="12407"/>
                    <a:pt x="257" y="12663"/>
                    <a:pt x="575" y="12663"/>
                  </a:cubicBezTo>
                  <a:lnTo>
                    <a:pt x="8847" y="12663"/>
                  </a:lnTo>
                  <a:cubicBezTo>
                    <a:pt x="9166" y="12663"/>
                    <a:pt x="9427" y="12407"/>
                    <a:pt x="9427" y="12088"/>
                  </a:cubicBezTo>
                  <a:lnTo>
                    <a:pt x="863" y="12088"/>
                  </a:lnTo>
                  <a:cubicBezTo>
                    <a:pt x="704" y="12088"/>
                    <a:pt x="575" y="11960"/>
                    <a:pt x="575" y="11801"/>
                  </a:cubicBezTo>
                  <a:lnTo>
                    <a:pt x="5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7"/>
            <p:cNvSpPr/>
            <p:nvPr/>
          </p:nvSpPr>
          <p:spPr>
            <a:xfrm>
              <a:off x="2685600" y="2611900"/>
              <a:ext cx="154650" cy="19475"/>
            </a:xfrm>
            <a:custGeom>
              <a:avLst/>
              <a:gdLst/>
              <a:ahLst/>
              <a:cxnLst/>
              <a:rect l="l" t="t" r="r" b="b"/>
              <a:pathLst>
                <a:path w="6186" h="779" extrusionOk="0">
                  <a:moveTo>
                    <a:pt x="354" y="1"/>
                  </a:moveTo>
                  <a:lnTo>
                    <a:pt x="288" y="41"/>
                  </a:lnTo>
                  <a:cubicBezTo>
                    <a:pt x="129" y="41"/>
                    <a:pt x="1" y="169"/>
                    <a:pt x="1" y="328"/>
                  </a:cubicBezTo>
                  <a:lnTo>
                    <a:pt x="80" y="492"/>
                  </a:lnTo>
                  <a:cubicBezTo>
                    <a:pt x="80" y="651"/>
                    <a:pt x="208" y="779"/>
                    <a:pt x="367" y="779"/>
                  </a:cubicBezTo>
                  <a:lnTo>
                    <a:pt x="5788" y="757"/>
                  </a:lnTo>
                  <a:cubicBezTo>
                    <a:pt x="5947" y="757"/>
                    <a:pt x="5987" y="713"/>
                    <a:pt x="5987" y="554"/>
                  </a:cubicBezTo>
                  <a:lnTo>
                    <a:pt x="6186" y="430"/>
                  </a:lnTo>
                  <a:lnTo>
                    <a:pt x="6186" y="288"/>
                  </a:lnTo>
                  <a:cubicBezTo>
                    <a:pt x="6186" y="129"/>
                    <a:pt x="6058" y="1"/>
                    <a:pt x="58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7"/>
            <p:cNvSpPr/>
            <p:nvPr/>
          </p:nvSpPr>
          <p:spPr>
            <a:xfrm>
              <a:off x="2683725" y="2611900"/>
              <a:ext cx="156525" cy="21575"/>
            </a:xfrm>
            <a:custGeom>
              <a:avLst/>
              <a:gdLst/>
              <a:ahLst/>
              <a:cxnLst/>
              <a:rect l="l" t="t" r="r" b="b"/>
              <a:pathLst>
                <a:path w="6261" h="863" extrusionOk="0">
                  <a:moveTo>
                    <a:pt x="288" y="1"/>
                  </a:moveTo>
                  <a:cubicBezTo>
                    <a:pt x="129" y="1"/>
                    <a:pt x="0" y="129"/>
                    <a:pt x="0" y="288"/>
                  </a:cubicBezTo>
                  <a:lnTo>
                    <a:pt x="0" y="576"/>
                  </a:lnTo>
                  <a:cubicBezTo>
                    <a:pt x="0" y="735"/>
                    <a:pt x="129" y="863"/>
                    <a:pt x="288" y="863"/>
                  </a:cubicBezTo>
                  <a:lnTo>
                    <a:pt x="5973" y="863"/>
                  </a:lnTo>
                  <a:cubicBezTo>
                    <a:pt x="6133" y="863"/>
                    <a:pt x="6261" y="735"/>
                    <a:pt x="6261" y="576"/>
                  </a:cubicBezTo>
                  <a:lnTo>
                    <a:pt x="6261" y="430"/>
                  </a:lnTo>
                  <a:lnTo>
                    <a:pt x="602" y="430"/>
                  </a:lnTo>
                  <a:cubicBezTo>
                    <a:pt x="509" y="430"/>
                    <a:pt x="429" y="355"/>
                    <a:pt x="429" y="262"/>
                  </a:cubicBezTo>
                  <a:lnTo>
                    <a:pt x="42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7"/>
            <p:cNvSpPr/>
            <p:nvPr/>
          </p:nvSpPr>
          <p:spPr>
            <a:xfrm>
              <a:off x="2721750" y="2653250"/>
              <a:ext cx="79700" cy="10750"/>
            </a:xfrm>
            <a:custGeom>
              <a:avLst/>
              <a:gdLst/>
              <a:ahLst/>
              <a:cxnLst/>
              <a:rect l="l" t="t" r="r" b="b"/>
              <a:pathLst>
                <a:path w="3188" h="430" extrusionOk="0">
                  <a:moveTo>
                    <a:pt x="213" y="0"/>
                  </a:moveTo>
                  <a:cubicBezTo>
                    <a:pt x="93" y="0"/>
                    <a:pt x="0" y="96"/>
                    <a:pt x="5" y="213"/>
                  </a:cubicBezTo>
                  <a:cubicBezTo>
                    <a:pt x="5" y="332"/>
                    <a:pt x="102" y="429"/>
                    <a:pt x="221" y="429"/>
                  </a:cubicBezTo>
                  <a:lnTo>
                    <a:pt x="2971" y="429"/>
                  </a:lnTo>
                  <a:cubicBezTo>
                    <a:pt x="3091" y="429"/>
                    <a:pt x="3188" y="332"/>
                    <a:pt x="3188" y="213"/>
                  </a:cubicBezTo>
                  <a:cubicBezTo>
                    <a:pt x="3188" y="96"/>
                    <a:pt x="3095" y="0"/>
                    <a:pt x="2979" y="0"/>
                  </a:cubicBezTo>
                  <a:cubicBezTo>
                    <a:pt x="2977" y="0"/>
                    <a:pt x="2974" y="0"/>
                    <a:pt x="2971" y="0"/>
                  </a:cubicBezTo>
                  <a:lnTo>
                    <a:pt x="221" y="0"/>
                  </a:lnTo>
                  <a:cubicBezTo>
                    <a:pt x="219" y="0"/>
                    <a:pt x="216" y="0"/>
                    <a:pt x="213"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7"/>
            <p:cNvSpPr/>
            <p:nvPr/>
          </p:nvSpPr>
          <p:spPr>
            <a:xfrm>
              <a:off x="2675000" y="2673525"/>
              <a:ext cx="50750" cy="10875"/>
            </a:xfrm>
            <a:custGeom>
              <a:avLst/>
              <a:gdLst/>
              <a:ahLst/>
              <a:cxnLst/>
              <a:rect l="l" t="t" r="r" b="b"/>
              <a:pathLst>
                <a:path w="2030" h="435" extrusionOk="0">
                  <a:moveTo>
                    <a:pt x="219" y="1"/>
                  </a:moveTo>
                  <a:cubicBezTo>
                    <a:pt x="102" y="1"/>
                    <a:pt x="0" y="97"/>
                    <a:pt x="0" y="220"/>
                  </a:cubicBezTo>
                  <a:cubicBezTo>
                    <a:pt x="0" y="340"/>
                    <a:pt x="98" y="435"/>
                    <a:pt x="212" y="435"/>
                  </a:cubicBezTo>
                  <a:cubicBezTo>
                    <a:pt x="224" y="435"/>
                    <a:pt x="236" y="434"/>
                    <a:pt x="248" y="432"/>
                  </a:cubicBezTo>
                  <a:lnTo>
                    <a:pt x="1777" y="432"/>
                  </a:lnTo>
                  <a:cubicBezTo>
                    <a:pt x="1790" y="434"/>
                    <a:pt x="1802" y="435"/>
                    <a:pt x="1814" y="435"/>
                  </a:cubicBezTo>
                  <a:cubicBezTo>
                    <a:pt x="1931" y="435"/>
                    <a:pt x="2029" y="340"/>
                    <a:pt x="2029" y="220"/>
                  </a:cubicBezTo>
                  <a:cubicBezTo>
                    <a:pt x="2029" y="97"/>
                    <a:pt x="1928" y="1"/>
                    <a:pt x="1807" y="1"/>
                  </a:cubicBezTo>
                  <a:cubicBezTo>
                    <a:pt x="1798" y="1"/>
                    <a:pt x="1788" y="2"/>
                    <a:pt x="1777" y="3"/>
                  </a:cubicBezTo>
                  <a:lnTo>
                    <a:pt x="248" y="3"/>
                  </a:lnTo>
                  <a:cubicBezTo>
                    <a:pt x="238" y="2"/>
                    <a:pt x="228" y="1"/>
                    <a:pt x="219"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7"/>
            <p:cNvSpPr/>
            <p:nvPr/>
          </p:nvSpPr>
          <p:spPr>
            <a:xfrm>
              <a:off x="2675875" y="2693925"/>
              <a:ext cx="72750" cy="10850"/>
            </a:xfrm>
            <a:custGeom>
              <a:avLst/>
              <a:gdLst/>
              <a:ahLst/>
              <a:cxnLst/>
              <a:rect l="l" t="t" r="r" b="b"/>
              <a:pathLst>
                <a:path w="2910" h="434" extrusionOk="0">
                  <a:moveTo>
                    <a:pt x="213" y="0"/>
                  </a:moveTo>
                  <a:cubicBezTo>
                    <a:pt x="98" y="5"/>
                    <a:pt x="0" y="98"/>
                    <a:pt x="0" y="217"/>
                  </a:cubicBezTo>
                  <a:cubicBezTo>
                    <a:pt x="0" y="336"/>
                    <a:pt x="93" y="434"/>
                    <a:pt x="213" y="434"/>
                  </a:cubicBezTo>
                  <a:lnTo>
                    <a:pt x="2689" y="434"/>
                  </a:lnTo>
                  <a:cubicBezTo>
                    <a:pt x="2808" y="434"/>
                    <a:pt x="2910" y="336"/>
                    <a:pt x="2905" y="217"/>
                  </a:cubicBezTo>
                  <a:cubicBezTo>
                    <a:pt x="2905" y="98"/>
                    <a:pt x="2808" y="0"/>
                    <a:pt x="2689"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7"/>
            <p:cNvSpPr/>
            <p:nvPr/>
          </p:nvSpPr>
          <p:spPr>
            <a:xfrm>
              <a:off x="2690125" y="2714375"/>
              <a:ext cx="158100" cy="10850"/>
            </a:xfrm>
            <a:custGeom>
              <a:avLst/>
              <a:gdLst/>
              <a:ahLst/>
              <a:cxnLst/>
              <a:rect l="l" t="t" r="r" b="b"/>
              <a:pathLst>
                <a:path w="6324" h="434" extrusionOk="0">
                  <a:moveTo>
                    <a:pt x="217" y="0"/>
                  </a:moveTo>
                  <a:cubicBezTo>
                    <a:pt x="98" y="0"/>
                    <a:pt x="1" y="98"/>
                    <a:pt x="1" y="217"/>
                  </a:cubicBezTo>
                  <a:cubicBezTo>
                    <a:pt x="1" y="336"/>
                    <a:pt x="98" y="434"/>
                    <a:pt x="217" y="434"/>
                  </a:cubicBezTo>
                  <a:lnTo>
                    <a:pt x="6107" y="434"/>
                  </a:lnTo>
                  <a:cubicBezTo>
                    <a:pt x="6222" y="434"/>
                    <a:pt x="6319" y="336"/>
                    <a:pt x="6319" y="217"/>
                  </a:cubicBezTo>
                  <a:cubicBezTo>
                    <a:pt x="6323" y="98"/>
                    <a:pt x="6226" y="0"/>
                    <a:pt x="6107"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7"/>
            <p:cNvSpPr/>
            <p:nvPr/>
          </p:nvSpPr>
          <p:spPr>
            <a:xfrm>
              <a:off x="2675875" y="2734700"/>
              <a:ext cx="77175" cy="10875"/>
            </a:xfrm>
            <a:custGeom>
              <a:avLst/>
              <a:gdLst/>
              <a:ahLst/>
              <a:cxnLst/>
              <a:rect l="l" t="t" r="r" b="b"/>
              <a:pathLst>
                <a:path w="3087" h="435" extrusionOk="0">
                  <a:moveTo>
                    <a:pt x="213" y="1"/>
                  </a:moveTo>
                  <a:cubicBezTo>
                    <a:pt x="98" y="5"/>
                    <a:pt x="0" y="98"/>
                    <a:pt x="0" y="217"/>
                  </a:cubicBezTo>
                  <a:cubicBezTo>
                    <a:pt x="0" y="337"/>
                    <a:pt x="93" y="434"/>
                    <a:pt x="213" y="434"/>
                  </a:cubicBezTo>
                  <a:lnTo>
                    <a:pt x="2874" y="434"/>
                  </a:lnTo>
                  <a:cubicBezTo>
                    <a:pt x="2989" y="434"/>
                    <a:pt x="3086" y="337"/>
                    <a:pt x="3086" y="217"/>
                  </a:cubicBezTo>
                  <a:cubicBezTo>
                    <a:pt x="3086" y="98"/>
                    <a:pt x="2989" y="5"/>
                    <a:pt x="2874"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7"/>
            <p:cNvSpPr/>
            <p:nvPr/>
          </p:nvSpPr>
          <p:spPr>
            <a:xfrm>
              <a:off x="2768050" y="2734700"/>
              <a:ext cx="80175" cy="10875"/>
            </a:xfrm>
            <a:custGeom>
              <a:avLst/>
              <a:gdLst/>
              <a:ahLst/>
              <a:cxnLst/>
              <a:rect l="l" t="t" r="r" b="b"/>
              <a:pathLst>
                <a:path w="3207" h="435" extrusionOk="0">
                  <a:moveTo>
                    <a:pt x="217" y="1"/>
                  </a:moveTo>
                  <a:cubicBezTo>
                    <a:pt x="98" y="1"/>
                    <a:pt x="5" y="98"/>
                    <a:pt x="5" y="217"/>
                  </a:cubicBezTo>
                  <a:cubicBezTo>
                    <a:pt x="1" y="337"/>
                    <a:pt x="98" y="434"/>
                    <a:pt x="217" y="434"/>
                  </a:cubicBezTo>
                  <a:lnTo>
                    <a:pt x="2990" y="434"/>
                  </a:lnTo>
                  <a:cubicBezTo>
                    <a:pt x="3109" y="434"/>
                    <a:pt x="3206" y="337"/>
                    <a:pt x="3202" y="217"/>
                  </a:cubicBezTo>
                  <a:cubicBezTo>
                    <a:pt x="3202" y="98"/>
                    <a:pt x="3105" y="1"/>
                    <a:pt x="2990"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7"/>
            <p:cNvSpPr/>
            <p:nvPr/>
          </p:nvSpPr>
          <p:spPr>
            <a:xfrm>
              <a:off x="2675775" y="2755150"/>
              <a:ext cx="91975" cy="10875"/>
            </a:xfrm>
            <a:custGeom>
              <a:avLst/>
              <a:gdLst/>
              <a:ahLst/>
              <a:cxnLst/>
              <a:rect l="l" t="t" r="r" b="b"/>
              <a:pathLst>
                <a:path w="3679" h="435" extrusionOk="0">
                  <a:moveTo>
                    <a:pt x="3469" y="1"/>
                  </a:moveTo>
                  <a:cubicBezTo>
                    <a:pt x="3467" y="1"/>
                    <a:pt x="3464" y="1"/>
                    <a:pt x="3462" y="1"/>
                  </a:cubicBezTo>
                  <a:lnTo>
                    <a:pt x="217" y="1"/>
                  </a:lnTo>
                  <a:cubicBezTo>
                    <a:pt x="97" y="1"/>
                    <a:pt x="0" y="98"/>
                    <a:pt x="0" y="217"/>
                  </a:cubicBezTo>
                  <a:cubicBezTo>
                    <a:pt x="4" y="332"/>
                    <a:pt x="102" y="430"/>
                    <a:pt x="217" y="434"/>
                  </a:cubicBezTo>
                  <a:lnTo>
                    <a:pt x="3462" y="434"/>
                  </a:lnTo>
                  <a:cubicBezTo>
                    <a:pt x="3581" y="434"/>
                    <a:pt x="3679" y="337"/>
                    <a:pt x="3679" y="217"/>
                  </a:cubicBezTo>
                  <a:cubicBezTo>
                    <a:pt x="3679" y="101"/>
                    <a:pt x="3585" y="1"/>
                    <a:pt x="3469"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7"/>
            <p:cNvSpPr/>
            <p:nvPr/>
          </p:nvSpPr>
          <p:spPr>
            <a:xfrm>
              <a:off x="2690125" y="2775500"/>
              <a:ext cx="158100" cy="10750"/>
            </a:xfrm>
            <a:custGeom>
              <a:avLst/>
              <a:gdLst/>
              <a:ahLst/>
              <a:cxnLst/>
              <a:rect l="l" t="t" r="r" b="b"/>
              <a:pathLst>
                <a:path w="6324" h="430" extrusionOk="0">
                  <a:moveTo>
                    <a:pt x="217" y="0"/>
                  </a:moveTo>
                  <a:cubicBezTo>
                    <a:pt x="98" y="0"/>
                    <a:pt x="1" y="98"/>
                    <a:pt x="1" y="217"/>
                  </a:cubicBezTo>
                  <a:cubicBezTo>
                    <a:pt x="1" y="334"/>
                    <a:pt x="94" y="429"/>
                    <a:pt x="210" y="429"/>
                  </a:cubicBezTo>
                  <a:cubicBezTo>
                    <a:pt x="212" y="429"/>
                    <a:pt x="215" y="429"/>
                    <a:pt x="217" y="429"/>
                  </a:cubicBezTo>
                  <a:lnTo>
                    <a:pt x="6107" y="429"/>
                  </a:lnTo>
                  <a:cubicBezTo>
                    <a:pt x="6109" y="429"/>
                    <a:pt x="6112" y="429"/>
                    <a:pt x="6114" y="429"/>
                  </a:cubicBezTo>
                  <a:cubicBezTo>
                    <a:pt x="6230" y="429"/>
                    <a:pt x="6323" y="334"/>
                    <a:pt x="6319" y="217"/>
                  </a:cubicBezTo>
                  <a:cubicBezTo>
                    <a:pt x="6319" y="98"/>
                    <a:pt x="6222" y="0"/>
                    <a:pt x="6107"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7"/>
            <p:cNvSpPr/>
            <p:nvPr/>
          </p:nvSpPr>
          <p:spPr>
            <a:xfrm>
              <a:off x="2675875" y="2795950"/>
              <a:ext cx="172350" cy="10750"/>
            </a:xfrm>
            <a:custGeom>
              <a:avLst/>
              <a:gdLst/>
              <a:ahLst/>
              <a:cxnLst/>
              <a:rect l="l" t="t" r="r" b="b"/>
              <a:pathLst>
                <a:path w="6894" h="430" extrusionOk="0">
                  <a:moveTo>
                    <a:pt x="6684" y="0"/>
                  </a:moveTo>
                  <a:cubicBezTo>
                    <a:pt x="6682" y="0"/>
                    <a:pt x="6679" y="0"/>
                    <a:pt x="6677" y="0"/>
                  </a:cubicBezTo>
                  <a:lnTo>
                    <a:pt x="213" y="0"/>
                  </a:lnTo>
                  <a:cubicBezTo>
                    <a:pt x="93" y="0"/>
                    <a:pt x="0" y="97"/>
                    <a:pt x="0" y="217"/>
                  </a:cubicBezTo>
                  <a:cubicBezTo>
                    <a:pt x="0" y="332"/>
                    <a:pt x="98" y="429"/>
                    <a:pt x="213" y="429"/>
                  </a:cubicBezTo>
                  <a:lnTo>
                    <a:pt x="6677" y="429"/>
                  </a:lnTo>
                  <a:cubicBezTo>
                    <a:pt x="6792" y="429"/>
                    <a:pt x="6889" y="332"/>
                    <a:pt x="6889" y="217"/>
                  </a:cubicBezTo>
                  <a:cubicBezTo>
                    <a:pt x="6893" y="96"/>
                    <a:pt x="6800" y="0"/>
                    <a:pt x="6684"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7"/>
            <p:cNvSpPr/>
            <p:nvPr/>
          </p:nvSpPr>
          <p:spPr>
            <a:xfrm>
              <a:off x="2675875" y="2816275"/>
              <a:ext cx="107025" cy="10750"/>
            </a:xfrm>
            <a:custGeom>
              <a:avLst/>
              <a:gdLst/>
              <a:ahLst/>
              <a:cxnLst/>
              <a:rect l="l" t="t" r="r" b="b"/>
              <a:pathLst>
                <a:path w="4281" h="430" extrusionOk="0">
                  <a:moveTo>
                    <a:pt x="213" y="1"/>
                  </a:moveTo>
                  <a:cubicBezTo>
                    <a:pt x="98" y="1"/>
                    <a:pt x="0" y="98"/>
                    <a:pt x="0" y="213"/>
                  </a:cubicBezTo>
                  <a:cubicBezTo>
                    <a:pt x="0" y="332"/>
                    <a:pt x="93" y="430"/>
                    <a:pt x="213" y="430"/>
                  </a:cubicBezTo>
                  <a:lnTo>
                    <a:pt x="4059" y="430"/>
                  </a:lnTo>
                  <a:cubicBezTo>
                    <a:pt x="4062" y="430"/>
                    <a:pt x="4064" y="430"/>
                    <a:pt x="4067" y="430"/>
                  </a:cubicBezTo>
                  <a:cubicBezTo>
                    <a:pt x="4183" y="430"/>
                    <a:pt x="4280" y="330"/>
                    <a:pt x="4276" y="213"/>
                  </a:cubicBezTo>
                  <a:cubicBezTo>
                    <a:pt x="4276" y="94"/>
                    <a:pt x="4179" y="1"/>
                    <a:pt x="4059"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7"/>
            <p:cNvSpPr/>
            <p:nvPr/>
          </p:nvSpPr>
          <p:spPr>
            <a:xfrm>
              <a:off x="2797125" y="2816275"/>
              <a:ext cx="51100" cy="10750"/>
            </a:xfrm>
            <a:custGeom>
              <a:avLst/>
              <a:gdLst/>
              <a:ahLst/>
              <a:cxnLst/>
              <a:rect l="l" t="t" r="r" b="b"/>
              <a:pathLst>
                <a:path w="2044" h="430" extrusionOk="0">
                  <a:moveTo>
                    <a:pt x="217" y="1"/>
                  </a:moveTo>
                  <a:cubicBezTo>
                    <a:pt x="98" y="1"/>
                    <a:pt x="5" y="98"/>
                    <a:pt x="1" y="213"/>
                  </a:cubicBezTo>
                  <a:cubicBezTo>
                    <a:pt x="1" y="332"/>
                    <a:pt x="98" y="430"/>
                    <a:pt x="217" y="430"/>
                  </a:cubicBezTo>
                  <a:lnTo>
                    <a:pt x="1827" y="430"/>
                  </a:lnTo>
                  <a:cubicBezTo>
                    <a:pt x="1829" y="430"/>
                    <a:pt x="1832" y="430"/>
                    <a:pt x="1834" y="430"/>
                  </a:cubicBezTo>
                  <a:cubicBezTo>
                    <a:pt x="1950" y="430"/>
                    <a:pt x="2043" y="330"/>
                    <a:pt x="2039" y="213"/>
                  </a:cubicBezTo>
                  <a:cubicBezTo>
                    <a:pt x="2039" y="94"/>
                    <a:pt x="1942" y="1"/>
                    <a:pt x="1827"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7"/>
            <p:cNvSpPr/>
            <p:nvPr/>
          </p:nvSpPr>
          <p:spPr>
            <a:xfrm>
              <a:off x="2675875" y="2836725"/>
              <a:ext cx="172350" cy="10750"/>
            </a:xfrm>
            <a:custGeom>
              <a:avLst/>
              <a:gdLst/>
              <a:ahLst/>
              <a:cxnLst/>
              <a:rect l="l" t="t" r="r" b="b"/>
              <a:pathLst>
                <a:path w="6894" h="430" extrusionOk="0">
                  <a:moveTo>
                    <a:pt x="6684" y="0"/>
                  </a:moveTo>
                  <a:cubicBezTo>
                    <a:pt x="6682" y="0"/>
                    <a:pt x="6679" y="1"/>
                    <a:pt x="6677" y="1"/>
                  </a:cubicBezTo>
                  <a:lnTo>
                    <a:pt x="213" y="1"/>
                  </a:lnTo>
                  <a:cubicBezTo>
                    <a:pt x="93" y="1"/>
                    <a:pt x="0" y="93"/>
                    <a:pt x="0" y="213"/>
                  </a:cubicBezTo>
                  <a:cubicBezTo>
                    <a:pt x="0" y="332"/>
                    <a:pt x="98" y="425"/>
                    <a:pt x="213" y="429"/>
                  </a:cubicBezTo>
                  <a:lnTo>
                    <a:pt x="6677" y="429"/>
                  </a:lnTo>
                  <a:cubicBezTo>
                    <a:pt x="6792" y="429"/>
                    <a:pt x="6889" y="332"/>
                    <a:pt x="6889" y="213"/>
                  </a:cubicBezTo>
                  <a:cubicBezTo>
                    <a:pt x="6893" y="96"/>
                    <a:pt x="6800" y="0"/>
                    <a:pt x="6684"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7"/>
            <p:cNvSpPr/>
            <p:nvPr/>
          </p:nvSpPr>
          <p:spPr>
            <a:xfrm>
              <a:off x="2838025" y="2861375"/>
              <a:ext cx="22350" cy="21800"/>
            </a:xfrm>
            <a:custGeom>
              <a:avLst/>
              <a:gdLst/>
              <a:ahLst/>
              <a:cxnLst/>
              <a:rect l="l" t="t" r="r" b="b"/>
              <a:pathLst>
                <a:path w="894" h="872" extrusionOk="0">
                  <a:moveTo>
                    <a:pt x="403" y="1"/>
                  </a:moveTo>
                  <a:cubicBezTo>
                    <a:pt x="363" y="1"/>
                    <a:pt x="319" y="5"/>
                    <a:pt x="279" y="18"/>
                  </a:cubicBezTo>
                  <a:cubicBezTo>
                    <a:pt x="67" y="76"/>
                    <a:pt x="0" y="288"/>
                    <a:pt x="0" y="509"/>
                  </a:cubicBezTo>
                  <a:cubicBezTo>
                    <a:pt x="0" y="783"/>
                    <a:pt x="191" y="872"/>
                    <a:pt x="425" y="872"/>
                  </a:cubicBezTo>
                  <a:cubicBezTo>
                    <a:pt x="664" y="872"/>
                    <a:pt x="836" y="810"/>
                    <a:pt x="885" y="589"/>
                  </a:cubicBezTo>
                  <a:cubicBezTo>
                    <a:pt x="889" y="553"/>
                    <a:pt x="889" y="522"/>
                    <a:pt x="889" y="487"/>
                  </a:cubicBezTo>
                  <a:cubicBezTo>
                    <a:pt x="894" y="217"/>
                    <a:pt x="672" y="1"/>
                    <a:pt x="40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7"/>
            <p:cNvSpPr/>
            <p:nvPr/>
          </p:nvSpPr>
          <p:spPr>
            <a:xfrm>
              <a:off x="2832950" y="2861825"/>
              <a:ext cx="26975" cy="23950"/>
            </a:xfrm>
            <a:custGeom>
              <a:avLst/>
              <a:gdLst/>
              <a:ahLst/>
              <a:cxnLst/>
              <a:rect l="l" t="t" r="r" b="b"/>
              <a:pathLst>
                <a:path w="1079" h="958" extrusionOk="0">
                  <a:moveTo>
                    <a:pt x="482" y="0"/>
                  </a:moveTo>
                  <a:lnTo>
                    <a:pt x="482" y="0"/>
                  </a:lnTo>
                  <a:cubicBezTo>
                    <a:pt x="119" y="98"/>
                    <a:pt x="0" y="548"/>
                    <a:pt x="265" y="814"/>
                  </a:cubicBezTo>
                  <a:cubicBezTo>
                    <a:pt x="362" y="912"/>
                    <a:pt x="484" y="957"/>
                    <a:pt x="606" y="957"/>
                  </a:cubicBezTo>
                  <a:cubicBezTo>
                    <a:pt x="812" y="957"/>
                    <a:pt x="1015" y="826"/>
                    <a:pt x="1079" y="597"/>
                  </a:cubicBezTo>
                  <a:lnTo>
                    <a:pt x="1079" y="597"/>
                  </a:lnTo>
                  <a:cubicBezTo>
                    <a:pt x="1035" y="610"/>
                    <a:pt x="990" y="615"/>
                    <a:pt x="951" y="615"/>
                  </a:cubicBezTo>
                  <a:cubicBezTo>
                    <a:pt x="681" y="615"/>
                    <a:pt x="464" y="398"/>
                    <a:pt x="464" y="128"/>
                  </a:cubicBezTo>
                  <a:cubicBezTo>
                    <a:pt x="464" y="84"/>
                    <a:pt x="469" y="40"/>
                    <a:pt x="4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7"/>
            <p:cNvSpPr/>
            <p:nvPr/>
          </p:nvSpPr>
          <p:spPr>
            <a:xfrm>
              <a:off x="2752925" y="2867825"/>
              <a:ext cx="65550" cy="10775"/>
            </a:xfrm>
            <a:custGeom>
              <a:avLst/>
              <a:gdLst/>
              <a:ahLst/>
              <a:cxnLst/>
              <a:rect l="l" t="t" r="r" b="b"/>
              <a:pathLst>
                <a:path w="2622" h="431" extrusionOk="0">
                  <a:moveTo>
                    <a:pt x="212" y="0"/>
                  </a:moveTo>
                  <a:cubicBezTo>
                    <a:pt x="98" y="0"/>
                    <a:pt x="0" y="95"/>
                    <a:pt x="0" y="216"/>
                  </a:cubicBezTo>
                  <a:cubicBezTo>
                    <a:pt x="0" y="336"/>
                    <a:pt x="98" y="431"/>
                    <a:pt x="212" y="431"/>
                  </a:cubicBezTo>
                  <a:cubicBezTo>
                    <a:pt x="224" y="431"/>
                    <a:pt x="236" y="430"/>
                    <a:pt x="248" y="428"/>
                  </a:cubicBezTo>
                  <a:lnTo>
                    <a:pt x="2370" y="428"/>
                  </a:lnTo>
                  <a:cubicBezTo>
                    <a:pt x="2382" y="430"/>
                    <a:pt x="2394" y="431"/>
                    <a:pt x="2406" y="431"/>
                  </a:cubicBezTo>
                  <a:cubicBezTo>
                    <a:pt x="2524" y="431"/>
                    <a:pt x="2622" y="336"/>
                    <a:pt x="2622" y="216"/>
                  </a:cubicBezTo>
                  <a:cubicBezTo>
                    <a:pt x="2622" y="95"/>
                    <a:pt x="2524" y="0"/>
                    <a:pt x="2406" y="0"/>
                  </a:cubicBezTo>
                  <a:cubicBezTo>
                    <a:pt x="2394" y="0"/>
                    <a:pt x="2382" y="1"/>
                    <a:pt x="2370" y="3"/>
                  </a:cubicBezTo>
                  <a:lnTo>
                    <a:pt x="248" y="3"/>
                  </a:lnTo>
                  <a:cubicBezTo>
                    <a:pt x="236" y="1"/>
                    <a:pt x="224" y="0"/>
                    <a:pt x="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3" name="Google Shape;1963;p57"/>
          <p:cNvGrpSpPr/>
          <p:nvPr/>
        </p:nvGrpSpPr>
        <p:grpSpPr>
          <a:xfrm>
            <a:off x="1754475" y="2588250"/>
            <a:ext cx="356175" cy="356050"/>
            <a:chOff x="1754475" y="2588250"/>
            <a:chExt cx="356175" cy="356050"/>
          </a:xfrm>
        </p:grpSpPr>
        <p:sp>
          <p:nvSpPr>
            <p:cNvPr id="1964" name="Google Shape;1964;p57"/>
            <p:cNvSpPr/>
            <p:nvPr/>
          </p:nvSpPr>
          <p:spPr>
            <a:xfrm>
              <a:off x="1761900" y="2588250"/>
              <a:ext cx="207600" cy="207825"/>
            </a:xfrm>
            <a:custGeom>
              <a:avLst/>
              <a:gdLst/>
              <a:ahLst/>
              <a:cxnLst/>
              <a:rect l="l" t="t" r="r" b="b"/>
              <a:pathLst>
                <a:path w="8304" h="8313" extrusionOk="0">
                  <a:moveTo>
                    <a:pt x="7454" y="1"/>
                  </a:moveTo>
                  <a:cubicBezTo>
                    <a:pt x="7451" y="1"/>
                    <a:pt x="7448" y="1"/>
                    <a:pt x="7446" y="1"/>
                  </a:cubicBezTo>
                  <a:lnTo>
                    <a:pt x="562" y="1"/>
                  </a:lnTo>
                  <a:cubicBezTo>
                    <a:pt x="504" y="1"/>
                    <a:pt x="447" y="5"/>
                    <a:pt x="389" y="18"/>
                  </a:cubicBezTo>
                  <a:cubicBezTo>
                    <a:pt x="0" y="94"/>
                    <a:pt x="13" y="881"/>
                    <a:pt x="13" y="1296"/>
                  </a:cubicBezTo>
                  <a:lnTo>
                    <a:pt x="49" y="7455"/>
                  </a:lnTo>
                  <a:cubicBezTo>
                    <a:pt x="53" y="7928"/>
                    <a:pt x="438" y="8313"/>
                    <a:pt x="911" y="8313"/>
                  </a:cubicBezTo>
                  <a:lnTo>
                    <a:pt x="6765" y="8260"/>
                  </a:lnTo>
                  <a:cubicBezTo>
                    <a:pt x="6814" y="8260"/>
                    <a:pt x="6872" y="8260"/>
                    <a:pt x="6935" y="8260"/>
                  </a:cubicBezTo>
                  <a:cubicBezTo>
                    <a:pt x="7417" y="8260"/>
                    <a:pt x="8231" y="8239"/>
                    <a:pt x="8290" y="7884"/>
                  </a:cubicBezTo>
                  <a:cubicBezTo>
                    <a:pt x="8299" y="7835"/>
                    <a:pt x="8303" y="7786"/>
                    <a:pt x="8299" y="7738"/>
                  </a:cubicBezTo>
                  <a:lnTo>
                    <a:pt x="8299" y="858"/>
                  </a:lnTo>
                  <a:cubicBezTo>
                    <a:pt x="8303" y="384"/>
                    <a:pt x="7923" y="1"/>
                    <a:pt x="74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7"/>
            <p:cNvSpPr/>
            <p:nvPr/>
          </p:nvSpPr>
          <p:spPr>
            <a:xfrm>
              <a:off x="1797375" y="2628600"/>
              <a:ext cx="129350" cy="135200"/>
            </a:xfrm>
            <a:custGeom>
              <a:avLst/>
              <a:gdLst/>
              <a:ahLst/>
              <a:cxnLst/>
              <a:rect l="l" t="t" r="r" b="b"/>
              <a:pathLst>
                <a:path w="5174" h="5408" extrusionOk="0">
                  <a:moveTo>
                    <a:pt x="3294" y="1429"/>
                  </a:moveTo>
                  <a:cubicBezTo>
                    <a:pt x="3100" y="1862"/>
                    <a:pt x="2865" y="2277"/>
                    <a:pt x="2587" y="2666"/>
                  </a:cubicBezTo>
                  <a:cubicBezTo>
                    <a:pt x="2308" y="2277"/>
                    <a:pt x="2069" y="1862"/>
                    <a:pt x="1875" y="1429"/>
                  </a:cubicBezTo>
                  <a:close/>
                  <a:moveTo>
                    <a:pt x="2585" y="0"/>
                  </a:moveTo>
                  <a:cubicBezTo>
                    <a:pt x="2411" y="0"/>
                    <a:pt x="2237" y="111"/>
                    <a:pt x="2211" y="332"/>
                  </a:cubicBezTo>
                  <a:lnTo>
                    <a:pt x="2211" y="681"/>
                  </a:lnTo>
                  <a:lnTo>
                    <a:pt x="372" y="681"/>
                  </a:lnTo>
                  <a:cubicBezTo>
                    <a:pt x="164" y="681"/>
                    <a:pt x="0" y="849"/>
                    <a:pt x="0" y="1057"/>
                  </a:cubicBezTo>
                  <a:cubicBezTo>
                    <a:pt x="0" y="1261"/>
                    <a:pt x="164" y="1429"/>
                    <a:pt x="372" y="1429"/>
                  </a:cubicBezTo>
                  <a:lnTo>
                    <a:pt x="1066" y="1429"/>
                  </a:lnTo>
                  <a:cubicBezTo>
                    <a:pt x="1327" y="2087"/>
                    <a:pt x="1676" y="2706"/>
                    <a:pt x="2105" y="3272"/>
                  </a:cubicBezTo>
                  <a:cubicBezTo>
                    <a:pt x="1623" y="3834"/>
                    <a:pt x="1057" y="4320"/>
                    <a:pt x="425" y="4713"/>
                  </a:cubicBezTo>
                  <a:cubicBezTo>
                    <a:pt x="248" y="4824"/>
                    <a:pt x="195" y="5054"/>
                    <a:pt x="305" y="5226"/>
                  </a:cubicBezTo>
                  <a:cubicBezTo>
                    <a:pt x="372" y="5337"/>
                    <a:pt x="491" y="5408"/>
                    <a:pt x="619" y="5408"/>
                  </a:cubicBezTo>
                  <a:cubicBezTo>
                    <a:pt x="686" y="5408"/>
                    <a:pt x="756" y="5386"/>
                    <a:pt x="814" y="5350"/>
                  </a:cubicBezTo>
                  <a:cubicBezTo>
                    <a:pt x="1473" y="4939"/>
                    <a:pt x="2074" y="4435"/>
                    <a:pt x="2587" y="3851"/>
                  </a:cubicBezTo>
                  <a:cubicBezTo>
                    <a:pt x="3100" y="4435"/>
                    <a:pt x="3697" y="4939"/>
                    <a:pt x="4355" y="5350"/>
                  </a:cubicBezTo>
                  <a:cubicBezTo>
                    <a:pt x="4413" y="5386"/>
                    <a:pt x="4479" y="5408"/>
                    <a:pt x="4550" y="5408"/>
                  </a:cubicBezTo>
                  <a:cubicBezTo>
                    <a:pt x="4551" y="5408"/>
                    <a:pt x="4553" y="5408"/>
                    <a:pt x="4555" y="5408"/>
                  </a:cubicBezTo>
                  <a:cubicBezTo>
                    <a:pt x="4931" y="5408"/>
                    <a:pt x="5074" y="4907"/>
                    <a:pt x="4744" y="4713"/>
                  </a:cubicBezTo>
                  <a:cubicBezTo>
                    <a:pt x="4112" y="4320"/>
                    <a:pt x="3546" y="3834"/>
                    <a:pt x="3064" y="3272"/>
                  </a:cubicBezTo>
                  <a:cubicBezTo>
                    <a:pt x="3489" y="2706"/>
                    <a:pt x="3842" y="2087"/>
                    <a:pt x="4103" y="1429"/>
                  </a:cubicBezTo>
                  <a:lnTo>
                    <a:pt x="4797" y="1429"/>
                  </a:lnTo>
                  <a:cubicBezTo>
                    <a:pt x="5001" y="1429"/>
                    <a:pt x="5169" y="1261"/>
                    <a:pt x="5173" y="1057"/>
                  </a:cubicBezTo>
                  <a:cubicBezTo>
                    <a:pt x="5169" y="849"/>
                    <a:pt x="5005" y="681"/>
                    <a:pt x="4797" y="681"/>
                  </a:cubicBezTo>
                  <a:lnTo>
                    <a:pt x="2958" y="681"/>
                  </a:lnTo>
                  <a:lnTo>
                    <a:pt x="2958" y="332"/>
                  </a:lnTo>
                  <a:cubicBezTo>
                    <a:pt x="2932" y="111"/>
                    <a:pt x="2758" y="0"/>
                    <a:pt x="25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7"/>
            <p:cNvSpPr/>
            <p:nvPr/>
          </p:nvSpPr>
          <p:spPr>
            <a:xfrm>
              <a:off x="1754475" y="2588575"/>
              <a:ext cx="214675" cy="214575"/>
            </a:xfrm>
            <a:custGeom>
              <a:avLst/>
              <a:gdLst/>
              <a:ahLst/>
              <a:cxnLst/>
              <a:rect l="l" t="t" r="r" b="b"/>
              <a:pathLst>
                <a:path w="8587" h="8583" extrusionOk="0">
                  <a:moveTo>
                    <a:pt x="722" y="1"/>
                  </a:moveTo>
                  <a:cubicBezTo>
                    <a:pt x="306" y="67"/>
                    <a:pt x="1" y="425"/>
                    <a:pt x="5" y="845"/>
                  </a:cubicBezTo>
                  <a:lnTo>
                    <a:pt x="5" y="7725"/>
                  </a:lnTo>
                  <a:cubicBezTo>
                    <a:pt x="5" y="8198"/>
                    <a:pt x="386" y="8583"/>
                    <a:pt x="859" y="8583"/>
                  </a:cubicBezTo>
                  <a:lnTo>
                    <a:pt x="7743" y="8583"/>
                  </a:lnTo>
                  <a:cubicBezTo>
                    <a:pt x="8158" y="8583"/>
                    <a:pt x="8516" y="8282"/>
                    <a:pt x="8587" y="7871"/>
                  </a:cubicBezTo>
                  <a:lnTo>
                    <a:pt x="1066" y="7871"/>
                  </a:lnTo>
                  <a:cubicBezTo>
                    <a:pt x="876" y="7871"/>
                    <a:pt x="722" y="7716"/>
                    <a:pt x="722" y="7526"/>
                  </a:cubicBezTo>
                  <a:lnTo>
                    <a:pt x="7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7"/>
            <p:cNvSpPr/>
            <p:nvPr/>
          </p:nvSpPr>
          <p:spPr>
            <a:xfrm>
              <a:off x="1903050" y="2729300"/>
              <a:ext cx="207600" cy="208025"/>
            </a:xfrm>
            <a:custGeom>
              <a:avLst/>
              <a:gdLst/>
              <a:ahLst/>
              <a:cxnLst/>
              <a:rect l="l" t="t" r="r" b="b"/>
              <a:pathLst>
                <a:path w="8304" h="8321" extrusionOk="0">
                  <a:moveTo>
                    <a:pt x="566" y="0"/>
                  </a:moveTo>
                  <a:cubicBezTo>
                    <a:pt x="509" y="0"/>
                    <a:pt x="451" y="5"/>
                    <a:pt x="394" y="18"/>
                  </a:cubicBezTo>
                  <a:cubicBezTo>
                    <a:pt x="0" y="102"/>
                    <a:pt x="13" y="880"/>
                    <a:pt x="13" y="1296"/>
                  </a:cubicBezTo>
                  <a:lnTo>
                    <a:pt x="53" y="7459"/>
                  </a:lnTo>
                  <a:cubicBezTo>
                    <a:pt x="49" y="7932"/>
                    <a:pt x="433" y="8321"/>
                    <a:pt x="906" y="8321"/>
                  </a:cubicBezTo>
                  <a:lnTo>
                    <a:pt x="6760" y="8263"/>
                  </a:lnTo>
                  <a:cubicBezTo>
                    <a:pt x="6809" y="8263"/>
                    <a:pt x="6866" y="8264"/>
                    <a:pt x="6929" y="8264"/>
                  </a:cubicBezTo>
                  <a:cubicBezTo>
                    <a:pt x="7411" y="8264"/>
                    <a:pt x="8227" y="8243"/>
                    <a:pt x="8290" y="7883"/>
                  </a:cubicBezTo>
                  <a:cubicBezTo>
                    <a:pt x="8299" y="7835"/>
                    <a:pt x="8303" y="7786"/>
                    <a:pt x="8303" y="7737"/>
                  </a:cubicBezTo>
                  <a:lnTo>
                    <a:pt x="8303" y="862"/>
                  </a:lnTo>
                  <a:cubicBezTo>
                    <a:pt x="8303" y="389"/>
                    <a:pt x="7914" y="0"/>
                    <a:pt x="74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7"/>
            <p:cNvSpPr/>
            <p:nvPr/>
          </p:nvSpPr>
          <p:spPr>
            <a:xfrm>
              <a:off x="1895625" y="2729725"/>
              <a:ext cx="214675" cy="214575"/>
            </a:xfrm>
            <a:custGeom>
              <a:avLst/>
              <a:gdLst/>
              <a:ahLst/>
              <a:cxnLst/>
              <a:rect l="l" t="t" r="r" b="b"/>
              <a:pathLst>
                <a:path w="8587" h="8583" extrusionOk="0">
                  <a:moveTo>
                    <a:pt x="717" y="1"/>
                  </a:moveTo>
                  <a:cubicBezTo>
                    <a:pt x="306" y="67"/>
                    <a:pt x="1" y="425"/>
                    <a:pt x="1" y="845"/>
                  </a:cubicBezTo>
                  <a:lnTo>
                    <a:pt x="1" y="7720"/>
                  </a:lnTo>
                  <a:cubicBezTo>
                    <a:pt x="1" y="8198"/>
                    <a:pt x="385" y="8582"/>
                    <a:pt x="863" y="8582"/>
                  </a:cubicBezTo>
                  <a:lnTo>
                    <a:pt x="7738" y="8582"/>
                  </a:lnTo>
                  <a:cubicBezTo>
                    <a:pt x="8158" y="8582"/>
                    <a:pt x="8516" y="8277"/>
                    <a:pt x="8587" y="7866"/>
                  </a:cubicBezTo>
                  <a:lnTo>
                    <a:pt x="1062" y="7866"/>
                  </a:lnTo>
                  <a:cubicBezTo>
                    <a:pt x="872" y="7866"/>
                    <a:pt x="717" y="7711"/>
                    <a:pt x="717" y="7521"/>
                  </a:cubicBezTo>
                  <a:lnTo>
                    <a:pt x="7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7"/>
            <p:cNvSpPr/>
            <p:nvPr/>
          </p:nvSpPr>
          <p:spPr>
            <a:xfrm>
              <a:off x="1946150" y="2768750"/>
              <a:ext cx="113525" cy="136200"/>
            </a:xfrm>
            <a:custGeom>
              <a:avLst/>
              <a:gdLst/>
              <a:ahLst/>
              <a:cxnLst/>
              <a:rect l="l" t="t" r="r" b="b"/>
              <a:pathLst>
                <a:path w="4541" h="5448" extrusionOk="0">
                  <a:moveTo>
                    <a:pt x="2286" y="1239"/>
                  </a:moveTo>
                  <a:lnTo>
                    <a:pt x="3157" y="3546"/>
                  </a:lnTo>
                  <a:lnTo>
                    <a:pt x="1406" y="3546"/>
                  </a:lnTo>
                  <a:lnTo>
                    <a:pt x="2286" y="1239"/>
                  </a:lnTo>
                  <a:close/>
                  <a:moveTo>
                    <a:pt x="2291" y="1"/>
                  </a:moveTo>
                  <a:cubicBezTo>
                    <a:pt x="2096" y="1"/>
                    <a:pt x="1919" y="120"/>
                    <a:pt x="1844" y="297"/>
                  </a:cubicBezTo>
                  <a:lnTo>
                    <a:pt x="1844" y="310"/>
                  </a:lnTo>
                  <a:lnTo>
                    <a:pt x="76" y="4939"/>
                  </a:lnTo>
                  <a:cubicBezTo>
                    <a:pt x="0" y="5134"/>
                    <a:pt x="102" y="5346"/>
                    <a:pt x="297" y="5421"/>
                  </a:cubicBezTo>
                  <a:cubicBezTo>
                    <a:pt x="336" y="5439"/>
                    <a:pt x="381" y="5448"/>
                    <a:pt x="425" y="5448"/>
                  </a:cubicBezTo>
                  <a:cubicBezTo>
                    <a:pt x="584" y="5448"/>
                    <a:pt x="721" y="5350"/>
                    <a:pt x="774" y="5204"/>
                  </a:cubicBezTo>
                  <a:lnTo>
                    <a:pt x="1123" y="4294"/>
                  </a:lnTo>
                  <a:lnTo>
                    <a:pt x="3440" y="4294"/>
                  </a:lnTo>
                  <a:lnTo>
                    <a:pt x="3781" y="5204"/>
                  </a:lnTo>
                  <a:cubicBezTo>
                    <a:pt x="3845" y="5343"/>
                    <a:pt x="3982" y="5428"/>
                    <a:pt x="4126" y="5428"/>
                  </a:cubicBezTo>
                  <a:cubicBezTo>
                    <a:pt x="4170" y="5428"/>
                    <a:pt x="4215" y="5420"/>
                    <a:pt x="4258" y="5403"/>
                  </a:cubicBezTo>
                  <a:cubicBezTo>
                    <a:pt x="4444" y="5333"/>
                    <a:pt x="4541" y="5129"/>
                    <a:pt x="4483" y="4939"/>
                  </a:cubicBezTo>
                  <a:lnTo>
                    <a:pt x="2737" y="310"/>
                  </a:lnTo>
                  <a:cubicBezTo>
                    <a:pt x="2733" y="310"/>
                    <a:pt x="2733" y="301"/>
                    <a:pt x="2733" y="297"/>
                  </a:cubicBezTo>
                  <a:cubicBezTo>
                    <a:pt x="2658" y="116"/>
                    <a:pt x="2485" y="1"/>
                    <a:pt x="22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7"/>
            <p:cNvSpPr/>
            <p:nvPr/>
          </p:nvSpPr>
          <p:spPr>
            <a:xfrm>
              <a:off x="1996325" y="2673925"/>
              <a:ext cx="65900" cy="85625"/>
            </a:xfrm>
            <a:custGeom>
              <a:avLst/>
              <a:gdLst/>
              <a:ahLst/>
              <a:cxnLst/>
              <a:rect l="l" t="t" r="r" b="b"/>
              <a:pathLst>
                <a:path w="2636" h="3425" extrusionOk="0">
                  <a:moveTo>
                    <a:pt x="951" y="0"/>
                  </a:moveTo>
                  <a:lnTo>
                    <a:pt x="757" y="416"/>
                  </a:lnTo>
                  <a:lnTo>
                    <a:pt x="757" y="2136"/>
                  </a:lnTo>
                  <a:cubicBezTo>
                    <a:pt x="757" y="2180"/>
                    <a:pt x="721" y="2215"/>
                    <a:pt x="673" y="2215"/>
                  </a:cubicBezTo>
                  <a:lnTo>
                    <a:pt x="116" y="2215"/>
                  </a:lnTo>
                  <a:cubicBezTo>
                    <a:pt x="36" y="2220"/>
                    <a:pt x="1" y="2317"/>
                    <a:pt x="62" y="2370"/>
                  </a:cubicBezTo>
                  <a:lnTo>
                    <a:pt x="1261" y="3405"/>
                  </a:lnTo>
                  <a:cubicBezTo>
                    <a:pt x="1278" y="3418"/>
                    <a:pt x="1299" y="3424"/>
                    <a:pt x="1320" y="3424"/>
                  </a:cubicBezTo>
                  <a:cubicBezTo>
                    <a:pt x="1340" y="3424"/>
                    <a:pt x="1360" y="3418"/>
                    <a:pt x="1376" y="3405"/>
                  </a:cubicBezTo>
                  <a:lnTo>
                    <a:pt x="2578" y="2370"/>
                  </a:lnTo>
                  <a:cubicBezTo>
                    <a:pt x="2636" y="2317"/>
                    <a:pt x="2600" y="2220"/>
                    <a:pt x="2521" y="2215"/>
                  </a:cubicBezTo>
                  <a:lnTo>
                    <a:pt x="1990" y="2215"/>
                  </a:lnTo>
                  <a:cubicBezTo>
                    <a:pt x="1946" y="2215"/>
                    <a:pt x="1906" y="2180"/>
                    <a:pt x="1906" y="2136"/>
                  </a:cubicBezTo>
                  <a:lnTo>
                    <a:pt x="1906" y="416"/>
                  </a:lnTo>
                  <a:lnTo>
                    <a:pt x="95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7"/>
            <p:cNvSpPr/>
            <p:nvPr/>
          </p:nvSpPr>
          <p:spPr>
            <a:xfrm>
              <a:off x="1939075" y="2637550"/>
              <a:ext cx="104925" cy="64600"/>
            </a:xfrm>
            <a:custGeom>
              <a:avLst/>
              <a:gdLst/>
              <a:ahLst/>
              <a:cxnLst/>
              <a:rect l="l" t="t" r="r" b="b"/>
              <a:pathLst>
                <a:path w="4197" h="2584" extrusionOk="0">
                  <a:moveTo>
                    <a:pt x="1131" y="1"/>
                  </a:moveTo>
                  <a:cubicBezTo>
                    <a:pt x="1107" y="1"/>
                    <a:pt x="1083" y="12"/>
                    <a:pt x="1066" y="36"/>
                  </a:cubicBezTo>
                  <a:lnTo>
                    <a:pt x="31" y="1239"/>
                  </a:lnTo>
                  <a:cubicBezTo>
                    <a:pt x="0" y="1269"/>
                    <a:pt x="0" y="1318"/>
                    <a:pt x="31" y="1349"/>
                  </a:cubicBezTo>
                  <a:lnTo>
                    <a:pt x="1061" y="2547"/>
                  </a:lnTo>
                  <a:cubicBezTo>
                    <a:pt x="1081" y="2573"/>
                    <a:pt x="1106" y="2584"/>
                    <a:pt x="1131" y="2584"/>
                  </a:cubicBezTo>
                  <a:cubicBezTo>
                    <a:pt x="1176" y="2584"/>
                    <a:pt x="1217" y="2548"/>
                    <a:pt x="1212" y="2494"/>
                  </a:cubicBezTo>
                  <a:lnTo>
                    <a:pt x="1212" y="1955"/>
                  </a:lnTo>
                  <a:cubicBezTo>
                    <a:pt x="1216" y="1906"/>
                    <a:pt x="1256" y="1871"/>
                    <a:pt x="1300" y="1871"/>
                  </a:cubicBezTo>
                  <a:lnTo>
                    <a:pt x="4196" y="1871"/>
                  </a:lnTo>
                  <a:cubicBezTo>
                    <a:pt x="4196" y="1234"/>
                    <a:pt x="3683" y="721"/>
                    <a:pt x="3047" y="721"/>
                  </a:cubicBezTo>
                  <a:lnTo>
                    <a:pt x="1300" y="721"/>
                  </a:lnTo>
                  <a:cubicBezTo>
                    <a:pt x="1256" y="721"/>
                    <a:pt x="1216" y="686"/>
                    <a:pt x="1212" y="637"/>
                  </a:cubicBezTo>
                  <a:lnTo>
                    <a:pt x="1212" y="98"/>
                  </a:lnTo>
                  <a:cubicBezTo>
                    <a:pt x="1221" y="40"/>
                    <a:pt x="1176" y="1"/>
                    <a:pt x="113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7"/>
            <p:cNvSpPr/>
            <p:nvPr/>
          </p:nvSpPr>
          <p:spPr>
            <a:xfrm>
              <a:off x="1802825" y="2773000"/>
              <a:ext cx="66150" cy="87525"/>
            </a:xfrm>
            <a:custGeom>
              <a:avLst/>
              <a:gdLst/>
              <a:ahLst/>
              <a:cxnLst/>
              <a:rect l="l" t="t" r="r" b="b"/>
              <a:pathLst>
                <a:path w="2646" h="3501" extrusionOk="0">
                  <a:moveTo>
                    <a:pt x="1323" y="1"/>
                  </a:moveTo>
                  <a:cubicBezTo>
                    <a:pt x="1302" y="1"/>
                    <a:pt x="1281" y="7"/>
                    <a:pt x="1263" y="21"/>
                  </a:cubicBezTo>
                  <a:lnTo>
                    <a:pt x="65" y="1055"/>
                  </a:lnTo>
                  <a:cubicBezTo>
                    <a:pt x="0" y="1103"/>
                    <a:pt x="37" y="1206"/>
                    <a:pt x="114" y="1206"/>
                  </a:cubicBezTo>
                  <a:cubicBezTo>
                    <a:pt x="115" y="1206"/>
                    <a:pt x="117" y="1206"/>
                    <a:pt x="118" y="1206"/>
                  </a:cubicBezTo>
                  <a:lnTo>
                    <a:pt x="649" y="1206"/>
                  </a:lnTo>
                  <a:cubicBezTo>
                    <a:pt x="698" y="1206"/>
                    <a:pt x="733" y="1245"/>
                    <a:pt x="733" y="1294"/>
                  </a:cubicBezTo>
                  <a:lnTo>
                    <a:pt x="733" y="3014"/>
                  </a:lnTo>
                  <a:lnTo>
                    <a:pt x="1259" y="3500"/>
                  </a:lnTo>
                  <a:lnTo>
                    <a:pt x="1882" y="3014"/>
                  </a:lnTo>
                  <a:lnTo>
                    <a:pt x="1882" y="1294"/>
                  </a:lnTo>
                  <a:cubicBezTo>
                    <a:pt x="1878" y="1245"/>
                    <a:pt x="1918" y="1206"/>
                    <a:pt x="1966" y="1206"/>
                  </a:cubicBezTo>
                  <a:lnTo>
                    <a:pt x="2524" y="1206"/>
                  </a:lnTo>
                  <a:cubicBezTo>
                    <a:pt x="2525" y="1206"/>
                    <a:pt x="2527" y="1206"/>
                    <a:pt x="2529" y="1206"/>
                  </a:cubicBezTo>
                  <a:cubicBezTo>
                    <a:pt x="2609" y="1206"/>
                    <a:pt x="2646" y="1103"/>
                    <a:pt x="2581" y="1055"/>
                  </a:cubicBezTo>
                  <a:lnTo>
                    <a:pt x="1378" y="21"/>
                  </a:lnTo>
                  <a:cubicBezTo>
                    <a:pt x="1363" y="7"/>
                    <a:pt x="1343" y="1"/>
                    <a:pt x="132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7"/>
            <p:cNvSpPr/>
            <p:nvPr/>
          </p:nvSpPr>
          <p:spPr>
            <a:xfrm>
              <a:off x="1821125" y="2830425"/>
              <a:ext cx="104925" cy="64375"/>
            </a:xfrm>
            <a:custGeom>
              <a:avLst/>
              <a:gdLst/>
              <a:ahLst/>
              <a:cxnLst/>
              <a:rect l="l" t="t" r="r" b="b"/>
              <a:pathLst>
                <a:path w="4197" h="2575" extrusionOk="0">
                  <a:moveTo>
                    <a:pt x="3068" y="0"/>
                  </a:moveTo>
                  <a:cubicBezTo>
                    <a:pt x="3024" y="0"/>
                    <a:pt x="2981" y="33"/>
                    <a:pt x="2981" y="85"/>
                  </a:cubicBezTo>
                  <a:lnTo>
                    <a:pt x="2981" y="628"/>
                  </a:lnTo>
                  <a:cubicBezTo>
                    <a:pt x="2981" y="673"/>
                    <a:pt x="2945" y="712"/>
                    <a:pt x="2897" y="717"/>
                  </a:cubicBezTo>
                  <a:lnTo>
                    <a:pt x="1" y="717"/>
                  </a:lnTo>
                  <a:cubicBezTo>
                    <a:pt x="1" y="1346"/>
                    <a:pt x="514" y="1858"/>
                    <a:pt x="1142" y="1858"/>
                  </a:cubicBezTo>
                  <a:cubicBezTo>
                    <a:pt x="1145" y="1858"/>
                    <a:pt x="1148" y="1858"/>
                    <a:pt x="1150" y="1858"/>
                  </a:cubicBezTo>
                  <a:lnTo>
                    <a:pt x="2897" y="1858"/>
                  </a:lnTo>
                  <a:cubicBezTo>
                    <a:pt x="2945" y="1862"/>
                    <a:pt x="2981" y="1902"/>
                    <a:pt x="2981" y="1946"/>
                  </a:cubicBezTo>
                  <a:lnTo>
                    <a:pt x="2981" y="2490"/>
                  </a:lnTo>
                  <a:cubicBezTo>
                    <a:pt x="2981" y="2541"/>
                    <a:pt x="3024" y="2574"/>
                    <a:pt x="3068" y="2574"/>
                  </a:cubicBezTo>
                  <a:cubicBezTo>
                    <a:pt x="3092" y="2574"/>
                    <a:pt x="3117" y="2565"/>
                    <a:pt x="3136" y="2543"/>
                  </a:cubicBezTo>
                  <a:lnTo>
                    <a:pt x="4170" y="1345"/>
                  </a:lnTo>
                  <a:cubicBezTo>
                    <a:pt x="4197" y="1314"/>
                    <a:pt x="4197" y="1265"/>
                    <a:pt x="4170" y="1234"/>
                  </a:cubicBezTo>
                  <a:lnTo>
                    <a:pt x="3136" y="32"/>
                  </a:lnTo>
                  <a:cubicBezTo>
                    <a:pt x="3117" y="10"/>
                    <a:pt x="3092" y="0"/>
                    <a:pt x="306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4" name="Google Shape;1974;p57"/>
          <p:cNvGrpSpPr/>
          <p:nvPr/>
        </p:nvGrpSpPr>
        <p:grpSpPr>
          <a:xfrm>
            <a:off x="1033700" y="2018025"/>
            <a:ext cx="290625" cy="356050"/>
            <a:chOff x="1033700" y="2018025"/>
            <a:chExt cx="290625" cy="356050"/>
          </a:xfrm>
        </p:grpSpPr>
        <p:sp>
          <p:nvSpPr>
            <p:cNvPr id="1975" name="Google Shape;1975;p57"/>
            <p:cNvSpPr/>
            <p:nvPr/>
          </p:nvSpPr>
          <p:spPr>
            <a:xfrm>
              <a:off x="1040125" y="2018025"/>
              <a:ext cx="258550" cy="352850"/>
            </a:xfrm>
            <a:custGeom>
              <a:avLst/>
              <a:gdLst/>
              <a:ahLst/>
              <a:cxnLst/>
              <a:rect l="l" t="t" r="r" b="b"/>
              <a:pathLst>
                <a:path w="10342" h="14114" extrusionOk="0">
                  <a:moveTo>
                    <a:pt x="319" y="1"/>
                  </a:moveTo>
                  <a:cubicBezTo>
                    <a:pt x="0" y="1"/>
                    <a:pt x="5" y="522"/>
                    <a:pt x="5" y="836"/>
                  </a:cubicBezTo>
                  <a:lnTo>
                    <a:pt x="31" y="13481"/>
                  </a:lnTo>
                  <a:cubicBezTo>
                    <a:pt x="36" y="13799"/>
                    <a:pt x="292" y="14051"/>
                    <a:pt x="606" y="14056"/>
                  </a:cubicBezTo>
                  <a:lnTo>
                    <a:pt x="9480" y="14113"/>
                  </a:lnTo>
                  <a:cubicBezTo>
                    <a:pt x="9793" y="14113"/>
                    <a:pt x="10342" y="13989"/>
                    <a:pt x="10342" y="13671"/>
                  </a:cubicBezTo>
                  <a:lnTo>
                    <a:pt x="10342" y="575"/>
                  </a:lnTo>
                  <a:cubicBezTo>
                    <a:pt x="10342" y="257"/>
                    <a:pt x="10081" y="1"/>
                    <a:pt x="9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7"/>
            <p:cNvSpPr/>
            <p:nvPr/>
          </p:nvSpPr>
          <p:spPr>
            <a:xfrm>
              <a:off x="1061900" y="2160525"/>
              <a:ext cx="57275" cy="10875"/>
            </a:xfrm>
            <a:custGeom>
              <a:avLst/>
              <a:gdLst/>
              <a:ahLst/>
              <a:cxnLst/>
              <a:rect l="l" t="t" r="r" b="b"/>
              <a:pathLst>
                <a:path w="2291" h="435" extrusionOk="0">
                  <a:moveTo>
                    <a:pt x="216" y="1"/>
                  </a:moveTo>
                  <a:cubicBezTo>
                    <a:pt x="99" y="1"/>
                    <a:pt x="0" y="96"/>
                    <a:pt x="0" y="216"/>
                  </a:cubicBezTo>
                  <a:cubicBezTo>
                    <a:pt x="0" y="339"/>
                    <a:pt x="102" y="435"/>
                    <a:pt x="222" y="435"/>
                  </a:cubicBezTo>
                  <a:cubicBezTo>
                    <a:pt x="232" y="435"/>
                    <a:pt x="242" y="434"/>
                    <a:pt x="252" y="433"/>
                  </a:cubicBezTo>
                  <a:lnTo>
                    <a:pt x="2043" y="433"/>
                  </a:lnTo>
                  <a:cubicBezTo>
                    <a:pt x="2053" y="434"/>
                    <a:pt x="2062" y="435"/>
                    <a:pt x="2072" y="435"/>
                  </a:cubicBezTo>
                  <a:cubicBezTo>
                    <a:pt x="2189" y="435"/>
                    <a:pt x="2291" y="339"/>
                    <a:pt x="2291" y="216"/>
                  </a:cubicBezTo>
                  <a:cubicBezTo>
                    <a:pt x="2291" y="96"/>
                    <a:pt x="2192" y="1"/>
                    <a:pt x="2078" y="1"/>
                  </a:cubicBezTo>
                  <a:cubicBezTo>
                    <a:pt x="2067" y="1"/>
                    <a:pt x="2055" y="2"/>
                    <a:pt x="2043" y="4"/>
                  </a:cubicBezTo>
                  <a:lnTo>
                    <a:pt x="252" y="4"/>
                  </a:lnTo>
                  <a:cubicBezTo>
                    <a:pt x="240" y="2"/>
                    <a:pt x="228" y="1"/>
                    <a:pt x="216"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7"/>
            <p:cNvSpPr/>
            <p:nvPr/>
          </p:nvSpPr>
          <p:spPr>
            <a:xfrm>
              <a:off x="1061900" y="2183525"/>
              <a:ext cx="94200" cy="10800"/>
            </a:xfrm>
            <a:custGeom>
              <a:avLst/>
              <a:gdLst/>
              <a:ahLst/>
              <a:cxnLst/>
              <a:rect l="l" t="t" r="r" b="b"/>
              <a:pathLst>
                <a:path w="3768" h="432" extrusionOk="0">
                  <a:moveTo>
                    <a:pt x="216" y="1"/>
                  </a:moveTo>
                  <a:cubicBezTo>
                    <a:pt x="99" y="1"/>
                    <a:pt x="0" y="95"/>
                    <a:pt x="0" y="216"/>
                  </a:cubicBezTo>
                  <a:cubicBezTo>
                    <a:pt x="0" y="336"/>
                    <a:pt x="99" y="431"/>
                    <a:pt x="216" y="431"/>
                  </a:cubicBezTo>
                  <a:cubicBezTo>
                    <a:pt x="228" y="431"/>
                    <a:pt x="240" y="430"/>
                    <a:pt x="252" y="428"/>
                  </a:cubicBezTo>
                  <a:lnTo>
                    <a:pt x="3528" y="428"/>
                  </a:lnTo>
                  <a:cubicBezTo>
                    <a:pt x="3767" y="388"/>
                    <a:pt x="3767" y="43"/>
                    <a:pt x="3528" y="4"/>
                  </a:cubicBezTo>
                  <a:lnTo>
                    <a:pt x="252" y="4"/>
                  </a:lnTo>
                  <a:cubicBezTo>
                    <a:pt x="240" y="2"/>
                    <a:pt x="228" y="1"/>
                    <a:pt x="216"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7"/>
            <p:cNvSpPr/>
            <p:nvPr/>
          </p:nvSpPr>
          <p:spPr>
            <a:xfrm>
              <a:off x="1061900" y="2206400"/>
              <a:ext cx="110875" cy="10875"/>
            </a:xfrm>
            <a:custGeom>
              <a:avLst/>
              <a:gdLst/>
              <a:ahLst/>
              <a:cxnLst/>
              <a:rect l="l" t="t" r="r" b="b"/>
              <a:pathLst>
                <a:path w="4435" h="435" extrusionOk="0">
                  <a:moveTo>
                    <a:pt x="216" y="1"/>
                  </a:moveTo>
                  <a:cubicBezTo>
                    <a:pt x="99" y="1"/>
                    <a:pt x="0" y="96"/>
                    <a:pt x="0" y="216"/>
                  </a:cubicBezTo>
                  <a:cubicBezTo>
                    <a:pt x="0" y="339"/>
                    <a:pt x="102" y="435"/>
                    <a:pt x="222" y="435"/>
                  </a:cubicBezTo>
                  <a:cubicBezTo>
                    <a:pt x="232" y="435"/>
                    <a:pt x="242" y="434"/>
                    <a:pt x="252" y="433"/>
                  </a:cubicBezTo>
                  <a:lnTo>
                    <a:pt x="4187" y="433"/>
                  </a:lnTo>
                  <a:cubicBezTo>
                    <a:pt x="4197" y="434"/>
                    <a:pt x="4207" y="435"/>
                    <a:pt x="4216" y="435"/>
                  </a:cubicBezTo>
                  <a:cubicBezTo>
                    <a:pt x="4333" y="435"/>
                    <a:pt x="4435" y="339"/>
                    <a:pt x="4435" y="216"/>
                  </a:cubicBezTo>
                  <a:cubicBezTo>
                    <a:pt x="4435" y="96"/>
                    <a:pt x="4337" y="1"/>
                    <a:pt x="4223" y="1"/>
                  </a:cubicBezTo>
                  <a:cubicBezTo>
                    <a:pt x="4211" y="1"/>
                    <a:pt x="4199" y="2"/>
                    <a:pt x="4187" y="4"/>
                  </a:cubicBezTo>
                  <a:lnTo>
                    <a:pt x="252" y="4"/>
                  </a:lnTo>
                  <a:cubicBezTo>
                    <a:pt x="240" y="2"/>
                    <a:pt x="228" y="1"/>
                    <a:pt x="216"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7"/>
            <p:cNvSpPr/>
            <p:nvPr/>
          </p:nvSpPr>
          <p:spPr>
            <a:xfrm>
              <a:off x="1078925" y="2229350"/>
              <a:ext cx="62800" cy="10750"/>
            </a:xfrm>
            <a:custGeom>
              <a:avLst/>
              <a:gdLst/>
              <a:ahLst/>
              <a:cxnLst/>
              <a:rect l="l" t="t" r="r" b="b"/>
              <a:pathLst>
                <a:path w="2512" h="430" extrusionOk="0">
                  <a:moveTo>
                    <a:pt x="217" y="1"/>
                  </a:moveTo>
                  <a:cubicBezTo>
                    <a:pt x="97" y="1"/>
                    <a:pt x="5" y="98"/>
                    <a:pt x="0" y="213"/>
                  </a:cubicBezTo>
                  <a:cubicBezTo>
                    <a:pt x="0" y="333"/>
                    <a:pt x="97" y="430"/>
                    <a:pt x="217" y="430"/>
                  </a:cubicBezTo>
                  <a:lnTo>
                    <a:pt x="2295" y="430"/>
                  </a:lnTo>
                  <a:cubicBezTo>
                    <a:pt x="2297" y="430"/>
                    <a:pt x="2300" y="430"/>
                    <a:pt x="2302" y="430"/>
                  </a:cubicBezTo>
                  <a:cubicBezTo>
                    <a:pt x="2418" y="430"/>
                    <a:pt x="2511" y="330"/>
                    <a:pt x="2511" y="213"/>
                  </a:cubicBezTo>
                  <a:cubicBezTo>
                    <a:pt x="2511" y="94"/>
                    <a:pt x="2414" y="1"/>
                    <a:pt x="2295"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7"/>
            <p:cNvSpPr/>
            <p:nvPr/>
          </p:nvSpPr>
          <p:spPr>
            <a:xfrm>
              <a:off x="1062775" y="2137725"/>
              <a:ext cx="206825" cy="10750"/>
            </a:xfrm>
            <a:custGeom>
              <a:avLst/>
              <a:gdLst/>
              <a:ahLst/>
              <a:cxnLst/>
              <a:rect l="l" t="t" r="r" b="b"/>
              <a:pathLst>
                <a:path w="8273" h="430" extrusionOk="0">
                  <a:moveTo>
                    <a:pt x="217" y="1"/>
                  </a:moveTo>
                  <a:cubicBezTo>
                    <a:pt x="98" y="1"/>
                    <a:pt x="1" y="98"/>
                    <a:pt x="1" y="217"/>
                  </a:cubicBezTo>
                  <a:cubicBezTo>
                    <a:pt x="1" y="332"/>
                    <a:pt x="98" y="430"/>
                    <a:pt x="217" y="430"/>
                  </a:cubicBezTo>
                  <a:lnTo>
                    <a:pt x="8056" y="430"/>
                  </a:lnTo>
                  <a:cubicBezTo>
                    <a:pt x="8176" y="430"/>
                    <a:pt x="8268" y="332"/>
                    <a:pt x="8273" y="217"/>
                  </a:cubicBezTo>
                  <a:cubicBezTo>
                    <a:pt x="8273" y="98"/>
                    <a:pt x="8176" y="1"/>
                    <a:pt x="8056"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7"/>
            <p:cNvSpPr/>
            <p:nvPr/>
          </p:nvSpPr>
          <p:spPr>
            <a:xfrm>
              <a:off x="1062775" y="2114750"/>
              <a:ext cx="206825" cy="10850"/>
            </a:xfrm>
            <a:custGeom>
              <a:avLst/>
              <a:gdLst/>
              <a:ahLst/>
              <a:cxnLst/>
              <a:rect l="l" t="t" r="r" b="b"/>
              <a:pathLst>
                <a:path w="8273" h="434" extrusionOk="0">
                  <a:moveTo>
                    <a:pt x="217" y="0"/>
                  </a:moveTo>
                  <a:cubicBezTo>
                    <a:pt x="98" y="0"/>
                    <a:pt x="1" y="97"/>
                    <a:pt x="1" y="217"/>
                  </a:cubicBezTo>
                  <a:cubicBezTo>
                    <a:pt x="1" y="336"/>
                    <a:pt x="98" y="429"/>
                    <a:pt x="217" y="433"/>
                  </a:cubicBezTo>
                  <a:lnTo>
                    <a:pt x="8056" y="433"/>
                  </a:lnTo>
                  <a:cubicBezTo>
                    <a:pt x="8176" y="429"/>
                    <a:pt x="8268" y="336"/>
                    <a:pt x="8273" y="217"/>
                  </a:cubicBezTo>
                  <a:cubicBezTo>
                    <a:pt x="8273" y="97"/>
                    <a:pt x="8176" y="0"/>
                    <a:pt x="8056"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7"/>
            <p:cNvSpPr/>
            <p:nvPr/>
          </p:nvSpPr>
          <p:spPr>
            <a:xfrm>
              <a:off x="1078800" y="2091850"/>
              <a:ext cx="190800" cy="10750"/>
            </a:xfrm>
            <a:custGeom>
              <a:avLst/>
              <a:gdLst/>
              <a:ahLst/>
              <a:cxnLst/>
              <a:rect l="l" t="t" r="r" b="b"/>
              <a:pathLst>
                <a:path w="7632" h="430" extrusionOk="0">
                  <a:moveTo>
                    <a:pt x="214" y="1"/>
                  </a:moveTo>
                  <a:cubicBezTo>
                    <a:pt x="98" y="1"/>
                    <a:pt x="1" y="97"/>
                    <a:pt x="5" y="218"/>
                  </a:cubicBezTo>
                  <a:cubicBezTo>
                    <a:pt x="5" y="333"/>
                    <a:pt x="102" y="430"/>
                    <a:pt x="222" y="430"/>
                  </a:cubicBezTo>
                  <a:lnTo>
                    <a:pt x="7415" y="430"/>
                  </a:lnTo>
                  <a:cubicBezTo>
                    <a:pt x="7535" y="430"/>
                    <a:pt x="7627" y="333"/>
                    <a:pt x="7632" y="218"/>
                  </a:cubicBezTo>
                  <a:cubicBezTo>
                    <a:pt x="7632" y="98"/>
                    <a:pt x="7535" y="1"/>
                    <a:pt x="7415" y="1"/>
                  </a:cubicBezTo>
                  <a:lnTo>
                    <a:pt x="222" y="1"/>
                  </a:lnTo>
                  <a:cubicBezTo>
                    <a:pt x="219" y="1"/>
                    <a:pt x="217" y="1"/>
                    <a:pt x="214"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7"/>
            <p:cNvSpPr/>
            <p:nvPr/>
          </p:nvSpPr>
          <p:spPr>
            <a:xfrm>
              <a:off x="1062775" y="2275225"/>
              <a:ext cx="181750" cy="10750"/>
            </a:xfrm>
            <a:custGeom>
              <a:avLst/>
              <a:gdLst/>
              <a:ahLst/>
              <a:cxnLst/>
              <a:rect l="l" t="t" r="r" b="b"/>
              <a:pathLst>
                <a:path w="7270" h="430" extrusionOk="0">
                  <a:moveTo>
                    <a:pt x="217" y="1"/>
                  </a:moveTo>
                  <a:cubicBezTo>
                    <a:pt x="98" y="1"/>
                    <a:pt x="1" y="98"/>
                    <a:pt x="1" y="213"/>
                  </a:cubicBezTo>
                  <a:cubicBezTo>
                    <a:pt x="1" y="332"/>
                    <a:pt x="98" y="430"/>
                    <a:pt x="217" y="430"/>
                  </a:cubicBezTo>
                  <a:lnTo>
                    <a:pt x="7053" y="430"/>
                  </a:lnTo>
                  <a:cubicBezTo>
                    <a:pt x="7172" y="430"/>
                    <a:pt x="7265" y="332"/>
                    <a:pt x="7269" y="213"/>
                  </a:cubicBezTo>
                  <a:cubicBezTo>
                    <a:pt x="7265" y="98"/>
                    <a:pt x="7168" y="1"/>
                    <a:pt x="7053"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7"/>
            <p:cNvSpPr/>
            <p:nvPr/>
          </p:nvSpPr>
          <p:spPr>
            <a:xfrm>
              <a:off x="1062775" y="2298100"/>
              <a:ext cx="112775" cy="10875"/>
            </a:xfrm>
            <a:custGeom>
              <a:avLst/>
              <a:gdLst/>
              <a:ahLst/>
              <a:cxnLst/>
              <a:rect l="l" t="t" r="r" b="b"/>
              <a:pathLst>
                <a:path w="4511" h="435" extrusionOk="0">
                  <a:moveTo>
                    <a:pt x="217" y="1"/>
                  </a:moveTo>
                  <a:cubicBezTo>
                    <a:pt x="98" y="5"/>
                    <a:pt x="1" y="98"/>
                    <a:pt x="1" y="218"/>
                  </a:cubicBezTo>
                  <a:cubicBezTo>
                    <a:pt x="1" y="337"/>
                    <a:pt x="98" y="434"/>
                    <a:pt x="217" y="434"/>
                  </a:cubicBezTo>
                  <a:lnTo>
                    <a:pt x="4294" y="434"/>
                  </a:lnTo>
                  <a:cubicBezTo>
                    <a:pt x="4413" y="434"/>
                    <a:pt x="4510" y="337"/>
                    <a:pt x="4510" y="218"/>
                  </a:cubicBezTo>
                  <a:cubicBezTo>
                    <a:pt x="4506" y="98"/>
                    <a:pt x="4413" y="5"/>
                    <a:pt x="4294"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7"/>
            <p:cNvSpPr/>
            <p:nvPr/>
          </p:nvSpPr>
          <p:spPr>
            <a:xfrm>
              <a:off x="1129100" y="2333250"/>
              <a:ext cx="74200" cy="10750"/>
            </a:xfrm>
            <a:custGeom>
              <a:avLst/>
              <a:gdLst/>
              <a:ahLst/>
              <a:cxnLst/>
              <a:rect l="l" t="t" r="r" b="b"/>
              <a:pathLst>
                <a:path w="2968" h="430" extrusionOk="0">
                  <a:moveTo>
                    <a:pt x="283" y="1"/>
                  </a:moveTo>
                  <a:cubicBezTo>
                    <a:pt x="0" y="1"/>
                    <a:pt x="2" y="430"/>
                    <a:pt x="288" y="430"/>
                  </a:cubicBezTo>
                  <a:lnTo>
                    <a:pt x="2680" y="430"/>
                  </a:lnTo>
                  <a:cubicBezTo>
                    <a:pt x="2966" y="430"/>
                    <a:pt x="2967" y="1"/>
                    <a:pt x="2684" y="1"/>
                  </a:cubicBezTo>
                  <a:cubicBezTo>
                    <a:pt x="2683" y="1"/>
                    <a:pt x="2681" y="1"/>
                    <a:pt x="2680" y="1"/>
                  </a:cubicBezTo>
                  <a:lnTo>
                    <a:pt x="288" y="1"/>
                  </a:lnTo>
                  <a:cubicBezTo>
                    <a:pt x="286" y="1"/>
                    <a:pt x="285" y="1"/>
                    <a:pt x="283"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7"/>
            <p:cNvSpPr/>
            <p:nvPr/>
          </p:nvSpPr>
          <p:spPr>
            <a:xfrm>
              <a:off x="1062675" y="2252900"/>
              <a:ext cx="114200" cy="10850"/>
            </a:xfrm>
            <a:custGeom>
              <a:avLst/>
              <a:gdLst/>
              <a:ahLst/>
              <a:cxnLst/>
              <a:rect l="l" t="t" r="r" b="b"/>
              <a:pathLst>
                <a:path w="4568" h="434" extrusionOk="0">
                  <a:moveTo>
                    <a:pt x="221" y="1"/>
                  </a:moveTo>
                  <a:cubicBezTo>
                    <a:pt x="102" y="1"/>
                    <a:pt x="5" y="98"/>
                    <a:pt x="5" y="217"/>
                  </a:cubicBezTo>
                  <a:cubicBezTo>
                    <a:pt x="0" y="337"/>
                    <a:pt x="98" y="434"/>
                    <a:pt x="221" y="434"/>
                  </a:cubicBezTo>
                  <a:lnTo>
                    <a:pt x="4346" y="434"/>
                  </a:lnTo>
                  <a:cubicBezTo>
                    <a:pt x="4466" y="434"/>
                    <a:pt x="4567" y="337"/>
                    <a:pt x="4563" y="217"/>
                  </a:cubicBezTo>
                  <a:cubicBezTo>
                    <a:pt x="4563" y="98"/>
                    <a:pt x="4466" y="1"/>
                    <a:pt x="4346"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7"/>
            <p:cNvSpPr/>
            <p:nvPr/>
          </p:nvSpPr>
          <p:spPr>
            <a:xfrm>
              <a:off x="1033700" y="2018025"/>
              <a:ext cx="264975" cy="356050"/>
            </a:xfrm>
            <a:custGeom>
              <a:avLst/>
              <a:gdLst/>
              <a:ahLst/>
              <a:cxnLst/>
              <a:rect l="l" t="t" r="r" b="b"/>
              <a:pathLst>
                <a:path w="10599" h="14242" extrusionOk="0">
                  <a:moveTo>
                    <a:pt x="576" y="1"/>
                  </a:moveTo>
                  <a:cubicBezTo>
                    <a:pt x="257" y="1"/>
                    <a:pt x="1" y="257"/>
                    <a:pt x="1" y="575"/>
                  </a:cubicBezTo>
                  <a:lnTo>
                    <a:pt x="1" y="13671"/>
                  </a:lnTo>
                  <a:cubicBezTo>
                    <a:pt x="1" y="13987"/>
                    <a:pt x="253" y="14241"/>
                    <a:pt x="568" y="14241"/>
                  </a:cubicBezTo>
                  <a:cubicBezTo>
                    <a:pt x="570" y="14241"/>
                    <a:pt x="573" y="14241"/>
                    <a:pt x="576" y="14241"/>
                  </a:cubicBezTo>
                  <a:lnTo>
                    <a:pt x="10024" y="14241"/>
                  </a:lnTo>
                  <a:cubicBezTo>
                    <a:pt x="10338" y="14241"/>
                    <a:pt x="10594" y="13985"/>
                    <a:pt x="10599" y="13671"/>
                  </a:cubicBezTo>
                  <a:lnTo>
                    <a:pt x="921" y="13671"/>
                  </a:lnTo>
                  <a:cubicBezTo>
                    <a:pt x="730" y="13671"/>
                    <a:pt x="576" y="13516"/>
                    <a:pt x="576" y="13326"/>
                  </a:cubicBezTo>
                  <a:lnTo>
                    <a:pt x="5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7"/>
            <p:cNvSpPr/>
            <p:nvPr/>
          </p:nvSpPr>
          <p:spPr>
            <a:xfrm>
              <a:off x="1080475" y="2044775"/>
              <a:ext cx="173650" cy="22125"/>
            </a:xfrm>
            <a:custGeom>
              <a:avLst/>
              <a:gdLst/>
              <a:ahLst/>
              <a:cxnLst/>
              <a:rect l="l" t="t" r="r" b="b"/>
              <a:pathLst>
                <a:path w="6946" h="885" extrusionOk="0">
                  <a:moveTo>
                    <a:pt x="310" y="1"/>
                  </a:moveTo>
                  <a:lnTo>
                    <a:pt x="159" y="76"/>
                  </a:lnTo>
                  <a:cubicBezTo>
                    <a:pt x="0" y="76"/>
                    <a:pt x="18" y="226"/>
                    <a:pt x="18" y="385"/>
                  </a:cubicBezTo>
                  <a:lnTo>
                    <a:pt x="115" y="597"/>
                  </a:lnTo>
                  <a:cubicBezTo>
                    <a:pt x="115" y="752"/>
                    <a:pt x="243" y="885"/>
                    <a:pt x="402" y="885"/>
                  </a:cubicBezTo>
                  <a:lnTo>
                    <a:pt x="6521" y="841"/>
                  </a:lnTo>
                  <a:cubicBezTo>
                    <a:pt x="6544" y="841"/>
                    <a:pt x="6567" y="841"/>
                    <a:pt x="6590" y="841"/>
                  </a:cubicBezTo>
                  <a:cubicBezTo>
                    <a:pt x="6726" y="841"/>
                    <a:pt x="6853" y="831"/>
                    <a:pt x="6853" y="695"/>
                  </a:cubicBezTo>
                  <a:lnTo>
                    <a:pt x="6946" y="566"/>
                  </a:lnTo>
                  <a:lnTo>
                    <a:pt x="6946" y="288"/>
                  </a:lnTo>
                  <a:cubicBezTo>
                    <a:pt x="6946" y="129"/>
                    <a:pt x="6818" y="1"/>
                    <a:pt x="66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7"/>
            <p:cNvSpPr/>
            <p:nvPr/>
          </p:nvSpPr>
          <p:spPr>
            <a:xfrm>
              <a:off x="1078025" y="2044775"/>
              <a:ext cx="176100" cy="24125"/>
            </a:xfrm>
            <a:custGeom>
              <a:avLst/>
              <a:gdLst/>
              <a:ahLst/>
              <a:cxnLst/>
              <a:rect l="l" t="t" r="r" b="b"/>
              <a:pathLst>
                <a:path w="7044" h="965" extrusionOk="0">
                  <a:moveTo>
                    <a:pt x="293" y="1"/>
                  </a:moveTo>
                  <a:cubicBezTo>
                    <a:pt x="133" y="1"/>
                    <a:pt x="5" y="129"/>
                    <a:pt x="1" y="288"/>
                  </a:cubicBezTo>
                  <a:lnTo>
                    <a:pt x="1" y="677"/>
                  </a:lnTo>
                  <a:cubicBezTo>
                    <a:pt x="1" y="836"/>
                    <a:pt x="133" y="964"/>
                    <a:pt x="293" y="964"/>
                  </a:cubicBezTo>
                  <a:lnTo>
                    <a:pt x="6757" y="964"/>
                  </a:lnTo>
                  <a:cubicBezTo>
                    <a:pt x="6916" y="964"/>
                    <a:pt x="7044" y="836"/>
                    <a:pt x="7044" y="677"/>
                  </a:cubicBezTo>
                  <a:lnTo>
                    <a:pt x="7044" y="566"/>
                  </a:lnTo>
                  <a:lnTo>
                    <a:pt x="607" y="566"/>
                  </a:lnTo>
                  <a:cubicBezTo>
                    <a:pt x="496" y="566"/>
                    <a:pt x="408" y="474"/>
                    <a:pt x="408" y="363"/>
                  </a:cubicBezTo>
                  <a:lnTo>
                    <a:pt x="4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7"/>
            <p:cNvSpPr/>
            <p:nvPr/>
          </p:nvSpPr>
          <p:spPr>
            <a:xfrm>
              <a:off x="1244500" y="2250025"/>
              <a:ext cx="79825" cy="79000"/>
            </a:xfrm>
            <a:custGeom>
              <a:avLst/>
              <a:gdLst/>
              <a:ahLst/>
              <a:cxnLst/>
              <a:rect l="l" t="t" r="r" b="b"/>
              <a:pathLst>
                <a:path w="3193" h="3160" extrusionOk="0">
                  <a:moveTo>
                    <a:pt x="778" y="1"/>
                  </a:moveTo>
                  <a:lnTo>
                    <a:pt x="0" y="779"/>
                  </a:lnTo>
                  <a:lnTo>
                    <a:pt x="1760" y="2746"/>
                  </a:lnTo>
                  <a:cubicBezTo>
                    <a:pt x="1948" y="2962"/>
                    <a:pt x="2224" y="3159"/>
                    <a:pt x="2480" y="3159"/>
                  </a:cubicBezTo>
                  <a:cubicBezTo>
                    <a:pt x="2555" y="3159"/>
                    <a:pt x="2628" y="3142"/>
                    <a:pt x="2697" y="3104"/>
                  </a:cubicBezTo>
                  <a:cubicBezTo>
                    <a:pt x="2764" y="3074"/>
                    <a:pt x="2825" y="3029"/>
                    <a:pt x="2878" y="2972"/>
                  </a:cubicBezTo>
                  <a:cubicBezTo>
                    <a:pt x="3192" y="2658"/>
                    <a:pt x="3175" y="2145"/>
                    <a:pt x="2843" y="1849"/>
                  </a:cubicBezTo>
                  <a:lnTo>
                    <a:pt x="7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7"/>
            <p:cNvSpPr/>
            <p:nvPr/>
          </p:nvSpPr>
          <p:spPr>
            <a:xfrm>
              <a:off x="1213775" y="2225725"/>
              <a:ext cx="49750" cy="45875"/>
            </a:xfrm>
            <a:custGeom>
              <a:avLst/>
              <a:gdLst/>
              <a:ahLst/>
              <a:cxnLst/>
              <a:rect l="l" t="t" r="r" b="b"/>
              <a:pathLst>
                <a:path w="1990" h="1835" extrusionOk="0">
                  <a:moveTo>
                    <a:pt x="433" y="0"/>
                  </a:moveTo>
                  <a:lnTo>
                    <a:pt x="0" y="429"/>
                  </a:lnTo>
                  <a:lnTo>
                    <a:pt x="769" y="884"/>
                  </a:lnTo>
                  <a:lnTo>
                    <a:pt x="1141" y="1835"/>
                  </a:lnTo>
                  <a:lnTo>
                    <a:pt x="1990" y="977"/>
                  </a:lnTo>
                  <a:lnTo>
                    <a:pt x="1273" y="389"/>
                  </a:lnTo>
                  <a:lnTo>
                    <a:pt x="43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7"/>
            <p:cNvSpPr/>
            <p:nvPr/>
          </p:nvSpPr>
          <p:spPr>
            <a:xfrm>
              <a:off x="1242050" y="2263300"/>
              <a:ext cx="69900" cy="66775"/>
            </a:xfrm>
            <a:custGeom>
              <a:avLst/>
              <a:gdLst/>
              <a:ahLst/>
              <a:cxnLst/>
              <a:rect l="l" t="t" r="r" b="b"/>
              <a:pathLst>
                <a:path w="2796" h="2671" extrusionOk="0">
                  <a:moveTo>
                    <a:pt x="346" y="0"/>
                  </a:moveTo>
                  <a:lnTo>
                    <a:pt x="1" y="345"/>
                  </a:lnTo>
                  <a:lnTo>
                    <a:pt x="1849" y="2410"/>
                  </a:lnTo>
                  <a:cubicBezTo>
                    <a:pt x="1995" y="2573"/>
                    <a:pt x="2207" y="2671"/>
                    <a:pt x="2428" y="2671"/>
                  </a:cubicBezTo>
                  <a:cubicBezTo>
                    <a:pt x="2556" y="2671"/>
                    <a:pt x="2680" y="2635"/>
                    <a:pt x="2795" y="2578"/>
                  </a:cubicBezTo>
                  <a:cubicBezTo>
                    <a:pt x="2663" y="2503"/>
                    <a:pt x="2552" y="2405"/>
                    <a:pt x="2455" y="2295"/>
                  </a:cubicBezTo>
                  <a:lnTo>
                    <a:pt x="34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7"/>
            <p:cNvSpPr/>
            <p:nvPr/>
          </p:nvSpPr>
          <p:spPr>
            <a:xfrm>
              <a:off x="1213775" y="2221725"/>
              <a:ext cx="36925" cy="50225"/>
            </a:xfrm>
            <a:custGeom>
              <a:avLst/>
              <a:gdLst/>
              <a:ahLst/>
              <a:cxnLst/>
              <a:rect l="l" t="t" r="r" b="b"/>
              <a:pathLst>
                <a:path w="1477" h="2009" extrusionOk="0">
                  <a:moveTo>
                    <a:pt x="593" y="1"/>
                  </a:moveTo>
                  <a:lnTo>
                    <a:pt x="345" y="253"/>
                  </a:lnTo>
                  <a:lnTo>
                    <a:pt x="0" y="593"/>
                  </a:lnTo>
                  <a:lnTo>
                    <a:pt x="1132" y="2008"/>
                  </a:lnTo>
                  <a:lnTo>
                    <a:pt x="1477" y="1663"/>
                  </a:lnTo>
                  <a:lnTo>
                    <a:pt x="968" y="1035"/>
                  </a:lnTo>
                  <a:cubicBezTo>
                    <a:pt x="937" y="991"/>
                    <a:pt x="937" y="934"/>
                    <a:pt x="973" y="894"/>
                  </a:cubicBezTo>
                  <a:cubicBezTo>
                    <a:pt x="1079" y="783"/>
                    <a:pt x="1176" y="669"/>
                    <a:pt x="1273" y="549"/>
                  </a:cubicBezTo>
                  <a:lnTo>
                    <a:pt x="5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7"/>
            <p:cNvSpPr/>
            <p:nvPr/>
          </p:nvSpPr>
          <p:spPr>
            <a:xfrm>
              <a:off x="1098700" y="2106675"/>
              <a:ext cx="141725" cy="141725"/>
            </a:xfrm>
            <a:custGeom>
              <a:avLst/>
              <a:gdLst/>
              <a:ahLst/>
              <a:cxnLst/>
              <a:rect l="l" t="t" r="r" b="b"/>
              <a:pathLst>
                <a:path w="5669" h="5669" extrusionOk="0">
                  <a:moveTo>
                    <a:pt x="2835" y="0"/>
                  </a:moveTo>
                  <a:cubicBezTo>
                    <a:pt x="1270" y="0"/>
                    <a:pt x="1" y="1269"/>
                    <a:pt x="1" y="2834"/>
                  </a:cubicBezTo>
                  <a:cubicBezTo>
                    <a:pt x="1" y="4400"/>
                    <a:pt x="1270" y="5668"/>
                    <a:pt x="2835" y="5668"/>
                  </a:cubicBezTo>
                  <a:cubicBezTo>
                    <a:pt x="4400" y="5668"/>
                    <a:pt x="5669" y="4400"/>
                    <a:pt x="5669" y="2834"/>
                  </a:cubicBezTo>
                  <a:cubicBezTo>
                    <a:pt x="5669" y="1269"/>
                    <a:pt x="4400" y="0"/>
                    <a:pt x="2835" y="0"/>
                  </a:cubicBezTo>
                  <a:close/>
                </a:path>
              </a:pathLst>
            </a:custGeom>
            <a:solidFill>
              <a:srgbClr val="FA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7"/>
            <p:cNvSpPr/>
            <p:nvPr/>
          </p:nvSpPr>
          <p:spPr>
            <a:xfrm>
              <a:off x="1231775" y="2239450"/>
              <a:ext cx="43025" cy="40750"/>
            </a:xfrm>
            <a:custGeom>
              <a:avLst/>
              <a:gdLst/>
              <a:ahLst/>
              <a:cxnLst/>
              <a:rect l="l" t="t" r="r" b="b"/>
              <a:pathLst>
                <a:path w="1721" h="1630" extrusionOk="0">
                  <a:moveTo>
                    <a:pt x="1187" y="0"/>
                  </a:moveTo>
                  <a:cubicBezTo>
                    <a:pt x="1092" y="0"/>
                    <a:pt x="996" y="37"/>
                    <a:pt x="920" y="110"/>
                  </a:cubicBezTo>
                  <a:lnTo>
                    <a:pt x="452" y="578"/>
                  </a:lnTo>
                  <a:lnTo>
                    <a:pt x="164" y="999"/>
                  </a:lnTo>
                  <a:cubicBezTo>
                    <a:pt x="23" y="1144"/>
                    <a:pt x="1" y="1259"/>
                    <a:pt x="147" y="1405"/>
                  </a:cubicBezTo>
                  <a:lnTo>
                    <a:pt x="248" y="1529"/>
                  </a:lnTo>
                  <a:cubicBezTo>
                    <a:pt x="313" y="1598"/>
                    <a:pt x="388" y="1630"/>
                    <a:pt x="463" y="1630"/>
                  </a:cubicBezTo>
                  <a:cubicBezTo>
                    <a:pt x="551" y="1630"/>
                    <a:pt x="641" y="1586"/>
                    <a:pt x="717" y="1507"/>
                  </a:cubicBezTo>
                  <a:lnTo>
                    <a:pt x="1062" y="1281"/>
                  </a:lnTo>
                  <a:lnTo>
                    <a:pt x="1579" y="760"/>
                  </a:lnTo>
                  <a:cubicBezTo>
                    <a:pt x="1721" y="614"/>
                    <a:pt x="1721" y="384"/>
                    <a:pt x="1579" y="234"/>
                  </a:cubicBezTo>
                  <a:lnTo>
                    <a:pt x="1451" y="110"/>
                  </a:lnTo>
                  <a:cubicBezTo>
                    <a:pt x="1378" y="37"/>
                    <a:pt x="1283" y="0"/>
                    <a:pt x="11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7"/>
            <p:cNvSpPr/>
            <p:nvPr/>
          </p:nvSpPr>
          <p:spPr>
            <a:xfrm>
              <a:off x="1230350" y="2253900"/>
              <a:ext cx="27975" cy="28250"/>
            </a:xfrm>
            <a:custGeom>
              <a:avLst/>
              <a:gdLst/>
              <a:ahLst/>
              <a:cxnLst/>
              <a:rect l="l" t="t" r="r" b="b"/>
              <a:pathLst>
                <a:path w="1119" h="1130" extrusionOk="0">
                  <a:moveTo>
                    <a:pt x="513" y="0"/>
                  </a:moveTo>
                  <a:lnTo>
                    <a:pt x="133" y="376"/>
                  </a:lnTo>
                  <a:cubicBezTo>
                    <a:pt x="0" y="513"/>
                    <a:pt x="0" y="726"/>
                    <a:pt x="133" y="863"/>
                  </a:cubicBezTo>
                  <a:lnTo>
                    <a:pt x="305" y="1031"/>
                  </a:lnTo>
                  <a:cubicBezTo>
                    <a:pt x="371" y="1096"/>
                    <a:pt x="458" y="1129"/>
                    <a:pt x="546" y="1129"/>
                  </a:cubicBezTo>
                  <a:cubicBezTo>
                    <a:pt x="625" y="1129"/>
                    <a:pt x="705" y="1103"/>
                    <a:pt x="770" y="1048"/>
                  </a:cubicBezTo>
                  <a:lnTo>
                    <a:pt x="787" y="1031"/>
                  </a:lnTo>
                  <a:lnTo>
                    <a:pt x="1119" y="703"/>
                  </a:lnTo>
                  <a:lnTo>
                    <a:pt x="814" y="376"/>
                  </a:lnTo>
                  <a:lnTo>
                    <a:pt x="51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7"/>
            <p:cNvSpPr/>
            <p:nvPr/>
          </p:nvSpPr>
          <p:spPr>
            <a:xfrm>
              <a:off x="1091175" y="2093625"/>
              <a:ext cx="168475" cy="164050"/>
            </a:xfrm>
            <a:custGeom>
              <a:avLst/>
              <a:gdLst/>
              <a:ahLst/>
              <a:cxnLst/>
              <a:rect l="l" t="t" r="r" b="b"/>
              <a:pathLst>
                <a:path w="6739" h="6562" extrusionOk="0">
                  <a:moveTo>
                    <a:pt x="3132" y="753"/>
                  </a:moveTo>
                  <a:cubicBezTo>
                    <a:pt x="3467" y="753"/>
                    <a:pt x="3805" y="818"/>
                    <a:pt x="4126" y="951"/>
                  </a:cubicBezTo>
                  <a:cubicBezTo>
                    <a:pt x="5099" y="1354"/>
                    <a:pt x="5731" y="2304"/>
                    <a:pt x="5726" y="3356"/>
                  </a:cubicBezTo>
                  <a:cubicBezTo>
                    <a:pt x="5726" y="4789"/>
                    <a:pt x="4568" y="5947"/>
                    <a:pt x="3136" y="5947"/>
                  </a:cubicBezTo>
                  <a:cubicBezTo>
                    <a:pt x="3132" y="5947"/>
                    <a:pt x="3128" y="5947"/>
                    <a:pt x="3125" y="5947"/>
                  </a:cubicBezTo>
                  <a:cubicBezTo>
                    <a:pt x="2077" y="5947"/>
                    <a:pt x="1131" y="5316"/>
                    <a:pt x="730" y="4347"/>
                  </a:cubicBezTo>
                  <a:cubicBezTo>
                    <a:pt x="328" y="3374"/>
                    <a:pt x="549" y="2256"/>
                    <a:pt x="1292" y="1513"/>
                  </a:cubicBezTo>
                  <a:cubicBezTo>
                    <a:pt x="1791" y="1016"/>
                    <a:pt x="2457" y="753"/>
                    <a:pt x="3132" y="753"/>
                  </a:cubicBezTo>
                  <a:close/>
                  <a:moveTo>
                    <a:pt x="3136" y="1"/>
                  </a:moveTo>
                  <a:cubicBezTo>
                    <a:pt x="2220" y="1"/>
                    <a:pt x="1349" y="372"/>
                    <a:pt x="717" y="1031"/>
                  </a:cubicBezTo>
                  <a:cubicBezTo>
                    <a:pt x="134" y="1632"/>
                    <a:pt x="1" y="2450"/>
                    <a:pt x="1" y="3356"/>
                  </a:cubicBezTo>
                  <a:cubicBezTo>
                    <a:pt x="1" y="5200"/>
                    <a:pt x="1327" y="6562"/>
                    <a:pt x="3180" y="6562"/>
                  </a:cubicBezTo>
                  <a:cubicBezTo>
                    <a:pt x="3945" y="6562"/>
                    <a:pt x="4550" y="6434"/>
                    <a:pt x="5116" y="6005"/>
                  </a:cubicBezTo>
                  <a:cubicBezTo>
                    <a:pt x="5258" y="5899"/>
                    <a:pt x="5439" y="5793"/>
                    <a:pt x="5563" y="5664"/>
                  </a:cubicBezTo>
                  <a:cubicBezTo>
                    <a:pt x="6483" y="4692"/>
                    <a:pt x="6739" y="3268"/>
                    <a:pt x="6213" y="2034"/>
                  </a:cubicBezTo>
                  <a:cubicBezTo>
                    <a:pt x="5687" y="801"/>
                    <a:pt x="4475" y="5"/>
                    <a:pt x="31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7"/>
            <p:cNvSpPr/>
            <p:nvPr/>
          </p:nvSpPr>
          <p:spPr>
            <a:xfrm>
              <a:off x="1074600" y="2111975"/>
              <a:ext cx="155875" cy="149500"/>
            </a:xfrm>
            <a:custGeom>
              <a:avLst/>
              <a:gdLst/>
              <a:ahLst/>
              <a:cxnLst/>
              <a:rect l="l" t="t" r="r" b="b"/>
              <a:pathLst>
                <a:path w="6235" h="5980" extrusionOk="0">
                  <a:moveTo>
                    <a:pt x="1699" y="1"/>
                  </a:moveTo>
                  <a:cubicBezTo>
                    <a:pt x="173" y="1216"/>
                    <a:pt x="1" y="3467"/>
                    <a:pt x="1323" y="4899"/>
                  </a:cubicBezTo>
                  <a:cubicBezTo>
                    <a:pt x="1987" y="5619"/>
                    <a:pt x="2889" y="5980"/>
                    <a:pt x="3790" y="5980"/>
                  </a:cubicBezTo>
                  <a:cubicBezTo>
                    <a:pt x="4682" y="5980"/>
                    <a:pt x="5573" y="5627"/>
                    <a:pt x="6235" y="4921"/>
                  </a:cubicBezTo>
                  <a:lnTo>
                    <a:pt x="6235" y="4921"/>
                  </a:lnTo>
                  <a:cubicBezTo>
                    <a:pt x="5620" y="5412"/>
                    <a:pt x="4882" y="5652"/>
                    <a:pt x="4147" y="5652"/>
                  </a:cubicBezTo>
                  <a:cubicBezTo>
                    <a:pt x="3240" y="5652"/>
                    <a:pt x="2338" y="5286"/>
                    <a:pt x="1681" y="4572"/>
                  </a:cubicBezTo>
                  <a:cubicBezTo>
                    <a:pt x="487" y="3277"/>
                    <a:pt x="496" y="1283"/>
                    <a:pt x="169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7"/>
            <p:cNvSpPr/>
            <p:nvPr/>
          </p:nvSpPr>
          <p:spPr>
            <a:xfrm>
              <a:off x="1125675" y="2150725"/>
              <a:ext cx="87225" cy="60825"/>
            </a:xfrm>
            <a:custGeom>
              <a:avLst/>
              <a:gdLst/>
              <a:ahLst/>
              <a:cxnLst/>
              <a:rect l="l" t="t" r="r" b="b"/>
              <a:pathLst>
                <a:path w="3489" h="2433" extrusionOk="0">
                  <a:moveTo>
                    <a:pt x="3167" y="1"/>
                  </a:moveTo>
                  <a:cubicBezTo>
                    <a:pt x="2989" y="1"/>
                    <a:pt x="2754" y="196"/>
                    <a:pt x="2622" y="321"/>
                  </a:cubicBezTo>
                  <a:lnTo>
                    <a:pt x="1791" y="1386"/>
                  </a:lnTo>
                  <a:cubicBezTo>
                    <a:pt x="1773" y="1404"/>
                    <a:pt x="1331" y="1426"/>
                    <a:pt x="1309" y="1426"/>
                  </a:cubicBezTo>
                  <a:cubicBezTo>
                    <a:pt x="1287" y="1426"/>
                    <a:pt x="1265" y="1413"/>
                    <a:pt x="1247" y="1400"/>
                  </a:cubicBezTo>
                  <a:lnTo>
                    <a:pt x="646" y="803"/>
                  </a:lnTo>
                  <a:cubicBezTo>
                    <a:pt x="560" y="712"/>
                    <a:pt x="447" y="667"/>
                    <a:pt x="333" y="667"/>
                  </a:cubicBezTo>
                  <a:cubicBezTo>
                    <a:pt x="230" y="667"/>
                    <a:pt x="127" y="705"/>
                    <a:pt x="45" y="781"/>
                  </a:cubicBezTo>
                  <a:cubicBezTo>
                    <a:pt x="45" y="781"/>
                    <a:pt x="0" y="1201"/>
                    <a:pt x="168" y="1369"/>
                  </a:cubicBezTo>
                  <a:lnTo>
                    <a:pt x="995" y="2253"/>
                  </a:lnTo>
                  <a:cubicBezTo>
                    <a:pt x="1075" y="2332"/>
                    <a:pt x="1185" y="2377"/>
                    <a:pt x="1296" y="2377"/>
                  </a:cubicBezTo>
                  <a:cubicBezTo>
                    <a:pt x="1365" y="2377"/>
                    <a:pt x="1441" y="2433"/>
                    <a:pt x="1507" y="2433"/>
                  </a:cubicBezTo>
                  <a:cubicBezTo>
                    <a:pt x="1526" y="2433"/>
                    <a:pt x="1544" y="2428"/>
                    <a:pt x="1561" y="2416"/>
                  </a:cubicBezTo>
                  <a:lnTo>
                    <a:pt x="1614" y="2372"/>
                  </a:lnTo>
                  <a:lnTo>
                    <a:pt x="3316" y="670"/>
                  </a:lnTo>
                  <a:cubicBezTo>
                    <a:pt x="3489" y="493"/>
                    <a:pt x="3480" y="210"/>
                    <a:pt x="3299" y="51"/>
                  </a:cubicBezTo>
                  <a:cubicBezTo>
                    <a:pt x="3261" y="16"/>
                    <a:pt x="3216" y="1"/>
                    <a:pt x="3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7"/>
            <p:cNvSpPr/>
            <p:nvPr/>
          </p:nvSpPr>
          <p:spPr>
            <a:xfrm>
              <a:off x="1157825" y="2149150"/>
              <a:ext cx="50450" cy="43900"/>
            </a:xfrm>
            <a:custGeom>
              <a:avLst/>
              <a:gdLst/>
              <a:ahLst/>
              <a:cxnLst/>
              <a:rect l="l" t="t" r="r" b="b"/>
              <a:pathLst>
                <a:path w="2018" h="1756" extrusionOk="0">
                  <a:moveTo>
                    <a:pt x="1722" y="1"/>
                  </a:moveTo>
                  <a:cubicBezTo>
                    <a:pt x="1608" y="1"/>
                    <a:pt x="1495" y="46"/>
                    <a:pt x="1411" y="136"/>
                  </a:cubicBezTo>
                  <a:lnTo>
                    <a:pt x="85" y="1463"/>
                  </a:lnTo>
                  <a:cubicBezTo>
                    <a:pt x="63" y="1477"/>
                    <a:pt x="38" y="1486"/>
                    <a:pt x="15" y="1486"/>
                  </a:cubicBezTo>
                  <a:cubicBezTo>
                    <a:pt x="10" y="1486"/>
                    <a:pt x="6" y="1485"/>
                    <a:pt x="1" y="1485"/>
                  </a:cubicBezTo>
                  <a:lnTo>
                    <a:pt x="1" y="1485"/>
                  </a:lnTo>
                  <a:lnTo>
                    <a:pt x="249" y="1732"/>
                  </a:lnTo>
                  <a:cubicBezTo>
                    <a:pt x="266" y="1748"/>
                    <a:pt x="288" y="1756"/>
                    <a:pt x="310" y="1756"/>
                  </a:cubicBezTo>
                  <a:cubicBezTo>
                    <a:pt x="333" y="1756"/>
                    <a:pt x="355" y="1748"/>
                    <a:pt x="372" y="1732"/>
                  </a:cubicBezTo>
                  <a:lnTo>
                    <a:pt x="1955" y="163"/>
                  </a:lnTo>
                  <a:lnTo>
                    <a:pt x="2017" y="114"/>
                  </a:lnTo>
                  <a:lnTo>
                    <a:pt x="2013" y="114"/>
                  </a:lnTo>
                  <a:cubicBezTo>
                    <a:pt x="1930" y="38"/>
                    <a:pt x="1826" y="1"/>
                    <a:pt x="17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7"/>
            <p:cNvSpPr/>
            <p:nvPr/>
          </p:nvSpPr>
          <p:spPr>
            <a:xfrm>
              <a:off x="1122025" y="2169450"/>
              <a:ext cx="42700" cy="43700"/>
            </a:xfrm>
            <a:custGeom>
              <a:avLst/>
              <a:gdLst/>
              <a:ahLst/>
              <a:cxnLst/>
              <a:rect l="l" t="t" r="r" b="b"/>
              <a:pathLst>
                <a:path w="1708" h="1748" extrusionOk="0">
                  <a:moveTo>
                    <a:pt x="222" y="1"/>
                  </a:moveTo>
                  <a:lnTo>
                    <a:pt x="191" y="32"/>
                  </a:lnTo>
                  <a:cubicBezTo>
                    <a:pt x="9" y="195"/>
                    <a:pt x="0" y="478"/>
                    <a:pt x="177" y="651"/>
                  </a:cubicBezTo>
                  <a:lnTo>
                    <a:pt x="1150" y="1623"/>
                  </a:lnTo>
                  <a:cubicBezTo>
                    <a:pt x="1230" y="1703"/>
                    <a:pt x="1340" y="1747"/>
                    <a:pt x="1455" y="1747"/>
                  </a:cubicBezTo>
                  <a:cubicBezTo>
                    <a:pt x="1544" y="1747"/>
                    <a:pt x="1636" y="1721"/>
                    <a:pt x="1707" y="1667"/>
                  </a:cubicBezTo>
                  <a:lnTo>
                    <a:pt x="1694" y="1650"/>
                  </a:lnTo>
                  <a:lnTo>
                    <a:pt x="345" y="323"/>
                  </a:lnTo>
                  <a:cubicBezTo>
                    <a:pt x="261" y="235"/>
                    <a:pt x="217" y="120"/>
                    <a:pt x="2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2" name="Google Shape;2002;p57"/>
          <p:cNvGrpSpPr/>
          <p:nvPr/>
        </p:nvGrpSpPr>
        <p:grpSpPr>
          <a:xfrm>
            <a:off x="7784075" y="2039925"/>
            <a:ext cx="356050" cy="312375"/>
            <a:chOff x="7784075" y="2039925"/>
            <a:chExt cx="356050" cy="312375"/>
          </a:xfrm>
        </p:grpSpPr>
        <p:sp>
          <p:nvSpPr>
            <p:cNvPr id="2003" name="Google Shape;2003;p57"/>
            <p:cNvSpPr/>
            <p:nvPr/>
          </p:nvSpPr>
          <p:spPr>
            <a:xfrm>
              <a:off x="7787075" y="2061450"/>
              <a:ext cx="353050" cy="239575"/>
            </a:xfrm>
            <a:custGeom>
              <a:avLst/>
              <a:gdLst/>
              <a:ahLst/>
              <a:cxnLst/>
              <a:rect l="l" t="t" r="r" b="b"/>
              <a:pathLst>
                <a:path w="14122" h="9583" extrusionOk="0">
                  <a:moveTo>
                    <a:pt x="13983" y="1"/>
                  </a:moveTo>
                  <a:cubicBezTo>
                    <a:pt x="13981" y="1"/>
                    <a:pt x="13978" y="1"/>
                    <a:pt x="13976" y="1"/>
                  </a:cubicBezTo>
                  <a:lnTo>
                    <a:pt x="371" y="1"/>
                  </a:lnTo>
                  <a:lnTo>
                    <a:pt x="146" y="156"/>
                  </a:lnTo>
                  <a:cubicBezTo>
                    <a:pt x="66" y="156"/>
                    <a:pt x="0" y="218"/>
                    <a:pt x="0" y="297"/>
                  </a:cubicBezTo>
                  <a:lnTo>
                    <a:pt x="49" y="9440"/>
                  </a:lnTo>
                  <a:cubicBezTo>
                    <a:pt x="49" y="9518"/>
                    <a:pt x="111" y="9582"/>
                    <a:pt x="187" y="9582"/>
                  </a:cubicBezTo>
                  <a:cubicBezTo>
                    <a:pt x="190" y="9582"/>
                    <a:pt x="192" y="9582"/>
                    <a:pt x="195" y="9582"/>
                  </a:cubicBezTo>
                  <a:lnTo>
                    <a:pt x="13755" y="9582"/>
                  </a:lnTo>
                  <a:cubicBezTo>
                    <a:pt x="13834" y="9582"/>
                    <a:pt x="13900" y="9520"/>
                    <a:pt x="13900" y="9440"/>
                  </a:cubicBezTo>
                  <a:lnTo>
                    <a:pt x="14122" y="9259"/>
                  </a:lnTo>
                  <a:lnTo>
                    <a:pt x="14122" y="143"/>
                  </a:lnTo>
                  <a:cubicBezTo>
                    <a:pt x="14122" y="66"/>
                    <a:pt x="14059" y="1"/>
                    <a:pt x="139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7"/>
            <p:cNvSpPr/>
            <p:nvPr/>
          </p:nvSpPr>
          <p:spPr>
            <a:xfrm>
              <a:off x="7784075" y="2061475"/>
              <a:ext cx="356050" cy="243625"/>
            </a:xfrm>
            <a:custGeom>
              <a:avLst/>
              <a:gdLst/>
              <a:ahLst/>
              <a:cxnLst/>
              <a:rect l="l" t="t" r="r" b="b"/>
              <a:pathLst>
                <a:path w="14242" h="9745" extrusionOk="0">
                  <a:moveTo>
                    <a:pt x="142" y="0"/>
                  </a:moveTo>
                  <a:cubicBezTo>
                    <a:pt x="63" y="0"/>
                    <a:pt x="1" y="62"/>
                    <a:pt x="1" y="142"/>
                  </a:cubicBezTo>
                  <a:lnTo>
                    <a:pt x="1" y="9599"/>
                  </a:lnTo>
                  <a:cubicBezTo>
                    <a:pt x="1" y="9678"/>
                    <a:pt x="63" y="9745"/>
                    <a:pt x="142" y="9745"/>
                  </a:cubicBezTo>
                  <a:lnTo>
                    <a:pt x="14096" y="9745"/>
                  </a:lnTo>
                  <a:cubicBezTo>
                    <a:pt x="14175" y="9745"/>
                    <a:pt x="14242" y="9678"/>
                    <a:pt x="14242" y="9599"/>
                  </a:cubicBezTo>
                  <a:lnTo>
                    <a:pt x="14242" y="9258"/>
                  </a:lnTo>
                  <a:lnTo>
                    <a:pt x="628" y="9258"/>
                  </a:lnTo>
                  <a:cubicBezTo>
                    <a:pt x="553" y="9254"/>
                    <a:pt x="491" y="9187"/>
                    <a:pt x="491" y="9112"/>
                  </a:cubicBezTo>
                  <a:lnTo>
                    <a:pt x="4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7"/>
            <p:cNvSpPr/>
            <p:nvPr/>
          </p:nvSpPr>
          <p:spPr>
            <a:xfrm>
              <a:off x="7945900" y="2283525"/>
              <a:ext cx="32400" cy="25100"/>
            </a:xfrm>
            <a:custGeom>
              <a:avLst/>
              <a:gdLst/>
              <a:ahLst/>
              <a:cxnLst/>
              <a:rect l="l" t="t" r="r" b="b"/>
              <a:pathLst>
                <a:path w="1296" h="1004" extrusionOk="0">
                  <a:moveTo>
                    <a:pt x="0" y="0"/>
                  </a:moveTo>
                  <a:lnTo>
                    <a:pt x="0" y="858"/>
                  </a:lnTo>
                  <a:cubicBezTo>
                    <a:pt x="0" y="938"/>
                    <a:pt x="67" y="1004"/>
                    <a:pt x="146" y="1004"/>
                  </a:cubicBezTo>
                  <a:lnTo>
                    <a:pt x="1154" y="1004"/>
                  </a:lnTo>
                  <a:cubicBezTo>
                    <a:pt x="1230" y="1004"/>
                    <a:pt x="1296" y="938"/>
                    <a:pt x="1296" y="863"/>
                  </a:cubicBezTo>
                  <a:lnTo>
                    <a:pt x="129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7"/>
            <p:cNvSpPr/>
            <p:nvPr/>
          </p:nvSpPr>
          <p:spPr>
            <a:xfrm>
              <a:off x="7950650" y="2039925"/>
              <a:ext cx="168025" cy="240300"/>
            </a:xfrm>
            <a:custGeom>
              <a:avLst/>
              <a:gdLst/>
              <a:ahLst/>
              <a:cxnLst/>
              <a:rect l="l" t="t" r="r" b="b"/>
              <a:pathLst>
                <a:path w="6721" h="9612" extrusionOk="0">
                  <a:moveTo>
                    <a:pt x="1314" y="0"/>
                  </a:moveTo>
                  <a:cubicBezTo>
                    <a:pt x="1185" y="0"/>
                    <a:pt x="1062" y="31"/>
                    <a:pt x="947" y="88"/>
                  </a:cubicBezTo>
                  <a:cubicBezTo>
                    <a:pt x="659" y="225"/>
                    <a:pt x="518" y="752"/>
                    <a:pt x="518" y="1088"/>
                  </a:cubicBezTo>
                  <a:lnTo>
                    <a:pt x="1" y="5947"/>
                  </a:lnTo>
                  <a:lnTo>
                    <a:pt x="460" y="9612"/>
                  </a:lnTo>
                  <a:lnTo>
                    <a:pt x="6323" y="9572"/>
                  </a:lnTo>
                  <a:cubicBezTo>
                    <a:pt x="6402" y="9572"/>
                    <a:pt x="6464" y="9506"/>
                    <a:pt x="6464" y="9426"/>
                  </a:cubicBezTo>
                  <a:lnTo>
                    <a:pt x="6721" y="9258"/>
                  </a:lnTo>
                  <a:lnTo>
                    <a:pt x="6721" y="141"/>
                  </a:lnTo>
                  <a:cubicBezTo>
                    <a:pt x="6721" y="62"/>
                    <a:pt x="6654" y="0"/>
                    <a:pt x="65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7"/>
            <p:cNvSpPr/>
            <p:nvPr/>
          </p:nvSpPr>
          <p:spPr>
            <a:xfrm>
              <a:off x="7950650" y="2042125"/>
              <a:ext cx="168025" cy="241425"/>
            </a:xfrm>
            <a:custGeom>
              <a:avLst/>
              <a:gdLst/>
              <a:ahLst/>
              <a:cxnLst/>
              <a:rect l="l" t="t" r="r" b="b"/>
              <a:pathLst>
                <a:path w="6721" h="9657" extrusionOk="0">
                  <a:moveTo>
                    <a:pt x="947" y="0"/>
                  </a:moveTo>
                  <a:cubicBezTo>
                    <a:pt x="646" y="142"/>
                    <a:pt x="460" y="443"/>
                    <a:pt x="460" y="774"/>
                  </a:cubicBezTo>
                  <a:lnTo>
                    <a:pt x="1" y="5372"/>
                  </a:lnTo>
                  <a:lnTo>
                    <a:pt x="460" y="9656"/>
                  </a:lnTo>
                  <a:lnTo>
                    <a:pt x="6575" y="9656"/>
                  </a:lnTo>
                  <a:cubicBezTo>
                    <a:pt x="6654" y="9656"/>
                    <a:pt x="6721" y="9590"/>
                    <a:pt x="6721" y="9510"/>
                  </a:cubicBezTo>
                  <a:lnTo>
                    <a:pt x="6721" y="9170"/>
                  </a:lnTo>
                  <a:lnTo>
                    <a:pt x="1062" y="9170"/>
                  </a:lnTo>
                  <a:cubicBezTo>
                    <a:pt x="1000" y="9170"/>
                    <a:pt x="947" y="9117"/>
                    <a:pt x="947" y="9051"/>
                  </a:cubicBezTo>
                  <a:lnTo>
                    <a:pt x="9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7"/>
            <p:cNvSpPr/>
            <p:nvPr/>
          </p:nvSpPr>
          <p:spPr>
            <a:xfrm>
              <a:off x="7807625" y="2039925"/>
              <a:ext cx="154550" cy="241075"/>
            </a:xfrm>
            <a:custGeom>
              <a:avLst/>
              <a:gdLst/>
              <a:ahLst/>
              <a:cxnLst/>
              <a:rect l="l" t="t" r="r" b="b"/>
              <a:pathLst>
                <a:path w="6182" h="9643" extrusionOk="0">
                  <a:moveTo>
                    <a:pt x="407" y="0"/>
                  </a:moveTo>
                  <a:lnTo>
                    <a:pt x="142" y="133"/>
                  </a:lnTo>
                  <a:cubicBezTo>
                    <a:pt x="62" y="133"/>
                    <a:pt x="0" y="199"/>
                    <a:pt x="0" y="274"/>
                  </a:cubicBezTo>
                  <a:lnTo>
                    <a:pt x="40" y="9497"/>
                  </a:lnTo>
                  <a:cubicBezTo>
                    <a:pt x="40" y="9576"/>
                    <a:pt x="107" y="9643"/>
                    <a:pt x="186" y="9643"/>
                  </a:cubicBezTo>
                  <a:lnTo>
                    <a:pt x="6181" y="9607"/>
                  </a:lnTo>
                  <a:lnTo>
                    <a:pt x="6181" y="862"/>
                  </a:lnTo>
                  <a:cubicBezTo>
                    <a:pt x="6181" y="385"/>
                    <a:pt x="5792" y="0"/>
                    <a:pt x="5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7"/>
            <p:cNvSpPr/>
            <p:nvPr/>
          </p:nvSpPr>
          <p:spPr>
            <a:xfrm>
              <a:off x="7805525" y="2039925"/>
              <a:ext cx="168800" cy="243500"/>
            </a:xfrm>
            <a:custGeom>
              <a:avLst/>
              <a:gdLst/>
              <a:ahLst/>
              <a:cxnLst/>
              <a:rect l="l" t="t" r="r" b="b"/>
              <a:pathLst>
                <a:path w="6752" h="9740" extrusionOk="0">
                  <a:moveTo>
                    <a:pt x="146" y="0"/>
                  </a:moveTo>
                  <a:cubicBezTo>
                    <a:pt x="67" y="0"/>
                    <a:pt x="0" y="62"/>
                    <a:pt x="0" y="141"/>
                  </a:cubicBezTo>
                  <a:lnTo>
                    <a:pt x="0" y="9598"/>
                  </a:lnTo>
                  <a:cubicBezTo>
                    <a:pt x="0" y="9678"/>
                    <a:pt x="67" y="9740"/>
                    <a:pt x="146" y="9740"/>
                  </a:cubicBezTo>
                  <a:lnTo>
                    <a:pt x="6752" y="9740"/>
                  </a:lnTo>
                  <a:lnTo>
                    <a:pt x="6752" y="9258"/>
                  </a:lnTo>
                  <a:lnTo>
                    <a:pt x="606" y="9258"/>
                  </a:lnTo>
                  <a:cubicBezTo>
                    <a:pt x="540" y="9258"/>
                    <a:pt x="487" y="9205"/>
                    <a:pt x="487" y="9139"/>
                  </a:cubicBezTo>
                  <a:lnTo>
                    <a:pt x="4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7"/>
            <p:cNvSpPr/>
            <p:nvPr/>
          </p:nvSpPr>
          <p:spPr>
            <a:xfrm>
              <a:off x="7850500" y="2063575"/>
              <a:ext cx="66575" cy="10750"/>
            </a:xfrm>
            <a:custGeom>
              <a:avLst/>
              <a:gdLst/>
              <a:ahLst/>
              <a:cxnLst/>
              <a:rect l="l" t="t" r="r" b="b"/>
              <a:pathLst>
                <a:path w="2663" h="430" extrusionOk="0">
                  <a:moveTo>
                    <a:pt x="222" y="0"/>
                  </a:moveTo>
                  <a:cubicBezTo>
                    <a:pt x="103" y="0"/>
                    <a:pt x="5" y="93"/>
                    <a:pt x="5" y="212"/>
                  </a:cubicBezTo>
                  <a:cubicBezTo>
                    <a:pt x="1" y="329"/>
                    <a:pt x="98" y="429"/>
                    <a:pt x="214" y="429"/>
                  </a:cubicBezTo>
                  <a:cubicBezTo>
                    <a:pt x="217" y="429"/>
                    <a:pt x="219" y="429"/>
                    <a:pt x="222" y="429"/>
                  </a:cubicBezTo>
                  <a:lnTo>
                    <a:pt x="2450" y="429"/>
                  </a:lnTo>
                  <a:cubicBezTo>
                    <a:pt x="2565" y="429"/>
                    <a:pt x="2662" y="332"/>
                    <a:pt x="2662" y="212"/>
                  </a:cubicBezTo>
                  <a:cubicBezTo>
                    <a:pt x="2662" y="97"/>
                    <a:pt x="2565" y="0"/>
                    <a:pt x="2450"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7"/>
            <p:cNvSpPr/>
            <p:nvPr/>
          </p:nvSpPr>
          <p:spPr>
            <a:xfrm>
              <a:off x="7836025" y="2086900"/>
              <a:ext cx="109775" cy="10725"/>
            </a:xfrm>
            <a:custGeom>
              <a:avLst/>
              <a:gdLst/>
              <a:ahLst/>
              <a:cxnLst/>
              <a:rect l="l" t="t" r="r" b="b"/>
              <a:pathLst>
                <a:path w="4391" h="429" extrusionOk="0">
                  <a:moveTo>
                    <a:pt x="213" y="0"/>
                  </a:moveTo>
                  <a:cubicBezTo>
                    <a:pt x="94" y="0"/>
                    <a:pt x="1" y="97"/>
                    <a:pt x="1" y="217"/>
                  </a:cubicBezTo>
                  <a:cubicBezTo>
                    <a:pt x="1" y="332"/>
                    <a:pt x="98" y="429"/>
                    <a:pt x="213" y="429"/>
                  </a:cubicBezTo>
                  <a:lnTo>
                    <a:pt x="4174" y="429"/>
                  </a:lnTo>
                  <a:cubicBezTo>
                    <a:pt x="4294" y="429"/>
                    <a:pt x="4391" y="332"/>
                    <a:pt x="4391" y="217"/>
                  </a:cubicBezTo>
                  <a:cubicBezTo>
                    <a:pt x="4391" y="97"/>
                    <a:pt x="4294" y="0"/>
                    <a:pt x="4174"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7"/>
            <p:cNvSpPr/>
            <p:nvPr/>
          </p:nvSpPr>
          <p:spPr>
            <a:xfrm>
              <a:off x="7872175" y="2110100"/>
              <a:ext cx="73625" cy="10750"/>
            </a:xfrm>
            <a:custGeom>
              <a:avLst/>
              <a:gdLst/>
              <a:ahLst/>
              <a:cxnLst/>
              <a:rect l="l" t="t" r="r" b="b"/>
              <a:pathLst>
                <a:path w="2945" h="430" extrusionOk="0">
                  <a:moveTo>
                    <a:pt x="217" y="0"/>
                  </a:moveTo>
                  <a:cubicBezTo>
                    <a:pt x="98" y="0"/>
                    <a:pt x="5" y="98"/>
                    <a:pt x="0" y="217"/>
                  </a:cubicBezTo>
                  <a:cubicBezTo>
                    <a:pt x="0" y="332"/>
                    <a:pt x="98" y="429"/>
                    <a:pt x="217" y="429"/>
                  </a:cubicBezTo>
                  <a:lnTo>
                    <a:pt x="2728" y="429"/>
                  </a:lnTo>
                  <a:cubicBezTo>
                    <a:pt x="2848" y="429"/>
                    <a:pt x="2945" y="332"/>
                    <a:pt x="2945" y="217"/>
                  </a:cubicBezTo>
                  <a:cubicBezTo>
                    <a:pt x="2945" y="98"/>
                    <a:pt x="2848" y="0"/>
                    <a:pt x="2728"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7"/>
            <p:cNvSpPr/>
            <p:nvPr/>
          </p:nvSpPr>
          <p:spPr>
            <a:xfrm>
              <a:off x="7821650" y="2110100"/>
              <a:ext cx="36300" cy="10750"/>
            </a:xfrm>
            <a:custGeom>
              <a:avLst/>
              <a:gdLst/>
              <a:ahLst/>
              <a:cxnLst/>
              <a:rect l="l" t="t" r="r" b="b"/>
              <a:pathLst>
                <a:path w="1452" h="430" extrusionOk="0">
                  <a:moveTo>
                    <a:pt x="213" y="0"/>
                  </a:moveTo>
                  <a:cubicBezTo>
                    <a:pt x="98" y="0"/>
                    <a:pt x="5" y="98"/>
                    <a:pt x="5" y="217"/>
                  </a:cubicBezTo>
                  <a:cubicBezTo>
                    <a:pt x="1" y="332"/>
                    <a:pt x="98" y="429"/>
                    <a:pt x="213" y="429"/>
                  </a:cubicBezTo>
                  <a:lnTo>
                    <a:pt x="1239" y="429"/>
                  </a:lnTo>
                  <a:cubicBezTo>
                    <a:pt x="1354" y="429"/>
                    <a:pt x="1451" y="332"/>
                    <a:pt x="1447" y="217"/>
                  </a:cubicBezTo>
                  <a:cubicBezTo>
                    <a:pt x="1447" y="98"/>
                    <a:pt x="1354" y="0"/>
                    <a:pt x="1239"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7"/>
            <p:cNvSpPr/>
            <p:nvPr/>
          </p:nvSpPr>
          <p:spPr>
            <a:xfrm>
              <a:off x="7821650" y="2133425"/>
              <a:ext cx="124150" cy="10850"/>
            </a:xfrm>
            <a:custGeom>
              <a:avLst/>
              <a:gdLst/>
              <a:ahLst/>
              <a:cxnLst/>
              <a:rect l="l" t="t" r="r" b="b"/>
              <a:pathLst>
                <a:path w="4966" h="434" extrusionOk="0">
                  <a:moveTo>
                    <a:pt x="213" y="0"/>
                  </a:moveTo>
                  <a:cubicBezTo>
                    <a:pt x="98" y="0"/>
                    <a:pt x="1" y="98"/>
                    <a:pt x="5" y="217"/>
                  </a:cubicBezTo>
                  <a:cubicBezTo>
                    <a:pt x="5" y="332"/>
                    <a:pt x="98" y="429"/>
                    <a:pt x="213" y="434"/>
                  </a:cubicBezTo>
                  <a:lnTo>
                    <a:pt x="4749" y="434"/>
                  </a:lnTo>
                  <a:cubicBezTo>
                    <a:pt x="4869" y="429"/>
                    <a:pt x="4966" y="332"/>
                    <a:pt x="4966" y="217"/>
                  </a:cubicBezTo>
                  <a:cubicBezTo>
                    <a:pt x="4966" y="98"/>
                    <a:pt x="4869" y="0"/>
                    <a:pt x="4749"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7"/>
            <p:cNvSpPr/>
            <p:nvPr/>
          </p:nvSpPr>
          <p:spPr>
            <a:xfrm>
              <a:off x="7836025" y="2156625"/>
              <a:ext cx="109775" cy="10875"/>
            </a:xfrm>
            <a:custGeom>
              <a:avLst/>
              <a:gdLst/>
              <a:ahLst/>
              <a:cxnLst/>
              <a:rect l="l" t="t" r="r" b="b"/>
              <a:pathLst>
                <a:path w="4391" h="435" extrusionOk="0">
                  <a:moveTo>
                    <a:pt x="213" y="1"/>
                  </a:moveTo>
                  <a:cubicBezTo>
                    <a:pt x="98" y="5"/>
                    <a:pt x="1" y="98"/>
                    <a:pt x="1" y="217"/>
                  </a:cubicBezTo>
                  <a:cubicBezTo>
                    <a:pt x="1" y="337"/>
                    <a:pt x="94" y="434"/>
                    <a:pt x="213" y="434"/>
                  </a:cubicBezTo>
                  <a:lnTo>
                    <a:pt x="4174" y="434"/>
                  </a:lnTo>
                  <a:cubicBezTo>
                    <a:pt x="4294" y="434"/>
                    <a:pt x="4391" y="337"/>
                    <a:pt x="4391" y="217"/>
                  </a:cubicBezTo>
                  <a:cubicBezTo>
                    <a:pt x="4391" y="98"/>
                    <a:pt x="4294" y="5"/>
                    <a:pt x="4174"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7"/>
            <p:cNvSpPr/>
            <p:nvPr/>
          </p:nvSpPr>
          <p:spPr>
            <a:xfrm>
              <a:off x="7821650" y="2179950"/>
              <a:ext cx="124150" cy="10850"/>
            </a:xfrm>
            <a:custGeom>
              <a:avLst/>
              <a:gdLst/>
              <a:ahLst/>
              <a:cxnLst/>
              <a:rect l="l" t="t" r="r" b="b"/>
              <a:pathLst>
                <a:path w="4966" h="434" extrusionOk="0">
                  <a:moveTo>
                    <a:pt x="213" y="1"/>
                  </a:moveTo>
                  <a:cubicBezTo>
                    <a:pt x="98" y="1"/>
                    <a:pt x="1" y="98"/>
                    <a:pt x="5" y="217"/>
                  </a:cubicBezTo>
                  <a:cubicBezTo>
                    <a:pt x="5" y="332"/>
                    <a:pt x="98" y="430"/>
                    <a:pt x="213" y="434"/>
                  </a:cubicBezTo>
                  <a:lnTo>
                    <a:pt x="4749" y="434"/>
                  </a:lnTo>
                  <a:cubicBezTo>
                    <a:pt x="4869" y="430"/>
                    <a:pt x="4966" y="337"/>
                    <a:pt x="4966" y="217"/>
                  </a:cubicBezTo>
                  <a:cubicBezTo>
                    <a:pt x="4966" y="98"/>
                    <a:pt x="4869" y="1"/>
                    <a:pt x="4749"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7"/>
            <p:cNvSpPr/>
            <p:nvPr/>
          </p:nvSpPr>
          <p:spPr>
            <a:xfrm>
              <a:off x="7992550" y="2063575"/>
              <a:ext cx="110000" cy="10725"/>
            </a:xfrm>
            <a:custGeom>
              <a:avLst/>
              <a:gdLst/>
              <a:ahLst/>
              <a:cxnLst/>
              <a:rect l="l" t="t" r="r" b="b"/>
              <a:pathLst>
                <a:path w="4400" h="429" extrusionOk="0">
                  <a:moveTo>
                    <a:pt x="217" y="0"/>
                  </a:moveTo>
                  <a:cubicBezTo>
                    <a:pt x="97" y="0"/>
                    <a:pt x="0" y="97"/>
                    <a:pt x="0" y="212"/>
                  </a:cubicBezTo>
                  <a:cubicBezTo>
                    <a:pt x="0" y="332"/>
                    <a:pt x="97" y="429"/>
                    <a:pt x="217" y="429"/>
                  </a:cubicBezTo>
                  <a:lnTo>
                    <a:pt x="4183" y="429"/>
                  </a:lnTo>
                  <a:cubicBezTo>
                    <a:pt x="4302" y="429"/>
                    <a:pt x="4399" y="332"/>
                    <a:pt x="4399" y="212"/>
                  </a:cubicBezTo>
                  <a:cubicBezTo>
                    <a:pt x="4395" y="97"/>
                    <a:pt x="4302" y="0"/>
                    <a:pt x="4183"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7"/>
            <p:cNvSpPr/>
            <p:nvPr/>
          </p:nvSpPr>
          <p:spPr>
            <a:xfrm>
              <a:off x="7978275" y="2086900"/>
              <a:ext cx="124275" cy="10725"/>
            </a:xfrm>
            <a:custGeom>
              <a:avLst/>
              <a:gdLst/>
              <a:ahLst/>
              <a:cxnLst/>
              <a:rect l="l" t="t" r="r" b="b"/>
              <a:pathLst>
                <a:path w="4971" h="429" extrusionOk="0">
                  <a:moveTo>
                    <a:pt x="217" y="0"/>
                  </a:moveTo>
                  <a:cubicBezTo>
                    <a:pt x="98" y="0"/>
                    <a:pt x="1" y="97"/>
                    <a:pt x="1" y="217"/>
                  </a:cubicBezTo>
                  <a:cubicBezTo>
                    <a:pt x="5" y="332"/>
                    <a:pt x="98" y="429"/>
                    <a:pt x="217" y="429"/>
                  </a:cubicBezTo>
                  <a:lnTo>
                    <a:pt x="4754" y="429"/>
                  </a:lnTo>
                  <a:cubicBezTo>
                    <a:pt x="4873" y="429"/>
                    <a:pt x="4966" y="332"/>
                    <a:pt x="4970" y="217"/>
                  </a:cubicBezTo>
                  <a:cubicBezTo>
                    <a:pt x="4970" y="97"/>
                    <a:pt x="4873" y="0"/>
                    <a:pt x="4754"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7"/>
            <p:cNvSpPr/>
            <p:nvPr/>
          </p:nvSpPr>
          <p:spPr>
            <a:xfrm>
              <a:off x="7978275" y="2133425"/>
              <a:ext cx="124275" cy="10850"/>
            </a:xfrm>
            <a:custGeom>
              <a:avLst/>
              <a:gdLst/>
              <a:ahLst/>
              <a:cxnLst/>
              <a:rect l="l" t="t" r="r" b="b"/>
              <a:pathLst>
                <a:path w="4971" h="434" extrusionOk="0">
                  <a:moveTo>
                    <a:pt x="217" y="0"/>
                  </a:moveTo>
                  <a:cubicBezTo>
                    <a:pt x="98" y="0"/>
                    <a:pt x="1" y="98"/>
                    <a:pt x="1" y="217"/>
                  </a:cubicBezTo>
                  <a:cubicBezTo>
                    <a:pt x="5" y="332"/>
                    <a:pt x="98" y="429"/>
                    <a:pt x="217" y="434"/>
                  </a:cubicBezTo>
                  <a:lnTo>
                    <a:pt x="4754" y="434"/>
                  </a:lnTo>
                  <a:cubicBezTo>
                    <a:pt x="4873" y="429"/>
                    <a:pt x="4966" y="332"/>
                    <a:pt x="4970" y="217"/>
                  </a:cubicBezTo>
                  <a:cubicBezTo>
                    <a:pt x="4970" y="98"/>
                    <a:pt x="4873" y="0"/>
                    <a:pt x="4754"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7"/>
            <p:cNvSpPr/>
            <p:nvPr/>
          </p:nvSpPr>
          <p:spPr>
            <a:xfrm>
              <a:off x="7978275" y="2156625"/>
              <a:ext cx="102725" cy="10875"/>
            </a:xfrm>
            <a:custGeom>
              <a:avLst/>
              <a:gdLst/>
              <a:ahLst/>
              <a:cxnLst/>
              <a:rect l="l" t="t" r="r" b="b"/>
              <a:pathLst>
                <a:path w="4109" h="435" extrusionOk="0">
                  <a:moveTo>
                    <a:pt x="217" y="1"/>
                  </a:moveTo>
                  <a:cubicBezTo>
                    <a:pt x="98" y="5"/>
                    <a:pt x="5" y="98"/>
                    <a:pt x="1" y="217"/>
                  </a:cubicBezTo>
                  <a:cubicBezTo>
                    <a:pt x="1" y="337"/>
                    <a:pt x="98" y="434"/>
                    <a:pt x="217" y="434"/>
                  </a:cubicBezTo>
                  <a:lnTo>
                    <a:pt x="3892" y="434"/>
                  </a:lnTo>
                  <a:cubicBezTo>
                    <a:pt x="4011" y="434"/>
                    <a:pt x="4108" y="337"/>
                    <a:pt x="4108" y="217"/>
                  </a:cubicBezTo>
                  <a:cubicBezTo>
                    <a:pt x="4108" y="98"/>
                    <a:pt x="4011" y="1"/>
                    <a:pt x="3892"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7"/>
            <p:cNvSpPr/>
            <p:nvPr/>
          </p:nvSpPr>
          <p:spPr>
            <a:xfrm>
              <a:off x="7978275" y="2110100"/>
              <a:ext cx="124275" cy="10750"/>
            </a:xfrm>
            <a:custGeom>
              <a:avLst/>
              <a:gdLst/>
              <a:ahLst/>
              <a:cxnLst/>
              <a:rect l="l" t="t" r="r" b="b"/>
              <a:pathLst>
                <a:path w="4971" h="430" extrusionOk="0">
                  <a:moveTo>
                    <a:pt x="217" y="0"/>
                  </a:moveTo>
                  <a:cubicBezTo>
                    <a:pt x="98" y="0"/>
                    <a:pt x="5" y="98"/>
                    <a:pt x="1" y="217"/>
                  </a:cubicBezTo>
                  <a:cubicBezTo>
                    <a:pt x="1" y="332"/>
                    <a:pt x="98" y="429"/>
                    <a:pt x="217" y="429"/>
                  </a:cubicBezTo>
                  <a:lnTo>
                    <a:pt x="4754" y="429"/>
                  </a:lnTo>
                  <a:cubicBezTo>
                    <a:pt x="4873" y="429"/>
                    <a:pt x="4970" y="332"/>
                    <a:pt x="4970" y="217"/>
                  </a:cubicBezTo>
                  <a:cubicBezTo>
                    <a:pt x="4966" y="98"/>
                    <a:pt x="4873" y="0"/>
                    <a:pt x="4754"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7"/>
            <p:cNvSpPr/>
            <p:nvPr/>
          </p:nvSpPr>
          <p:spPr>
            <a:xfrm>
              <a:off x="7821650" y="2226600"/>
              <a:ext cx="124150" cy="10750"/>
            </a:xfrm>
            <a:custGeom>
              <a:avLst/>
              <a:gdLst/>
              <a:ahLst/>
              <a:cxnLst/>
              <a:rect l="l" t="t" r="r" b="b"/>
              <a:pathLst>
                <a:path w="4966" h="430" extrusionOk="0">
                  <a:moveTo>
                    <a:pt x="206" y="0"/>
                  </a:moveTo>
                  <a:cubicBezTo>
                    <a:pt x="94" y="0"/>
                    <a:pt x="1" y="100"/>
                    <a:pt x="5" y="213"/>
                  </a:cubicBezTo>
                  <a:cubicBezTo>
                    <a:pt x="5" y="332"/>
                    <a:pt x="98" y="425"/>
                    <a:pt x="213" y="429"/>
                  </a:cubicBezTo>
                  <a:lnTo>
                    <a:pt x="4749" y="429"/>
                  </a:lnTo>
                  <a:cubicBezTo>
                    <a:pt x="4869" y="425"/>
                    <a:pt x="4966" y="332"/>
                    <a:pt x="4966" y="213"/>
                  </a:cubicBezTo>
                  <a:cubicBezTo>
                    <a:pt x="4966" y="93"/>
                    <a:pt x="4869" y="0"/>
                    <a:pt x="4749" y="0"/>
                  </a:cubicBezTo>
                  <a:lnTo>
                    <a:pt x="213" y="0"/>
                  </a:lnTo>
                  <a:cubicBezTo>
                    <a:pt x="211" y="0"/>
                    <a:pt x="208" y="0"/>
                    <a:pt x="206"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7"/>
            <p:cNvSpPr/>
            <p:nvPr/>
          </p:nvSpPr>
          <p:spPr>
            <a:xfrm>
              <a:off x="7821000" y="2249850"/>
              <a:ext cx="44450" cy="10775"/>
            </a:xfrm>
            <a:custGeom>
              <a:avLst/>
              <a:gdLst/>
              <a:ahLst/>
              <a:cxnLst/>
              <a:rect l="l" t="t" r="r" b="b"/>
              <a:pathLst>
                <a:path w="1778" h="431" extrusionOk="0">
                  <a:moveTo>
                    <a:pt x="1565" y="0"/>
                  </a:moveTo>
                  <a:cubicBezTo>
                    <a:pt x="1554" y="0"/>
                    <a:pt x="1542" y="1"/>
                    <a:pt x="1530" y="3"/>
                  </a:cubicBezTo>
                  <a:lnTo>
                    <a:pt x="239" y="3"/>
                  </a:lnTo>
                  <a:cubicBezTo>
                    <a:pt x="0" y="43"/>
                    <a:pt x="0" y="388"/>
                    <a:pt x="239" y="428"/>
                  </a:cubicBezTo>
                  <a:lnTo>
                    <a:pt x="1530" y="428"/>
                  </a:lnTo>
                  <a:cubicBezTo>
                    <a:pt x="1542" y="430"/>
                    <a:pt x="1554" y="431"/>
                    <a:pt x="1565" y="431"/>
                  </a:cubicBezTo>
                  <a:cubicBezTo>
                    <a:pt x="1679" y="431"/>
                    <a:pt x="1778" y="336"/>
                    <a:pt x="1778" y="216"/>
                  </a:cubicBezTo>
                  <a:cubicBezTo>
                    <a:pt x="1778" y="95"/>
                    <a:pt x="1679" y="0"/>
                    <a:pt x="1565"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7"/>
            <p:cNvSpPr/>
            <p:nvPr/>
          </p:nvSpPr>
          <p:spPr>
            <a:xfrm>
              <a:off x="7899575" y="2203175"/>
              <a:ext cx="46225" cy="10850"/>
            </a:xfrm>
            <a:custGeom>
              <a:avLst/>
              <a:gdLst/>
              <a:ahLst/>
              <a:cxnLst/>
              <a:rect l="l" t="t" r="r" b="b"/>
              <a:pathLst>
                <a:path w="1849" h="434" extrusionOk="0">
                  <a:moveTo>
                    <a:pt x="213" y="0"/>
                  </a:moveTo>
                  <a:cubicBezTo>
                    <a:pt x="98" y="5"/>
                    <a:pt x="1" y="97"/>
                    <a:pt x="1" y="217"/>
                  </a:cubicBezTo>
                  <a:cubicBezTo>
                    <a:pt x="1" y="336"/>
                    <a:pt x="94" y="433"/>
                    <a:pt x="213" y="433"/>
                  </a:cubicBezTo>
                  <a:lnTo>
                    <a:pt x="1632" y="433"/>
                  </a:lnTo>
                  <a:cubicBezTo>
                    <a:pt x="1752" y="433"/>
                    <a:pt x="1849" y="336"/>
                    <a:pt x="1849" y="217"/>
                  </a:cubicBezTo>
                  <a:cubicBezTo>
                    <a:pt x="1849" y="97"/>
                    <a:pt x="1752" y="5"/>
                    <a:pt x="1632"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7"/>
            <p:cNvSpPr/>
            <p:nvPr/>
          </p:nvSpPr>
          <p:spPr>
            <a:xfrm>
              <a:off x="7821650" y="2203175"/>
              <a:ext cx="63700" cy="10850"/>
            </a:xfrm>
            <a:custGeom>
              <a:avLst/>
              <a:gdLst/>
              <a:ahLst/>
              <a:cxnLst/>
              <a:rect l="l" t="t" r="r" b="b"/>
              <a:pathLst>
                <a:path w="2548" h="434" extrusionOk="0">
                  <a:moveTo>
                    <a:pt x="213" y="0"/>
                  </a:moveTo>
                  <a:cubicBezTo>
                    <a:pt x="98" y="5"/>
                    <a:pt x="5" y="102"/>
                    <a:pt x="5" y="217"/>
                  </a:cubicBezTo>
                  <a:cubicBezTo>
                    <a:pt x="1" y="336"/>
                    <a:pt x="98" y="433"/>
                    <a:pt x="213" y="433"/>
                  </a:cubicBezTo>
                  <a:lnTo>
                    <a:pt x="2331" y="433"/>
                  </a:lnTo>
                  <a:cubicBezTo>
                    <a:pt x="2450" y="433"/>
                    <a:pt x="2548" y="336"/>
                    <a:pt x="2548" y="217"/>
                  </a:cubicBezTo>
                  <a:cubicBezTo>
                    <a:pt x="2543" y="97"/>
                    <a:pt x="2450" y="5"/>
                    <a:pt x="2331"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7"/>
            <p:cNvSpPr/>
            <p:nvPr/>
          </p:nvSpPr>
          <p:spPr>
            <a:xfrm>
              <a:off x="7980500" y="2145475"/>
              <a:ext cx="143825" cy="174775"/>
            </a:xfrm>
            <a:custGeom>
              <a:avLst/>
              <a:gdLst/>
              <a:ahLst/>
              <a:cxnLst/>
              <a:rect l="l" t="t" r="r" b="b"/>
              <a:pathLst>
                <a:path w="5753" h="6991" extrusionOk="0">
                  <a:moveTo>
                    <a:pt x="1570" y="0"/>
                  </a:moveTo>
                  <a:cubicBezTo>
                    <a:pt x="1570" y="0"/>
                    <a:pt x="1079" y="177"/>
                    <a:pt x="1079" y="509"/>
                  </a:cubicBezTo>
                  <a:lnTo>
                    <a:pt x="1088" y="2843"/>
                  </a:lnTo>
                  <a:lnTo>
                    <a:pt x="721" y="2878"/>
                  </a:lnTo>
                  <a:cubicBezTo>
                    <a:pt x="716" y="2878"/>
                    <a:pt x="710" y="2878"/>
                    <a:pt x="705" y="2878"/>
                  </a:cubicBezTo>
                  <a:cubicBezTo>
                    <a:pt x="315" y="2878"/>
                    <a:pt x="0" y="3202"/>
                    <a:pt x="14" y="3590"/>
                  </a:cubicBezTo>
                  <a:lnTo>
                    <a:pt x="49" y="4360"/>
                  </a:lnTo>
                  <a:cubicBezTo>
                    <a:pt x="49" y="4996"/>
                    <a:pt x="301" y="5580"/>
                    <a:pt x="814" y="5956"/>
                  </a:cubicBezTo>
                  <a:lnTo>
                    <a:pt x="929" y="6040"/>
                  </a:lnTo>
                  <a:cubicBezTo>
                    <a:pt x="1221" y="6261"/>
                    <a:pt x="1437" y="6623"/>
                    <a:pt x="1437" y="6990"/>
                  </a:cubicBezTo>
                  <a:lnTo>
                    <a:pt x="4943" y="6990"/>
                  </a:lnTo>
                  <a:cubicBezTo>
                    <a:pt x="4943" y="6990"/>
                    <a:pt x="5147" y="6632"/>
                    <a:pt x="5178" y="6499"/>
                  </a:cubicBezTo>
                  <a:cubicBezTo>
                    <a:pt x="5231" y="6296"/>
                    <a:pt x="5315" y="6102"/>
                    <a:pt x="5438" y="5929"/>
                  </a:cubicBezTo>
                  <a:cubicBezTo>
                    <a:pt x="5642" y="5646"/>
                    <a:pt x="5752" y="5306"/>
                    <a:pt x="5752" y="4956"/>
                  </a:cubicBezTo>
                  <a:lnTo>
                    <a:pt x="5752" y="3427"/>
                  </a:lnTo>
                  <a:cubicBezTo>
                    <a:pt x="5752" y="3391"/>
                    <a:pt x="5748" y="3356"/>
                    <a:pt x="5743" y="3321"/>
                  </a:cubicBezTo>
                  <a:cubicBezTo>
                    <a:pt x="5695" y="3051"/>
                    <a:pt x="5169" y="2914"/>
                    <a:pt x="5169" y="2914"/>
                  </a:cubicBezTo>
                  <a:cubicBezTo>
                    <a:pt x="5169" y="2914"/>
                    <a:pt x="4594" y="3104"/>
                    <a:pt x="4594" y="3427"/>
                  </a:cubicBezTo>
                  <a:lnTo>
                    <a:pt x="4594" y="3033"/>
                  </a:lnTo>
                  <a:cubicBezTo>
                    <a:pt x="4594" y="2993"/>
                    <a:pt x="4590" y="2954"/>
                    <a:pt x="4581" y="2918"/>
                  </a:cubicBezTo>
                  <a:cubicBezTo>
                    <a:pt x="4528" y="2640"/>
                    <a:pt x="3979" y="2507"/>
                    <a:pt x="3979" y="2507"/>
                  </a:cubicBezTo>
                  <a:cubicBezTo>
                    <a:pt x="3979" y="2507"/>
                    <a:pt x="3378" y="2702"/>
                    <a:pt x="3378" y="3033"/>
                  </a:cubicBezTo>
                  <a:lnTo>
                    <a:pt x="3378" y="2675"/>
                  </a:lnTo>
                  <a:cubicBezTo>
                    <a:pt x="3378" y="2635"/>
                    <a:pt x="3374" y="2600"/>
                    <a:pt x="3365" y="2565"/>
                  </a:cubicBezTo>
                  <a:cubicBezTo>
                    <a:pt x="3312" y="2286"/>
                    <a:pt x="2777" y="2176"/>
                    <a:pt x="2777" y="2176"/>
                  </a:cubicBezTo>
                  <a:cubicBezTo>
                    <a:pt x="2777" y="2176"/>
                    <a:pt x="2251" y="2264"/>
                    <a:pt x="2184" y="2520"/>
                  </a:cubicBezTo>
                  <a:lnTo>
                    <a:pt x="2184" y="509"/>
                  </a:lnTo>
                  <a:cubicBezTo>
                    <a:pt x="2180" y="456"/>
                    <a:pt x="2176" y="403"/>
                    <a:pt x="2162" y="354"/>
                  </a:cubicBezTo>
                  <a:cubicBezTo>
                    <a:pt x="2091" y="98"/>
                    <a:pt x="1570" y="0"/>
                    <a:pt x="1570" y="0"/>
                  </a:cubicBezTo>
                  <a:close/>
                </a:path>
              </a:pathLst>
            </a:custGeom>
            <a:solidFill>
              <a:srgbClr val="F2D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7"/>
            <p:cNvSpPr/>
            <p:nvPr/>
          </p:nvSpPr>
          <p:spPr>
            <a:xfrm>
              <a:off x="7978500" y="2215325"/>
              <a:ext cx="131450" cy="114325"/>
            </a:xfrm>
            <a:custGeom>
              <a:avLst/>
              <a:gdLst/>
              <a:ahLst/>
              <a:cxnLst/>
              <a:rect l="l" t="t" r="r" b="b"/>
              <a:pathLst>
                <a:path w="5258" h="4573" extrusionOk="0">
                  <a:moveTo>
                    <a:pt x="748" y="0"/>
                  </a:moveTo>
                  <a:cubicBezTo>
                    <a:pt x="659" y="0"/>
                    <a:pt x="571" y="18"/>
                    <a:pt x="491" y="49"/>
                  </a:cubicBezTo>
                  <a:cubicBezTo>
                    <a:pt x="195" y="160"/>
                    <a:pt x="1" y="443"/>
                    <a:pt x="5" y="752"/>
                  </a:cubicBezTo>
                  <a:lnTo>
                    <a:pt x="5" y="1579"/>
                  </a:lnTo>
                  <a:cubicBezTo>
                    <a:pt x="1" y="2216"/>
                    <a:pt x="306" y="2812"/>
                    <a:pt x="823" y="3193"/>
                  </a:cubicBezTo>
                  <a:lnTo>
                    <a:pt x="942" y="3272"/>
                  </a:lnTo>
                  <a:cubicBezTo>
                    <a:pt x="1230" y="3493"/>
                    <a:pt x="1402" y="3834"/>
                    <a:pt x="1402" y="4196"/>
                  </a:cubicBezTo>
                  <a:lnTo>
                    <a:pt x="3303" y="4572"/>
                  </a:lnTo>
                  <a:lnTo>
                    <a:pt x="5209" y="4196"/>
                  </a:lnTo>
                  <a:lnTo>
                    <a:pt x="5209" y="4108"/>
                  </a:lnTo>
                  <a:cubicBezTo>
                    <a:pt x="5209" y="3971"/>
                    <a:pt x="5227" y="3838"/>
                    <a:pt x="5258" y="3705"/>
                  </a:cubicBezTo>
                  <a:lnTo>
                    <a:pt x="1933" y="3705"/>
                  </a:lnTo>
                  <a:cubicBezTo>
                    <a:pt x="1862" y="3705"/>
                    <a:pt x="1796" y="3666"/>
                    <a:pt x="1774" y="3599"/>
                  </a:cubicBezTo>
                  <a:cubicBezTo>
                    <a:pt x="1663" y="3316"/>
                    <a:pt x="1473" y="3069"/>
                    <a:pt x="1230" y="2888"/>
                  </a:cubicBezTo>
                  <a:lnTo>
                    <a:pt x="1110" y="2799"/>
                  </a:lnTo>
                  <a:cubicBezTo>
                    <a:pt x="721" y="2512"/>
                    <a:pt x="491" y="2061"/>
                    <a:pt x="491" y="1579"/>
                  </a:cubicBezTo>
                  <a:lnTo>
                    <a:pt x="491" y="902"/>
                  </a:lnTo>
                  <a:cubicBezTo>
                    <a:pt x="491" y="597"/>
                    <a:pt x="735" y="350"/>
                    <a:pt x="1044" y="350"/>
                  </a:cubicBezTo>
                  <a:lnTo>
                    <a:pt x="1049" y="350"/>
                  </a:lnTo>
                  <a:lnTo>
                    <a:pt x="1177" y="199"/>
                  </a:lnTo>
                  <a:lnTo>
                    <a:pt x="1049" y="0"/>
                  </a:ln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7"/>
            <p:cNvSpPr/>
            <p:nvPr/>
          </p:nvSpPr>
          <p:spPr>
            <a:xfrm>
              <a:off x="8004700" y="2143250"/>
              <a:ext cx="30100" cy="116525"/>
            </a:xfrm>
            <a:custGeom>
              <a:avLst/>
              <a:gdLst/>
              <a:ahLst/>
              <a:cxnLst/>
              <a:rect l="l" t="t" r="r" b="b"/>
              <a:pathLst>
                <a:path w="1204" h="4661" extrusionOk="0">
                  <a:moveTo>
                    <a:pt x="606" y="1"/>
                  </a:moveTo>
                  <a:lnTo>
                    <a:pt x="496" y="10"/>
                  </a:lnTo>
                  <a:cubicBezTo>
                    <a:pt x="213" y="58"/>
                    <a:pt x="1" y="306"/>
                    <a:pt x="1" y="598"/>
                  </a:cubicBezTo>
                  <a:lnTo>
                    <a:pt x="1" y="4409"/>
                  </a:lnTo>
                  <a:cubicBezTo>
                    <a:pt x="1" y="4546"/>
                    <a:pt x="111" y="4661"/>
                    <a:pt x="248" y="4661"/>
                  </a:cubicBezTo>
                  <a:cubicBezTo>
                    <a:pt x="385" y="4661"/>
                    <a:pt x="496" y="4546"/>
                    <a:pt x="496" y="4409"/>
                  </a:cubicBezTo>
                  <a:lnTo>
                    <a:pt x="496" y="664"/>
                  </a:lnTo>
                  <a:cubicBezTo>
                    <a:pt x="512" y="475"/>
                    <a:pt x="689" y="402"/>
                    <a:pt x="873" y="402"/>
                  </a:cubicBezTo>
                  <a:cubicBezTo>
                    <a:pt x="995" y="402"/>
                    <a:pt x="1120" y="434"/>
                    <a:pt x="1203" y="487"/>
                  </a:cubicBezTo>
                  <a:cubicBezTo>
                    <a:pt x="1146" y="204"/>
                    <a:pt x="898" y="1"/>
                    <a:pt x="606" y="1"/>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7"/>
            <p:cNvSpPr/>
            <p:nvPr/>
          </p:nvSpPr>
          <p:spPr>
            <a:xfrm>
              <a:off x="8035050" y="2197425"/>
              <a:ext cx="29575" cy="41500"/>
            </a:xfrm>
            <a:custGeom>
              <a:avLst/>
              <a:gdLst/>
              <a:ahLst/>
              <a:cxnLst/>
              <a:rect l="l" t="t" r="r" b="b"/>
              <a:pathLst>
                <a:path w="1183" h="1660" extrusionOk="0">
                  <a:moveTo>
                    <a:pt x="498" y="0"/>
                  </a:moveTo>
                  <a:cubicBezTo>
                    <a:pt x="263" y="36"/>
                    <a:pt x="69" y="204"/>
                    <a:pt x="2" y="434"/>
                  </a:cubicBezTo>
                  <a:lnTo>
                    <a:pt x="2" y="1411"/>
                  </a:lnTo>
                  <a:cubicBezTo>
                    <a:pt x="0" y="1576"/>
                    <a:pt x="125" y="1660"/>
                    <a:pt x="250" y="1660"/>
                  </a:cubicBezTo>
                  <a:cubicBezTo>
                    <a:pt x="373" y="1660"/>
                    <a:pt x="495" y="1579"/>
                    <a:pt x="498" y="1415"/>
                  </a:cubicBezTo>
                  <a:lnTo>
                    <a:pt x="498" y="650"/>
                  </a:lnTo>
                  <a:cubicBezTo>
                    <a:pt x="510" y="469"/>
                    <a:pt x="675" y="401"/>
                    <a:pt x="849" y="401"/>
                  </a:cubicBezTo>
                  <a:cubicBezTo>
                    <a:pt x="972" y="401"/>
                    <a:pt x="1100" y="435"/>
                    <a:pt x="1183" y="487"/>
                  </a:cubicBezTo>
                  <a:cubicBezTo>
                    <a:pt x="1125" y="204"/>
                    <a:pt x="878" y="0"/>
                    <a:pt x="586" y="0"/>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7"/>
            <p:cNvSpPr/>
            <p:nvPr/>
          </p:nvSpPr>
          <p:spPr>
            <a:xfrm>
              <a:off x="8064875" y="2206250"/>
              <a:ext cx="30150" cy="32825"/>
            </a:xfrm>
            <a:custGeom>
              <a:avLst/>
              <a:gdLst/>
              <a:ahLst/>
              <a:cxnLst/>
              <a:rect l="l" t="t" r="r" b="b"/>
              <a:pathLst>
                <a:path w="1206" h="1313" extrusionOk="0">
                  <a:moveTo>
                    <a:pt x="609" y="1"/>
                  </a:moveTo>
                  <a:lnTo>
                    <a:pt x="498" y="10"/>
                  </a:lnTo>
                  <a:cubicBezTo>
                    <a:pt x="352" y="41"/>
                    <a:pt x="220" y="120"/>
                    <a:pt x="122" y="240"/>
                  </a:cubicBezTo>
                  <a:cubicBezTo>
                    <a:pt x="52" y="333"/>
                    <a:pt x="8" y="443"/>
                    <a:pt x="3" y="562"/>
                  </a:cubicBezTo>
                  <a:lnTo>
                    <a:pt x="3" y="1062"/>
                  </a:lnTo>
                  <a:cubicBezTo>
                    <a:pt x="1" y="1229"/>
                    <a:pt x="125" y="1313"/>
                    <a:pt x="250" y="1313"/>
                  </a:cubicBezTo>
                  <a:cubicBezTo>
                    <a:pt x="373" y="1313"/>
                    <a:pt x="496" y="1231"/>
                    <a:pt x="498" y="1066"/>
                  </a:cubicBezTo>
                  <a:lnTo>
                    <a:pt x="498" y="664"/>
                  </a:lnTo>
                  <a:cubicBezTo>
                    <a:pt x="517" y="476"/>
                    <a:pt x="694" y="404"/>
                    <a:pt x="877" y="404"/>
                  </a:cubicBezTo>
                  <a:cubicBezTo>
                    <a:pt x="1000" y="404"/>
                    <a:pt x="1124" y="436"/>
                    <a:pt x="1206" y="487"/>
                  </a:cubicBezTo>
                  <a:cubicBezTo>
                    <a:pt x="1148" y="204"/>
                    <a:pt x="901" y="1"/>
                    <a:pt x="609" y="1"/>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7"/>
            <p:cNvSpPr/>
            <p:nvPr/>
          </p:nvSpPr>
          <p:spPr>
            <a:xfrm>
              <a:off x="8094550" y="2216550"/>
              <a:ext cx="29550" cy="22375"/>
            </a:xfrm>
            <a:custGeom>
              <a:avLst/>
              <a:gdLst/>
              <a:ahLst/>
              <a:cxnLst/>
              <a:rect l="l" t="t" r="r" b="b"/>
              <a:pathLst>
                <a:path w="1182" h="895" extrusionOk="0">
                  <a:moveTo>
                    <a:pt x="1180" y="473"/>
                  </a:moveTo>
                  <a:cubicBezTo>
                    <a:pt x="1181" y="474"/>
                    <a:pt x="1181" y="476"/>
                    <a:pt x="1181" y="478"/>
                  </a:cubicBezTo>
                  <a:lnTo>
                    <a:pt x="1181" y="473"/>
                  </a:lnTo>
                  <a:cubicBezTo>
                    <a:pt x="1181" y="473"/>
                    <a:pt x="1181" y="473"/>
                    <a:pt x="1180" y="473"/>
                  </a:cubicBezTo>
                  <a:close/>
                  <a:moveTo>
                    <a:pt x="527" y="0"/>
                  </a:moveTo>
                  <a:cubicBezTo>
                    <a:pt x="218" y="49"/>
                    <a:pt x="1" y="332"/>
                    <a:pt x="32" y="646"/>
                  </a:cubicBezTo>
                  <a:cubicBezTo>
                    <a:pt x="30" y="811"/>
                    <a:pt x="155" y="895"/>
                    <a:pt x="280" y="895"/>
                  </a:cubicBezTo>
                  <a:cubicBezTo>
                    <a:pt x="402" y="895"/>
                    <a:pt x="525" y="814"/>
                    <a:pt x="527" y="650"/>
                  </a:cubicBezTo>
                  <a:cubicBezTo>
                    <a:pt x="538" y="471"/>
                    <a:pt x="709" y="402"/>
                    <a:pt x="884" y="402"/>
                  </a:cubicBezTo>
                  <a:cubicBezTo>
                    <a:pt x="994" y="402"/>
                    <a:pt x="1105" y="429"/>
                    <a:pt x="1180" y="473"/>
                  </a:cubicBezTo>
                  <a:lnTo>
                    <a:pt x="1180" y="473"/>
                  </a:lnTo>
                  <a:cubicBezTo>
                    <a:pt x="1125" y="201"/>
                    <a:pt x="888" y="5"/>
                    <a:pt x="611" y="0"/>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7"/>
            <p:cNvSpPr/>
            <p:nvPr/>
          </p:nvSpPr>
          <p:spPr>
            <a:xfrm>
              <a:off x="7999625" y="2320225"/>
              <a:ext cx="126900" cy="29100"/>
            </a:xfrm>
            <a:custGeom>
              <a:avLst/>
              <a:gdLst/>
              <a:ahLst/>
              <a:cxnLst/>
              <a:rect l="l" t="t" r="r" b="b"/>
              <a:pathLst>
                <a:path w="5076" h="1164" extrusionOk="0">
                  <a:moveTo>
                    <a:pt x="411" y="0"/>
                  </a:moveTo>
                  <a:lnTo>
                    <a:pt x="248" y="133"/>
                  </a:lnTo>
                  <a:lnTo>
                    <a:pt x="252" y="128"/>
                  </a:lnTo>
                  <a:cubicBezTo>
                    <a:pt x="27" y="128"/>
                    <a:pt x="0" y="239"/>
                    <a:pt x="0" y="460"/>
                  </a:cubicBezTo>
                  <a:lnTo>
                    <a:pt x="0" y="765"/>
                  </a:lnTo>
                  <a:cubicBezTo>
                    <a:pt x="0" y="982"/>
                    <a:pt x="181" y="1163"/>
                    <a:pt x="402" y="1163"/>
                  </a:cubicBezTo>
                  <a:lnTo>
                    <a:pt x="4483" y="1163"/>
                  </a:lnTo>
                  <a:cubicBezTo>
                    <a:pt x="4704" y="1163"/>
                    <a:pt x="4978" y="1150"/>
                    <a:pt x="4978" y="929"/>
                  </a:cubicBezTo>
                  <a:lnTo>
                    <a:pt x="5076" y="708"/>
                  </a:lnTo>
                  <a:lnTo>
                    <a:pt x="5076" y="398"/>
                  </a:lnTo>
                  <a:cubicBezTo>
                    <a:pt x="5076" y="177"/>
                    <a:pt x="4899" y="0"/>
                    <a:pt x="46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7"/>
            <p:cNvSpPr/>
            <p:nvPr/>
          </p:nvSpPr>
          <p:spPr>
            <a:xfrm>
              <a:off x="7995625" y="2320225"/>
              <a:ext cx="130900" cy="32075"/>
            </a:xfrm>
            <a:custGeom>
              <a:avLst/>
              <a:gdLst/>
              <a:ahLst/>
              <a:cxnLst/>
              <a:rect l="l" t="t" r="r" b="b"/>
              <a:pathLst>
                <a:path w="5236" h="1283" extrusionOk="0">
                  <a:moveTo>
                    <a:pt x="403" y="0"/>
                  </a:moveTo>
                  <a:cubicBezTo>
                    <a:pt x="182" y="0"/>
                    <a:pt x="5" y="177"/>
                    <a:pt x="5" y="398"/>
                  </a:cubicBezTo>
                  <a:lnTo>
                    <a:pt x="5" y="880"/>
                  </a:lnTo>
                  <a:cubicBezTo>
                    <a:pt x="1" y="1101"/>
                    <a:pt x="182" y="1278"/>
                    <a:pt x="403" y="1282"/>
                  </a:cubicBezTo>
                  <a:lnTo>
                    <a:pt x="4838" y="1282"/>
                  </a:lnTo>
                  <a:cubicBezTo>
                    <a:pt x="5059" y="1278"/>
                    <a:pt x="5236" y="1101"/>
                    <a:pt x="5236" y="880"/>
                  </a:cubicBezTo>
                  <a:lnTo>
                    <a:pt x="5236" y="708"/>
                  </a:lnTo>
                  <a:lnTo>
                    <a:pt x="832" y="708"/>
                  </a:lnTo>
                  <a:cubicBezTo>
                    <a:pt x="691" y="708"/>
                    <a:pt x="576" y="593"/>
                    <a:pt x="571" y="456"/>
                  </a:cubicBezTo>
                  <a:lnTo>
                    <a:pt x="57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4" name="Google Shape;2034;p57"/>
          <p:cNvGrpSpPr/>
          <p:nvPr/>
        </p:nvGrpSpPr>
        <p:grpSpPr>
          <a:xfrm>
            <a:off x="7024625" y="2017575"/>
            <a:ext cx="356825" cy="356950"/>
            <a:chOff x="7024625" y="2017575"/>
            <a:chExt cx="356825" cy="356950"/>
          </a:xfrm>
        </p:grpSpPr>
        <p:sp>
          <p:nvSpPr>
            <p:cNvPr id="2035" name="Google Shape;2035;p57"/>
            <p:cNvSpPr/>
            <p:nvPr/>
          </p:nvSpPr>
          <p:spPr>
            <a:xfrm>
              <a:off x="7029475" y="2017700"/>
              <a:ext cx="257575" cy="348425"/>
            </a:xfrm>
            <a:custGeom>
              <a:avLst/>
              <a:gdLst/>
              <a:ahLst/>
              <a:cxnLst/>
              <a:rect l="l" t="t" r="r" b="b"/>
              <a:pathLst>
                <a:path w="10303" h="13937" extrusionOk="0">
                  <a:moveTo>
                    <a:pt x="368" y="0"/>
                  </a:moveTo>
                  <a:cubicBezTo>
                    <a:pt x="63" y="0"/>
                    <a:pt x="49" y="479"/>
                    <a:pt x="49" y="792"/>
                  </a:cubicBezTo>
                  <a:lnTo>
                    <a:pt x="1" y="13370"/>
                  </a:lnTo>
                  <a:cubicBezTo>
                    <a:pt x="5" y="13684"/>
                    <a:pt x="257" y="13936"/>
                    <a:pt x="571" y="13936"/>
                  </a:cubicBezTo>
                  <a:lnTo>
                    <a:pt x="9586" y="13848"/>
                  </a:lnTo>
                  <a:cubicBezTo>
                    <a:pt x="9896" y="13848"/>
                    <a:pt x="10302" y="13808"/>
                    <a:pt x="10302" y="13494"/>
                  </a:cubicBezTo>
                  <a:lnTo>
                    <a:pt x="10302" y="566"/>
                  </a:lnTo>
                  <a:cubicBezTo>
                    <a:pt x="10302" y="257"/>
                    <a:pt x="10050" y="0"/>
                    <a:pt x="9741" y="0"/>
                  </a:cubicBezTo>
                  <a:lnTo>
                    <a:pt x="372" y="0"/>
                  </a:lnTo>
                  <a:cubicBezTo>
                    <a:pt x="371" y="0"/>
                    <a:pt x="369" y="0"/>
                    <a:pt x="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7"/>
            <p:cNvSpPr/>
            <p:nvPr/>
          </p:nvSpPr>
          <p:spPr>
            <a:xfrm>
              <a:off x="7051475" y="2197650"/>
              <a:ext cx="26325" cy="26325"/>
            </a:xfrm>
            <a:custGeom>
              <a:avLst/>
              <a:gdLst/>
              <a:ahLst/>
              <a:cxnLst/>
              <a:rect l="l" t="t" r="r" b="b"/>
              <a:pathLst>
                <a:path w="1053" h="1053" extrusionOk="0">
                  <a:moveTo>
                    <a:pt x="200" y="0"/>
                  </a:moveTo>
                  <a:cubicBezTo>
                    <a:pt x="124" y="0"/>
                    <a:pt x="54" y="31"/>
                    <a:pt x="1" y="84"/>
                  </a:cubicBezTo>
                  <a:lnTo>
                    <a:pt x="328" y="752"/>
                  </a:lnTo>
                  <a:lnTo>
                    <a:pt x="969" y="1052"/>
                  </a:lnTo>
                  <a:cubicBezTo>
                    <a:pt x="1022" y="999"/>
                    <a:pt x="1048" y="929"/>
                    <a:pt x="1053" y="853"/>
                  </a:cubicBezTo>
                  <a:lnTo>
                    <a:pt x="1053" y="283"/>
                  </a:lnTo>
                  <a:cubicBezTo>
                    <a:pt x="1053" y="124"/>
                    <a:pt x="920" y="0"/>
                    <a:pt x="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7"/>
            <p:cNvSpPr/>
            <p:nvPr/>
          </p:nvSpPr>
          <p:spPr>
            <a:xfrm>
              <a:off x="7049375" y="2199750"/>
              <a:ext cx="26325" cy="26325"/>
            </a:xfrm>
            <a:custGeom>
              <a:avLst/>
              <a:gdLst/>
              <a:ahLst/>
              <a:cxnLst/>
              <a:rect l="l" t="t" r="r" b="b"/>
              <a:pathLst>
                <a:path w="1053" h="1053" extrusionOk="0">
                  <a:moveTo>
                    <a:pt x="85" y="0"/>
                  </a:moveTo>
                  <a:cubicBezTo>
                    <a:pt x="32" y="53"/>
                    <a:pt x="1" y="124"/>
                    <a:pt x="1" y="199"/>
                  </a:cubicBezTo>
                  <a:lnTo>
                    <a:pt x="1" y="769"/>
                  </a:lnTo>
                  <a:cubicBezTo>
                    <a:pt x="1" y="924"/>
                    <a:pt x="129" y="1052"/>
                    <a:pt x="284" y="1052"/>
                  </a:cubicBezTo>
                  <a:lnTo>
                    <a:pt x="849" y="1052"/>
                  </a:lnTo>
                  <a:cubicBezTo>
                    <a:pt x="925" y="1048"/>
                    <a:pt x="995" y="1021"/>
                    <a:pt x="1053" y="968"/>
                  </a:cubicBezTo>
                  <a:lnTo>
                    <a:pt x="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7"/>
            <p:cNvSpPr/>
            <p:nvPr/>
          </p:nvSpPr>
          <p:spPr>
            <a:xfrm>
              <a:off x="7051475" y="2287950"/>
              <a:ext cx="26325" cy="26225"/>
            </a:xfrm>
            <a:custGeom>
              <a:avLst/>
              <a:gdLst/>
              <a:ahLst/>
              <a:cxnLst/>
              <a:rect l="l" t="t" r="r" b="b"/>
              <a:pathLst>
                <a:path w="1053" h="1049" extrusionOk="0">
                  <a:moveTo>
                    <a:pt x="773" y="0"/>
                  </a:moveTo>
                  <a:cubicBezTo>
                    <a:pt x="771" y="0"/>
                    <a:pt x="768" y="0"/>
                    <a:pt x="765" y="0"/>
                  </a:cubicBezTo>
                  <a:lnTo>
                    <a:pt x="200" y="0"/>
                  </a:lnTo>
                  <a:cubicBezTo>
                    <a:pt x="124" y="0"/>
                    <a:pt x="54" y="27"/>
                    <a:pt x="1" y="80"/>
                  </a:cubicBezTo>
                  <a:lnTo>
                    <a:pt x="328" y="743"/>
                  </a:lnTo>
                  <a:lnTo>
                    <a:pt x="969" y="1048"/>
                  </a:lnTo>
                  <a:cubicBezTo>
                    <a:pt x="1017" y="991"/>
                    <a:pt x="1048" y="920"/>
                    <a:pt x="1053" y="845"/>
                  </a:cubicBezTo>
                  <a:lnTo>
                    <a:pt x="1053" y="279"/>
                  </a:lnTo>
                  <a:cubicBezTo>
                    <a:pt x="1053" y="127"/>
                    <a:pt x="925" y="0"/>
                    <a:pt x="77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7"/>
            <p:cNvSpPr/>
            <p:nvPr/>
          </p:nvSpPr>
          <p:spPr>
            <a:xfrm>
              <a:off x="7049375" y="2289925"/>
              <a:ext cx="26325" cy="26350"/>
            </a:xfrm>
            <a:custGeom>
              <a:avLst/>
              <a:gdLst/>
              <a:ahLst/>
              <a:cxnLst/>
              <a:rect l="l" t="t" r="r" b="b"/>
              <a:pathLst>
                <a:path w="1053" h="1054" extrusionOk="0">
                  <a:moveTo>
                    <a:pt x="85" y="1"/>
                  </a:moveTo>
                  <a:cubicBezTo>
                    <a:pt x="32" y="54"/>
                    <a:pt x="1" y="125"/>
                    <a:pt x="1" y="200"/>
                  </a:cubicBezTo>
                  <a:lnTo>
                    <a:pt x="1" y="766"/>
                  </a:lnTo>
                  <a:cubicBezTo>
                    <a:pt x="1" y="920"/>
                    <a:pt x="124" y="1053"/>
                    <a:pt x="284" y="1053"/>
                  </a:cubicBezTo>
                  <a:lnTo>
                    <a:pt x="849" y="1053"/>
                  </a:lnTo>
                  <a:cubicBezTo>
                    <a:pt x="925" y="1053"/>
                    <a:pt x="995" y="1022"/>
                    <a:pt x="1053" y="969"/>
                  </a:cubicBezTo>
                  <a:lnTo>
                    <a:pt x="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7"/>
            <p:cNvSpPr/>
            <p:nvPr/>
          </p:nvSpPr>
          <p:spPr>
            <a:xfrm>
              <a:off x="7342400" y="2057475"/>
              <a:ext cx="39050" cy="110900"/>
            </a:xfrm>
            <a:custGeom>
              <a:avLst/>
              <a:gdLst/>
              <a:ahLst/>
              <a:cxnLst/>
              <a:rect l="l" t="t" r="r" b="b"/>
              <a:pathLst>
                <a:path w="1562" h="4436" extrusionOk="0">
                  <a:moveTo>
                    <a:pt x="866" y="1"/>
                  </a:moveTo>
                  <a:cubicBezTo>
                    <a:pt x="863" y="1"/>
                    <a:pt x="861" y="1"/>
                    <a:pt x="858" y="1"/>
                  </a:cubicBezTo>
                  <a:lnTo>
                    <a:pt x="310" y="1"/>
                  </a:lnTo>
                  <a:lnTo>
                    <a:pt x="217" y="23"/>
                  </a:lnTo>
                  <a:cubicBezTo>
                    <a:pt x="102" y="23"/>
                    <a:pt x="0" y="94"/>
                    <a:pt x="0" y="209"/>
                  </a:cubicBezTo>
                  <a:cubicBezTo>
                    <a:pt x="0" y="328"/>
                    <a:pt x="102" y="421"/>
                    <a:pt x="217" y="421"/>
                  </a:cubicBezTo>
                  <a:lnTo>
                    <a:pt x="858" y="421"/>
                  </a:lnTo>
                  <a:cubicBezTo>
                    <a:pt x="1013" y="421"/>
                    <a:pt x="1141" y="545"/>
                    <a:pt x="1141" y="700"/>
                  </a:cubicBezTo>
                  <a:lnTo>
                    <a:pt x="1141" y="4228"/>
                  </a:lnTo>
                  <a:cubicBezTo>
                    <a:pt x="1141" y="4343"/>
                    <a:pt x="1234" y="4435"/>
                    <a:pt x="1353" y="4435"/>
                  </a:cubicBezTo>
                  <a:cubicBezTo>
                    <a:pt x="1468" y="4435"/>
                    <a:pt x="1561" y="4343"/>
                    <a:pt x="1561" y="4228"/>
                  </a:cubicBezTo>
                  <a:lnTo>
                    <a:pt x="1561" y="700"/>
                  </a:lnTo>
                  <a:cubicBezTo>
                    <a:pt x="1561" y="318"/>
                    <a:pt x="1251" y="1"/>
                    <a:pt x="8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7"/>
            <p:cNvSpPr/>
            <p:nvPr/>
          </p:nvSpPr>
          <p:spPr>
            <a:xfrm>
              <a:off x="7325700" y="2017700"/>
              <a:ext cx="21925" cy="39600"/>
            </a:xfrm>
            <a:custGeom>
              <a:avLst/>
              <a:gdLst/>
              <a:ahLst/>
              <a:cxnLst/>
              <a:rect l="l" t="t" r="r" b="b"/>
              <a:pathLst>
                <a:path w="877" h="1584" extrusionOk="0">
                  <a:moveTo>
                    <a:pt x="173" y="0"/>
                  </a:moveTo>
                  <a:cubicBezTo>
                    <a:pt x="18" y="0"/>
                    <a:pt x="1" y="155"/>
                    <a:pt x="1" y="314"/>
                  </a:cubicBezTo>
                  <a:lnTo>
                    <a:pt x="1" y="1552"/>
                  </a:lnTo>
                  <a:lnTo>
                    <a:pt x="788" y="1583"/>
                  </a:lnTo>
                  <a:lnTo>
                    <a:pt x="876" y="1137"/>
                  </a:lnTo>
                  <a:lnTo>
                    <a:pt x="876" y="279"/>
                  </a:lnTo>
                  <a:cubicBezTo>
                    <a:pt x="876" y="124"/>
                    <a:pt x="748" y="0"/>
                    <a:pt x="5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7"/>
            <p:cNvSpPr/>
            <p:nvPr/>
          </p:nvSpPr>
          <p:spPr>
            <a:xfrm>
              <a:off x="7323175" y="2017575"/>
              <a:ext cx="24550" cy="46125"/>
            </a:xfrm>
            <a:custGeom>
              <a:avLst/>
              <a:gdLst/>
              <a:ahLst/>
              <a:cxnLst/>
              <a:rect l="l" t="t" r="r" b="b"/>
              <a:pathLst>
                <a:path w="982" h="1845" extrusionOk="0">
                  <a:moveTo>
                    <a:pt x="279" y="1"/>
                  </a:moveTo>
                  <a:cubicBezTo>
                    <a:pt x="124" y="1"/>
                    <a:pt x="0" y="129"/>
                    <a:pt x="0" y="284"/>
                  </a:cubicBezTo>
                  <a:lnTo>
                    <a:pt x="0" y="1597"/>
                  </a:lnTo>
                  <a:lnTo>
                    <a:pt x="433" y="1845"/>
                  </a:lnTo>
                  <a:lnTo>
                    <a:pt x="982" y="1597"/>
                  </a:lnTo>
                  <a:lnTo>
                    <a:pt x="982" y="1142"/>
                  </a:lnTo>
                  <a:lnTo>
                    <a:pt x="535" y="1142"/>
                  </a:lnTo>
                  <a:cubicBezTo>
                    <a:pt x="469" y="1142"/>
                    <a:pt x="420" y="1089"/>
                    <a:pt x="424" y="1027"/>
                  </a:cubicBezTo>
                  <a:lnTo>
                    <a:pt x="42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7"/>
            <p:cNvSpPr/>
            <p:nvPr/>
          </p:nvSpPr>
          <p:spPr>
            <a:xfrm>
              <a:off x="7330125" y="2354050"/>
              <a:ext cx="10650" cy="20475"/>
            </a:xfrm>
            <a:custGeom>
              <a:avLst/>
              <a:gdLst/>
              <a:ahLst/>
              <a:cxnLst/>
              <a:rect l="l" t="t" r="r" b="b"/>
              <a:pathLst>
                <a:path w="426" h="819" extrusionOk="0">
                  <a:moveTo>
                    <a:pt x="211" y="0"/>
                  </a:moveTo>
                  <a:cubicBezTo>
                    <a:pt x="106" y="0"/>
                    <a:pt x="1" y="71"/>
                    <a:pt x="1" y="212"/>
                  </a:cubicBezTo>
                  <a:lnTo>
                    <a:pt x="1" y="606"/>
                  </a:lnTo>
                  <a:cubicBezTo>
                    <a:pt x="1" y="721"/>
                    <a:pt x="93" y="818"/>
                    <a:pt x="213" y="818"/>
                  </a:cubicBezTo>
                  <a:cubicBezTo>
                    <a:pt x="328" y="818"/>
                    <a:pt x="425" y="721"/>
                    <a:pt x="421" y="606"/>
                  </a:cubicBezTo>
                  <a:lnTo>
                    <a:pt x="421" y="212"/>
                  </a:lnTo>
                  <a:cubicBezTo>
                    <a:pt x="421" y="71"/>
                    <a:pt x="316" y="0"/>
                    <a:pt x="21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7"/>
            <p:cNvSpPr/>
            <p:nvPr/>
          </p:nvSpPr>
          <p:spPr>
            <a:xfrm>
              <a:off x="7316875" y="2057475"/>
              <a:ext cx="39800" cy="261875"/>
            </a:xfrm>
            <a:custGeom>
              <a:avLst/>
              <a:gdLst/>
              <a:ahLst/>
              <a:cxnLst/>
              <a:rect l="l" t="t" r="r" b="b"/>
              <a:pathLst>
                <a:path w="1592" h="10475" extrusionOk="0">
                  <a:moveTo>
                    <a:pt x="1312" y="1"/>
                  </a:moveTo>
                  <a:cubicBezTo>
                    <a:pt x="1310" y="1"/>
                    <a:pt x="1307" y="1"/>
                    <a:pt x="1304" y="1"/>
                  </a:cubicBezTo>
                  <a:lnTo>
                    <a:pt x="177" y="1"/>
                  </a:lnTo>
                  <a:cubicBezTo>
                    <a:pt x="18" y="1"/>
                    <a:pt x="66" y="602"/>
                    <a:pt x="66" y="757"/>
                  </a:cubicBezTo>
                  <a:lnTo>
                    <a:pt x="0" y="10475"/>
                  </a:lnTo>
                  <a:lnTo>
                    <a:pt x="0" y="10475"/>
                  </a:lnTo>
                  <a:lnTo>
                    <a:pt x="1340" y="10263"/>
                  </a:lnTo>
                  <a:lnTo>
                    <a:pt x="1592" y="6527"/>
                  </a:lnTo>
                  <a:lnTo>
                    <a:pt x="1592" y="280"/>
                  </a:lnTo>
                  <a:cubicBezTo>
                    <a:pt x="1592" y="127"/>
                    <a:pt x="1468" y="1"/>
                    <a:pt x="13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7"/>
            <p:cNvSpPr/>
            <p:nvPr/>
          </p:nvSpPr>
          <p:spPr>
            <a:xfrm>
              <a:off x="7313100" y="2299650"/>
              <a:ext cx="44575" cy="59725"/>
            </a:xfrm>
            <a:custGeom>
              <a:avLst/>
              <a:gdLst/>
              <a:ahLst/>
              <a:cxnLst/>
              <a:rect l="l" t="t" r="r" b="b"/>
              <a:pathLst>
                <a:path w="1783" h="2389" extrusionOk="0">
                  <a:moveTo>
                    <a:pt x="894" y="1"/>
                  </a:moveTo>
                  <a:lnTo>
                    <a:pt x="1" y="89"/>
                  </a:lnTo>
                  <a:lnTo>
                    <a:pt x="1" y="797"/>
                  </a:lnTo>
                  <a:cubicBezTo>
                    <a:pt x="1" y="907"/>
                    <a:pt x="151" y="1000"/>
                    <a:pt x="151" y="1000"/>
                  </a:cubicBezTo>
                  <a:lnTo>
                    <a:pt x="89" y="1181"/>
                  </a:lnTo>
                  <a:lnTo>
                    <a:pt x="540" y="2304"/>
                  </a:lnTo>
                  <a:cubicBezTo>
                    <a:pt x="562" y="2353"/>
                    <a:pt x="611" y="2388"/>
                    <a:pt x="664" y="2388"/>
                  </a:cubicBezTo>
                  <a:lnTo>
                    <a:pt x="1119" y="2388"/>
                  </a:lnTo>
                  <a:cubicBezTo>
                    <a:pt x="1172" y="2388"/>
                    <a:pt x="1225" y="2353"/>
                    <a:pt x="1248" y="2304"/>
                  </a:cubicBezTo>
                  <a:lnTo>
                    <a:pt x="1716" y="1119"/>
                  </a:lnTo>
                  <a:cubicBezTo>
                    <a:pt x="1760" y="1018"/>
                    <a:pt x="1782" y="907"/>
                    <a:pt x="1782" y="797"/>
                  </a:cubicBezTo>
                  <a:lnTo>
                    <a:pt x="1782" y="89"/>
                  </a:lnTo>
                  <a:lnTo>
                    <a:pt x="89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7"/>
            <p:cNvSpPr/>
            <p:nvPr/>
          </p:nvSpPr>
          <p:spPr>
            <a:xfrm>
              <a:off x="7313225" y="2299650"/>
              <a:ext cx="27200" cy="59725"/>
            </a:xfrm>
            <a:custGeom>
              <a:avLst/>
              <a:gdLst/>
              <a:ahLst/>
              <a:cxnLst/>
              <a:rect l="l" t="t" r="r" b="b"/>
              <a:pathLst>
                <a:path w="1088" h="2389" extrusionOk="0">
                  <a:moveTo>
                    <a:pt x="212" y="1"/>
                  </a:moveTo>
                  <a:lnTo>
                    <a:pt x="0" y="89"/>
                  </a:lnTo>
                  <a:lnTo>
                    <a:pt x="0" y="797"/>
                  </a:lnTo>
                  <a:cubicBezTo>
                    <a:pt x="0" y="907"/>
                    <a:pt x="102" y="894"/>
                    <a:pt x="146" y="1000"/>
                  </a:cubicBezTo>
                  <a:lnTo>
                    <a:pt x="89" y="1181"/>
                  </a:lnTo>
                  <a:lnTo>
                    <a:pt x="535" y="2304"/>
                  </a:lnTo>
                  <a:cubicBezTo>
                    <a:pt x="557" y="2353"/>
                    <a:pt x="606" y="2388"/>
                    <a:pt x="663" y="2388"/>
                  </a:cubicBezTo>
                  <a:lnTo>
                    <a:pt x="1088" y="2388"/>
                  </a:lnTo>
                  <a:cubicBezTo>
                    <a:pt x="1030" y="2388"/>
                    <a:pt x="982" y="2353"/>
                    <a:pt x="960" y="2304"/>
                  </a:cubicBezTo>
                  <a:lnTo>
                    <a:pt x="513" y="1181"/>
                  </a:lnTo>
                  <a:lnTo>
                    <a:pt x="486" y="1119"/>
                  </a:lnTo>
                  <a:cubicBezTo>
                    <a:pt x="447" y="1018"/>
                    <a:pt x="425" y="907"/>
                    <a:pt x="425" y="797"/>
                  </a:cubicBezTo>
                  <a:lnTo>
                    <a:pt x="425" y="89"/>
                  </a:lnTo>
                  <a:lnTo>
                    <a:pt x="2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7"/>
            <p:cNvSpPr/>
            <p:nvPr/>
          </p:nvSpPr>
          <p:spPr>
            <a:xfrm>
              <a:off x="7314100" y="2057475"/>
              <a:ext cx="17050" cy="166375"/>
            </a:xfrm>
            <a:custGeom>
              <a:avLst/>
              <a:gdLst/>
              <a:ahLst/>
              <a:cxnLst/>
              <a:rect l="l" t="t" r="r" b="b"/>
              <a:pathLst>
                <a:path w="682" h="6655" extrusionOk="0">
                  <a:moveTo>
                    <a:pt x="280" y="1"/>
                  </a:moveTo>
                  <a:cubicBezTo>
                    <a:pt x="129" y="1"/>
                    <a:pt x="1" y="127"/>
                    <a:pt x="1" y="280"/>
                  </a:cubicBezTo>
                  <a:lnTo>
                    <a:pt x="1" y="6527"/>
                  </a:lnTo>
                  <a:cubicBezTo>
                    <a:pt x="2" y="6526"/>
                    <a:pt x="3" y="6525"/>
                    <a:pt x="6" y="6525"/>
                  </a:cubicBezTo>
                  <a:cubicBezTo>
                    <a:pt x="40" y="6525"/>
                    <a:pt x="183" y="6655"/>
                    <a:pt x="204" y="6655"/>
                  </a:cubicBezTo>
                  <a:lnTo>
                    <a:pt x="398" y="6500"/>
                  </a:lnTo>
                  <a:lnTo>
                    <a:pt x="398" y="280"/>
                  </a:lnTo>
                  <a:cubicBezTo>
                    <a:pt x="398" y="125"/>
                    <a:pt x="527" y="1"/>
                    <a:pt x="681" y="1"/>
                  </a:cubicBezTo>
                  <a:lnTo>
                    <a:pt x="288" y="1"/>
                  </a:lnTo>
                  <a:cubicBezTo>
                    <a:pt x="285" y="1"/>
                    <a:pt x="283" y="1"/>
                    <a:pt x="28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7"/>
            <p:cNvSpPr/>
            <p:nvPr/>
          </p:nvSpPr>
          <p:spPr>
            <a:xfrm>
              <a:off x="7330125" y="2085200"/>
              <a:ext cx="10525" cy="77650"/>
            </a:xfrm>
            <a:custGeom>
              <a:avLst/>
              <a:gdLst/>
              <a:ahLst/>
              <a:cxnLst/>
              <a:rect l="l" t="t" r="r" b="b"/>
              <a:pathLst>
                <a:path w="421" h="3106" extrusionOk="0">
                  <a:moveTo>
                    <a:pt x="211" y="1"/>
                  </a:moveTo>
                  <a:cubicBezTo>
                    <a:pt x="106" y="1"/>
                    <a:pt x="1" y="70"/>
                    <a:pt x="1" y="210"/>
                  </a:cubicBezTo>
                  <a:lnTo>
                    <a:pt x="1" y="2898"/>
                  </a:lnTo>
                  <a:cubicBezTo>
                    <a:pt x="1" y="3013"/>
                    <a:pt x="98" y="3105"/>
                    <a:pt x="213" y="3105"/>
                  </a:cubicBezTo>
                  <a:cubicBezTo>
                    <a:pt x="328" y="3105"/>
                    <a:pt x="421" y="3013"/>
                    <a:pt x="421" y="2898"/>
                  </a:cubicBezTo>
                  <a:lnTo>
                    <a:pt x="421" y="210"/>
                  </a:lnTo>
                  <a:cubicBezTo>
                    <a:pt x="421" y="70"/>
                    <a:pt x="316" y="1"/>
                    <a:pt x="2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7"/>
            <p:cNvSpPr/>
            <p:nvPr/>
          </p:nvSpPr>
          <p:spPr>
            <a:xfrm>
              <a:off x="7306800" y="2193775"/>
              <a:ext cx="57275" cy="108125"/>
            </a:xfrm>
            <a:custGeom>
              <a:avLst/>
              <a:gdLst/>
              <a:ahLst/>
              <a:cxnLst/>
              <a:rect l="l" t="t" r="r" b="b"/>
              <a:pathLst>
                <a:path w="2291" h="4325" extrusionOk="0">
                  <a:moveTo>
                    <a:pt x="226" y="0"/>
                  </a:moveTo>
                  <a:cubicBezTo>
                    <a:pt x="102" y="0"/>
                    <a:pt x="1" y="102"/>
                    <a:pt x="1" y="230"/>
                  </a:cubicBezTo>
                  <a:lnTo>
                    <a:pt x="1" y="686"/>
                  </a:lnTo>
                  <a:lnTo>
                    <a:pt x="27" y="898"/>
                  </a:lnTo>
                  <a:lnTo>
                    <a:pt x="1" y="1106"/>
                  </a:lnTo>
                  <a:lnTo>
                    <a:pt x="1" y="1535"/>
                  </a:lnTo>
                  <a:lnTo>
                    <a:pt x="27" y="1742"/>
                  </a:lnTo>
                  <a:lnTo>
                    <a:pt x="1" y="1950"/>
                  </a:lnTo>
                  <a:lnTo>
                    <a:pt x="1" y="2379"/>
                  </a:lnTo>
                  <a:lnTo>
                    <a:pt x="27" y="2627"/>
                  </a:lnTo>
                  <a:lnTo>
                    <a:pt x="1" y="2803"/>
                  </a:lnTo>
                  <a:lnTo>
                    <a:pt x="1" y="3215"/>
                  </a:lnTo>
                  <a:lnTo>
                    <a:pt x="27" y="3427"/>
                  </a:lnTo>
                  <a:lnTo>
                    <a:pt x="1" y="3639"/>
                  </a:lnTo>
                  <a:lnTo>
                    <a:pt x="1" y="4094"/>
                  </a:lnTo>
                  <a:cubicBezTo>
                    <a:pt x="1" y="4223"/>
                    <a:pt x="102" y="4324"/>
                    <a:pt x="226" y="4324"/>
                  </a:cubicBezTo>
                  <a:lnTo>
                    <a:pt x="2061" y="4324"/>
                  </a:lnTo>
                  <a:cubicBezTo>
                    <a:pt x="2189" y="4324"/>
                    <a:pt x="2291" y="4223"/>
                    <a:pt x="2291" y="4099"/>
                  </a:cubicBezTo>
                  <a:lnTo>
                    <a:pt x="2291" y="3639"/>
                  </a:lnTo>
                  <a:lnTo>
                    <a:pt x="2260" y="3427"/>
                  </a:lnTo>
                  <a:lnTo>
                    <a:pt x="2291" y="3215"/>
                  </a:lnTo>
                  <a:lnTo>
                    <a:pt x="2291" y="2803"/>
                  </a:lnTo>
                  <a:lnTo>
                    <a:pt x="2260" y="2596"/>
                  </a:lnTo>
                  <a:lnTo>
                    <a:pt x="2291" y="2379"/>
                  </a:lnTo>
                  <a:lnTo>
                    <a:pt x="2291" y="1955"/>
                  </a:lnTo>
                  <a:lnTo>
                    <a:pt x="2260" y="1742"/>
                  </a:lnTo>
                  <a:lnTo>
                    <a:pt x="2291" y="1535"/>
                  </a:lnTo>
                  <a:lnTo>
                    <a:pt x="2291" y="1106"/>
                  </a:lnTo>
                  <a:lnTo>
                    <a:pt x="2260" y="898"/>
                  </a:lnTo>
                  <a:lnTo>
                    <a:pt x="2291" y="686"/>
                  </a:lnTo>
                  <a:lnTo>
                    <a:pt x="2291" y="230"/>
                  </a:lnTo>
                  <a:cubicBezTo>
                    <a:pt x="2291" y="102"/>
                    <a:pt x="2189" y="0"/>
                    <a:pt x="20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7"/>
            <p:cNvSpPr/>
            <p:nvPr/>
          </p:nvSpPr>
          <p:spPr>
            <a:xfrm>
              <a:off x="7306800" y="2193775"/>
              <a:ext cx="16175" cy="108125"/>
            </a:xfrm>
            <a:custGeom>
              <a:avLst/>
              <a:gdLst/>
              <a:ahLst/>
              <a:cxnLst/>
              <a:rect l="l" t="t" r="r" b="b"/>
              <a:pathLst>
                <a:path w="647" h="4325" extrusionOk="0">
                  <a:moveTo>
                    <a:pt x="226" y="0"/>
                  </a:moveTo>
                  <a:cubicBezTo>
                    <a:pt x="102" y="0"/>
                    <a:pt x="1" y="102"/>
                    <a:pt x="1" y="230"/>
                  </a:cubicBezTo>
                  <a:lnTo>
                    <a:pt x="1" y="686"/>
                  </a:lnTo>
                  <a:lnTo>
                    <a:pt x="27" y="898"/>
                  </a:lnTo>
                  <a:lnTo>
                    <a:pt x="1" y="1106"/>
                  </a:lnTo>
                  <a:lnTo>
                    <a:pt x="1" y="1535"/>
                  </a:lnTo>
                  <a:lnTo>
                    <a:pt x="27" y="1742"/>
                  </a:lnTo>
                  <a:lnTo>
                    <a:pt x="1" y="1950"/>
                  </a:lnTo>
                  <a:lnTo>
                    <a:pt x="1" y="2379"/>
                  </a:lnTo>
                  <a:lnTo>
                    <a:pt x="27" y="2627"/>
                  </a:lnTo>
                  <a:lnTo>
                    <a:pt x="1" y="2803"/>
                  </a:lnTo>
                  <a:lnTo>
                    <a:pt x="1" y="3215"/>
                  </a:lnTo>
                  <a:lnTo>
                    <a:pt x="27" y="3427"/>
                  </a:lnTo>
                  <a:lnTo>
                    <a:pt x="1" y="3639"/>
                  </a:lnTo>
                  <a:lnTo>
                    <a:pt x="1" y="4099"/>
                  </a:lnTo>
                  <a:cubicBezTo>
                    <a:pt x="1" y="4223"/>
                    <a:pt x="102" y="4324"/>
                    <a:pt x="226" y="4324"/>
                  </a:cubicBezTo>
                  <a:lnTo>
                    <a:pt x="646" y="4324"/>
                  </a:lnTo>
                  <a:cubicBezTo>
                    <a:pt x="522" y="4320"/>
                    <a:pt x="425" y="4223"/>
                    <a:pt x="421" y="4099"/>
                  </a:cubicBezTo>
                  <a:lnTo>
                    <a:pt x="421" y="230"/>
                  </a:lnTo>
                  <a:cubicBezTo>
                    <a:pt x="421" y="102"/>
                    <a:pt x="522" y="0"/>
                    <a:pt x="64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7"/>
            <p:cNvSpPr/>
            <p:nvPr/>
          </p:nvSpPr>
          <p:spPr>
            <a:xfrm>
              <a:off x="7306800" y="2274025"/>
              <a:ext cx="20375" cy="10750"/>
            </a:xfrm>
            <a:custGeom>
              <a:avLst/>
              <a:gdLst/>
              <a:ahLst/>
              <a:cxnLst/>
              <a:rect l="l" t="t" r="r" b="b"/>
              <a:pathLst>
                <a:path w="815" h="430" extrusionOk="0">
                  <a:moveTo>
                    <a:pt x="1" y="0"/>
                  </a:moveTo>
                  <a:lnTo>
                    <a:pt x="1" y="429"/>
                  </a:lnTo>
                  <a:lnTo>
                    <a:pt x="598" y="429"/>
                  </a:lnTo>
                  <a:cubicBezTo>
                    <a:pt x="713" y="429"/>
                    <a:pt x="810" y="336"/>
                    <a:pt x="814" y="217"/>
                  </a:cubicBezTo>
                  <a:cubicBezTo>
                    <a:pt x="810" y="102"/>
                    <a:pt x="717" y="5"/>
                    <a:pt x="5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7"/>
            <p:cNvSpPr/>
            <p:nvPr/>
          </p:nvSpPr>
          <p:spPr>
            <a:xfrm>
              <a:off x="7306800" y="2253225"/>
              <a:ext cx="20375" cy="10650"/>
            </a:xfrm>
            <a:custGeom>
              <a:avLst/>
              <a:gdLst/>
              <a:ahLst/>
              <a:cxnLst/>
              <a:rect l="l" t="t" r="r" b="b"/>
              <a:pathLst>
                <a:path w="815" h="426" extrusionOk="0">
                  <a:moveTo>
                    <a:pt x="1" y="1"/>
                  </a:moveTo>
                  <a:lnTo>
                    <a:pt x="1" y="425"/>
                  </a:lnTo>
                  <a:lnTo>
                    <a:pt x="598" y="425"/>
                  </a:lnTo>
                  <a:cubicBezTo>
                    <a:pt x="713" y="425"/>
                    <a:pt x="810" y="333"/>
                    <a:pt x="814" y="218"/>
                  </a:cubicBezTo>
                  <a:cubicBezTo>
                    <a:pt x="814" y="98"/>
                    <a:pt x="717" y="1"/>
                    <a:pt x="5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7"/>
            <p:cNvSpPr/>
            <p:nvPr/>
          </p:nvSpPr>
          <p:spPr>
            <a:xfrm>
              <a:off x="7306800" y="2232125"/>
              <a:ext cx="20375" cy="10425"/>
            </a:xfrm>
            <a:custGeom>
              <a:avLst/>
              <a:gdLst/>
              <a:ahLst/>
              <a:cxnLst/>
              <a:rect l="l" t="t" r="r" b="b"/>
              <a:pathLst>
                <a:path w="815" h="417" extrusionOk="0">
                  <a:moveTo>
                    <a:pt x="605" y="0"/>
                  </a:moveTo>
                  <a:cubicBezTo>
                    <a:pt x="603" y="0"/>
                    <a:pt x="600" y="0"/>
                    <a:pt x="598" y="1"/>
                  </a:cubicBezTo>
                  <a:lnTo>
                    <a:pt x="1" y="1"/>
                  </a:lnTo>
                  <a:lnTo>
                    <a:pt x="1" y="416"/>
                  </a:lnTo>
                  <a:lnTo>
                    <a:pt x="598" y="416"/>
                  </a:lnTo>
                  <a:cubicBezTo>
                    <a:pt x="600" y="416"/>
                    <a:pt x="603" y="416"/>
                    <a:pt x="605" y="416"/>
                  </a:cubicBezTo>
                  <a:cubicBezTo>
                    <a:pt x="717" y="416"/>
                    <a:pt x="810" y="321"/>
                    <a:pt x="814" y="208"/>
                  </a:cubicBezTo>
                  <a:cubicBezTo>
                    <a:pt x="810" y="96"/>
                    <a:pt x="717" y="0"/>
                    <a:pt x="6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7"/>
            <p:cNvSpPr/>
            <p:nvPr/>
          </p:nvSpPr>
          <p:spPr>
            <a:xfrm>
              <a:off x="7306800" y="2210900"/>
              <a:ext cx="20375" cy="10525"/>
            </a:xfrm>
            <a:custGeom>
              <a:avLst/>
              <a:gdLst/>
              <a:ahLst/>
              <a:cxnLst/>
              <a:rect l="l" t="t" r="r" b="b"/>
              <a:pathLst>
                <a:path w="815" h="421" extrusionOk="0">
                  <a:moveTo>
                    <a:pt x="1" y="1"/>
                  </a:moveTo>
                  <a:lnTo>
                    <a:pt x="1" y="421"/>
                  </a:lnTo>
                  <a:lnTo>
                    <a:pt x="598" y="421"/>
                  </a:lnTo>
                  <a:cubicBezTo>
                    <a:pt x="713" y="421"/>
                    <a:pt x="810" y="328"/>
                    <a:pt x="814" y="213"/>
                  </a:cubicBezTo>
                  <a:cubicBezTo>
                    <a:pt x="810" y="93"/>
                    <a:pt x="713" y="1"/>
                    <a:pt x="5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7"/>
            <p:cNvSpPr/>
            <p:nvPr/>
          </p:nvSpPr>
          <p:spPr>
            <a:xfrm>
              <a:off x="7342075" y="2210900"/>
              <a:ext cx="22000" cy="10525"/>
            </a:xfrm>
            <a:custGeom>
              <a:avLst/>
              <a:gdLst/>
              <a:ahLst/>
              <a:cxnLst/>
              <a:rect l="l" t="t" r="r" b="b"/>
              <a:pathLst>
                <a:path w="880" h="421" extrusionOk="0">
                  <a:moveTo>
                    <a:pt x="279" y="1"/>
                  </a:moveTo>
                  <a:cubicBezTo>
                    <a:pt x="0" y="1"/>
                    <a:pt x="0" y="421"/>
                    <a:pt x="279" y="421"/>
                  </a:cubicBezTo>
                  <a:lnTo>
                    <a:pt x="880" y="421"/>
                  </a:lnTo>
                  <a:lnTo>
                    <a:pt x="8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7"/>
            <p:cNvSpPr/>
            <p:nvPr/>
          </p:nvSpPr>
          <p:spPr>
            <a:xfrm>
              <a:off x="7342075" y="2232125"/>
              <a:ext cx="22000" cy="10525"/>
            </a:xfrm>
            <a:custGeom>
              <a:avLst/>
              <a:gdLst/>
              <a:ahLst/>
              <a:cxnLst/>
              <a:rect l="l" t="t" r="r" b="b"/>
              <a:pathLst>
                <a:path w="880" h="421" extrusionOk="0">
                  <a:moveTo>
                    <a:pt x="279" y="1"/>
                  </a:moveTo>
                  <a:cubicBezTo>
                    <a:pt x="0" y="1"/>
                    <a:pt x="0" y="421"/>
                    <a:pt x="279" y="421"/>
                  </a:cubicBezTo>
                  <a:lnTo>
                    <a:pt x="880" y="421"/>
                  </a:lnTo>
                  <a:lnTo>
                    <a:pt x="88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7"/>
            <p:cNvSpPr/>
            <p:nvPr/>
          </p:nvSpPr>
          <p:spPr>
            <a:xfrm>
              <a:off x="7343050" y="2253225"/>
              <a:ext cx="21025" cy="10650"/>
            </a:xfrm>
            <a:custGeom>
              <a:avLst/>
              <a:gdLst/>
              <a:ahLst/>
              <a:cxnLst/>
              <a:rect l="l" t="t" r="r" b="b"/>
              <a:pathLst>
                <a:path w="841" h="426" extrusionOk="0">
                  <a:moveTo>
                    <a:pt x="240" y="1"/>
                  </a:moveTo>
                  <a:cubicBezTo>
                    <a:pt x="1" y="41"/>
                    <a:pt x="1" y="386"/>
                    <a:pt x="240" y="425"/>
                  </a:cubicBezTo>
                  <a:lnTo>
                    <a:pt x="841" y="425"/>
                  </a:lnTo>
                  <a:lnTo>
                    <a:pt x="8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7"/>
            <p:cNvSpPr/>
            <p:nvPr/>
          </p:nvSpPr>
          <p:spPr>
            <a:xfrm>
              <a:off x="7343825" y="2274125"/>
              <a:ext cx="20250" cy="10650"/>
            </a:xfrm>
            <a:custGeom>
              <a:avLst/>
              <a:gdLst/>
              <a:ahLst/>
              <a:cxnLst/>
              <a:rect l="l" t="t" r="r" b="b"/>
              <a:pathLst>
                <a:path w="810" h="426" extrusionOk="0">
                  <a:moveTo>
                    <a:pt x="209" y="1"/>
                  </a:moveTo>
                  <a:cubicBezTo>
                    <a:pt x="94" y="1"/>
                    <a:pt x="1" y="98"/>
                    <a:pt x="1" y="213"/>
                  </a:cubicBezTo>
                  <a:cubicBezTo>
                    <a:pt x="1" y="328"/>
                    <a:pt x="94" y="425"/>
                    <a:pt x="209" y="425"/>
                  </a:cubicBezTo>
                  <a:lnTo>
                    <a:pt x="810" y="425"/>
                  </a:lnTo>
                  <a:lnTo>
                    <a:pt x="81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7"/>
            <p:cNvSpPr/>
            <p:nvPr/>
          </p:nvSpPr>
          <p:spPr>
            <a:xfrm>
              <a:off x="7306800" y="2274125"/>
              <a:ext cx="10525" cy="10650"/>
            </a:xfrm>
            <a:custGeom>
              <a:avLst/>
              <a:gdLst/>
              <a:ahLst/>
              <a:cxnLst/>
              <a:rect l="l" t="t" r="r" b="b"/>
              <a:pathLst>
                <a:path w="421" h="426" extrusionOk="0">
                  <a:moveTo>
                    <a:pt x="1" y="1"/>
                  </a:moveTo>
                  <a:lnTo>
                    <a:pt x="1" y="425"/>
                  </a:lnTo>
                  <a:lnTo>
                    <a:pt x="421" y="425"/>
                  </a:lnTo>
                  <a:lnTo>
                    <a:pt x="4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7"/>
            <p:cNvSpPr/>
            <p:nvPr/>
          </p:nvSpPr>
          <p:spPr>
            <a:xfrm>
              <a:off x="7306800" y="2253225"/>
              <a:ext cx="10525" cy="10650"/>
            </a:xfrm>
            <a:custGeom>
              <a:avLst/>
              <a:gdLst/>
              <a:ahLst/>
              <a:cxnLst/>
              <a:rect l="l" t="t" r="r" b="b"/>
              <a:pathLst>
                <a:path w="421" h="426" extrusionOk="0">
                  <a:moveTo>
                    <a:pt x="1" y="1"/>
                  </a:moveTo>
                  <a:lnTo>
                    <a:pt x="1" y="425"/>
                  </a:lnTo>
                  <a:lnTo>
                    <a:pt x="421" y="425"/>
                  </a:lnTo>
                  <a:lnTo>
                    <a:pt x="4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7"/>
            <p:cNvSpPr/>
            <p:nvPr/>
          </p:nvSpPr>
          <p:spPr>
            <a:xfrm>
              <a:off x="7306800" y="2232125"/>
              <a:ext cx="10525" cy="10525"/>
            </a:xfrm>
            <a:custGeom>
              <a:avLst/>
              <a:gdLst/>
              <a:ahLst/>
              <a:cxnLst/>
              <a:rect l="l" t="t" r="r" b="b"/>
              <a:pathLst>
                <a:path w="421" h="421" extrusionOk="0">
                  <a:moveTo>
                    <a:pt x="1" y="1"/>
                  </a:moveTo>
                  <a:lnTo>
                    <a:pt x="1" y="421"/>
                  </a:lnTo>
                  <a:lnTo>
                    <a:pt x="421" y="421"/>
                  </a:lnTo>
                  <a:lnTo>
                    <a:pt x="4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7"/>
            <p:cNvSpPr/>
            <p:nvPr/>
          </p:nvSpPr>
          <p:spPr>
            <a:xfrm>
              <a:off x="7306800" y="2210900"/>
              <a:ext cx="10525" cy="10525"/>
            </a:xfrm>
            <a:custGeom>
              <a:avLst/>
              <a:gdLst/>
              <a:ahLst/>
              <a:cxnLst/>
              <a:rect l="l" t="t" r="r" b="b"/>
              <a:pathLst>
                <a:path w="421" h="421" extrusionOk="0">
                  <a:moveTo>
                    <a:pt x="1" y="1"/>
                  </a:moveTo>
                  <a:lnTo>
                    <a:pt x="1" y="421"/>
                  </a:lnTo>
                  <a:lnTo>
                    <a:pt x="421" y="421"/>
                  </a:lnTo>
                  <a:lnTo>
                    <a:pt x="4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7"/>
            <p:cNvSpPr/>
            <p:nvPr/>
          </p:nvSpPr>
          <p:spPr>
            <a:xfrm>
              <a:off x="7314975" y="2318550"/>
              <a:ext cx="42700" cy="10650"/>
            </a:xfrm>
            <a:custGeom>
              <a:avLst/>
              <a:gdLst/>
              <a:ahLst/>
              <a:cxnLst/>
              <a:rect l="l" t="t" r="r" b="b"/>
              <a:pathLst>
                <a:path w="1708" h="426" extrusionOk="0">
                  <a:moveTo>
                    <a:pt x="1" y="1"/>
                  </a:moveTo>
                  <a:cubicBezTo>
                    <a:pt x="1" y="116"/>
                    <a:pt x="23" y="226"/>
                    <a:pt x="63" y="333"/>
                  </a:cubicBezTo>
                  <a:lnTo>
                    <a:pt x="19" y="425"/>
                  </a:lnTo>
                  <a:lnTo>
                    <a:pt x="1619" y="425"/>
                  </a:lnTo>
                  <a:lnTo>
                    <a:pt x="1641" y="368"/>
                  </a:lnTo>
                  <a:cubicBezTo>
                    <a:pt x="1685" y="262"/>
                    <a:pt x="1707" y="151"/>
                    <a:pt x="1707" y="41"/>
                  </a:cubicBezTo>
                  <a:lnTo>
                    <a:pt x="17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7"/>
            <p:cNvSpPr/>
            <p:nvPr/>
          </p:nvSpPr>
          <p:spPr>
            <a:xfrm>
              <a:off x="7313225" y="2318550"/>
              <a:ext cx="12825" cy="10650"/>
            </a:xfrm>
            <a:custGeom>
              <a:avLst/>
              <a:gdLst/>
              <a:ahLst/>
              <a:cxnLst/>
              <a:rect l="l" t="t" r="r" b="b"/>
              <a:pathLst>
                <a:path w="513" h="426" extrusionOk="0">
                  <a:moveTo>
                    <a:pt x="0" y="1"/>
                  </a:moveTo>
                  <a:lnTo>
                    <a:pt x="0" y="41"/>
                  </a:lnTo>
                  <a:cubicBezTo>
                    <a:pt x="0" y="151"/>
                    <a:pt x="22" y="262"/>
                    <a:pt x="66" y="363"/>
                  </a:cubicBezTo>
                  <a:lnTo>
                    <a:pt x="89" y="425"/>
                  </a:lnTo>
                  <a:lnTo>
                    <a:pt x="513" y="425"/>
                  </a:lnTo>
                  <a:lnTo>
                    <a:pt x="486" y="363"/>
                  </a:lnTo>
                  <a:cubicBezTo>
                    <a:pt x="447" y="262"/>
                    <a:pt x="425" y="151"/>
                    <a:pt x="425" y="41"/>
                  </a:cubicBezTo>
                  <a:lnTo>
                    <a:pt x="4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7"/>
            <p:cNvSpPr/>
            <p:nvPr/>
          </p:nvSpPr>
          <p:spPr>
            <a:xfrm>
              <a:off x="7024625" y="2017700"/>
              <a:ext cx="262425" cy="351500"/>
            </a:xfrm>
            <a:custGeom>
              <a:avLst/>
              <a:gdLst/>
              <a:ahLst/>
              <a:cxnLst/>
              <a:rect l="l" t="t" r="r" b="b"/>
              <a:pathLst>
                <a:path w="10497" h="14060" extrusionOk="0">
                  <a:moveTo>
                    <a:pt x="566" y="0"/>
                  </a:moveTo>
                  <a:cubicBezTo>
                    <a:pt x="252" y="0"/>
                    <a:pt x="0" y="257"/>
                    <a:pt x="5" y="566"/>
                  </a:cubicBezTo>
                  <a:lnTo>
                    <a:pt x="5" y="13494"/>
                  </a:lnTo>
                  <a:cubicBezTo>
                    <a:pt x="5" y="13803"/>
                    <a:pt x="257" y="14055"/>
                    <a:pt x="566" y="14060"/>
                  </a:cubicBezTo>
                  <a:lnTo>
                    <a:pt x="9935" y="14060"/>
                  </a:lnTo>
                  <a:cubicBezTo>
                    <a:pt x="10244" y="14060"/>
                    <a:pt x="10496" y="13803"/>
                    <a:pt x="10496" y="13494"/>
                  </a:cubicBezTo>
                  <a:lnTo>
                    <a:pt x="911" y="13494"/>
                  </a:lnTo>
                  <a:cubicBezTo>
                    <a:pt x="908" y="13494"/>
                    <a:pt x="906" y="13494"/>
                    <a:pt x="903" y="13494"/>
                  </a:cubicBezTo>
                  <a:cubicBezTo>
                    <a:pt x="717" y="13494"/>
                    <a:pt x="566" y="13341"/>
                    <a:pt x="566" y="13158"/>
                  </a:cubicBezTo>
                  <a:lnTo>
                    <a:pt x="5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7"/>
            <p:cNvSpPr/>
            <p:nvPr/>
          </p:nvSpPr>
          <p:spPr>
            <a:xfrm>
              <a:off x="7076225" y="2049425"/>
              <a:ext cx="161400" cy="25000"/>
            </a:xfrm>
            <a:custGeom>
              <a:avLst/>
              <a:gdLst/>
              <a:ahLst/>
              <a:cxnLst/>
              <a:rect l="l" t="t" r="r" b="b"/>
              <a:pathLst>
                <a:path w="6456" h="1000" extrusionOk="0">
                  <a:moveTo>
                    <a:pt x="6176" y="0"/>
                  </a:moveTo>
                  <a:cubicBezTo>
                    <a:pt x="6174" y="0"/>
                    <a:pt x="6171" y="0"/>
                    <a:pt x="6169" y="0"/>
                  </a:cubicBezTo>
                  <a:lnTo>
                    <a:pt x="341" y="0"/>
                  </a:lnTo>
                  <a:lnTo>
                    <a:pt x="191" y="84"/>
                  </a:lnTo>
                  <a:cubicBezTo>
                    <a:pt x="36" y="84"/>
                    <a:pt x="23" y="195"/>
                    <a:pt x="23" y="350"/>
                  </a:cubicBezTo>
                  <a:lnTo>
                    <a:pt x="1" y="721"/>
                  </a:lnTo>
                  <a:cubicBezTo>
                    <a:pt x="1" y="876"/>
                    <a:pt x="125" y="999"/>
                    <a:pt x="280" y="999"/>
                  </a:cubicBezTo>
                  <a:lnTo>
                    <a:pt x="6045" y="973"/>
                  </a:lnTo>
                  <a:cubicBezTo>
                    <a:pt x="6200" y="973"/>
                    <a:pt x="6328" y="845"/>
                    <a:pt x="6328" y="690"/>
                  </a:cubicBezTo>
                  <a:lnTo>
                    <a:pt x="6456" y="641"/>
                  </a:lnTo>
                  <a:lnTo>
                    <a:pt x="6456" y="283"/>
                  </a:lnTo>
                  <a:cubicBezTo>
                    <a:pt x="6456" y="127"/>
                    <a:pt x="6328" y="0"/>
                    <a:pt x="61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7"/>
            <p:cNvSpPr/>
            <p:nvPr/>
          </p:nvSpPr>
          <p:spPr>
            <a:xfrm>
              <a:off x="7074025" y="2049425"/>
              <a:ext cx="163600" cy="26650"/>
            </a:xfrm>
            <a:custGeom>
              <a:avLst/>
              <a:gdLst/>
              <a:ahLst/>
              <a:cxnLst/>
              <a:rect l="l" t="t" r="r" b="b"/>
              <a:pathLst>
                <a:path w="6544" h="1066" extrusionOk="0">
                  <a:moveTo>
                    <a:pt x="288" y="0"/>
                  </a:moveTo>
                  <a:cubicBezTo>
                    <a:pt x="133" y="0"/>
                    <a:pt x="5" y="128"/>
                    <a:pt x="5" y="283"/>
                  </a:cubicBezTo>
                  <a:lnTo>
                    <a:pt x="5" y="778"/>
                  </a:lnTo>
                  <a:cubicBezTo>
                    <a:pt x="1" y="938"/>
                    <a:pt x="129" y="1066"/>
                    <a:pt x="288" y="1066"/>
                  </a:cubicBezTo>
                  <a:lnTo>
                    <a:pt x="6257" y="1066"/>
                  </a:lnTo>
                  <a:cubicBezTo>
                    <a:pt x="6416" y="1066"/>
                    <a:pt x="6544" y="938"/>
                    <a:pt x="6544" y="778"/>
                  </a:cubicBezTo>
                  <a:lnTo>
                    <a:pt x="6544" y="641"/>
                  </a:lnTo>
                  <a:lnTo>
                    <a:pt x="628" y="641"/>
                  </a:lnTo>
                  <a:cubicBezTo>
                    <a:pt x="518" y="641"/>
                    <a:pt x="429" y="553"/>
                    <a:pt x="429" y="442"/>
                  </a:cubicBezTo>
                  <a:lnTo>
                    <a:pt x="42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7"/>
            <p:cNvSpPr/>
            <p:nvPr/>
          </p:nvSpPr>
          <p:spPr>
            <a:xfrm>
              <a:off x="7117575" y="2102250"/>
              <a:ext cx="150800" cy="10650"/>
            </a:xfrm>
            <a:custGeom>
              <a:avLst/>
              <a:gdLst/>
              <a:ahLst/>
              <a:cxnLst/>
              <a:rect l="l" t="t" r="r" b="b"/>
              <a:pathLst>
                <a:path w="6032" h="426" extrusionOk="0">
                  <a:moveTo>
                    <a:pt x="244" y="1"/>
                  </a:moveTo>
                  <a:cubicBezTo>
                    <a:pt x="1" y="36"/>
                    <a:pt x="1" y="385"/>
                    <a:pt x="244" y="425"/>
                  </a:cubicBezTo>
                  <a:lnTo>
                    <a:pt x="5792" y="425"/>
                  </a:lnTo>
                  <a:cubicBezTo>
                    <a:pt x="6031" y="385"/>
                    <a:pt x="6031" y="36"/>
                    <a:pt x="5788"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7"/>
            <p:cNvSpPr/>
            <p:nvPr/>
          </p:nvSpPr>
          <p:spPr>
            <a:xfrm>
              <a:off x="7180800" y="2126825"/>
              <a:ext cx="87575" cy="10875"/>
            </a:xfrm>
            <a:custGeom>
              <a:avLst/>
              <a:gdLst/>
              <a:ahLst/>
              <a:cxnLst/>
              <a:rect l="l" t="t" r="r" b="b"/>
              <a:pathLst>
                <a:path w="3503" h="435" extrusionOk="0">
                  <a:moveTo>
                    <a:pt x="213" y="0"/>
                  </a:moveTo>
                  <a:cubicBezTo>
                    <a:pt x="99" y="0"/>
                    <a:pt x="0" y="95"/>
                    <a:pt x="0" y="216"/>
                  </a:cubicBezTo>
                  <a:cubicBezTo>
                    <a:pt x="0" y="338"/>
                    <a:pt x="102" y="434"/>
                    <a:pt x="219" y="434"/>
                  </a:cubicBezTo>
                  <a:cubicBezTo>
                    <a:pt x="229" y="434"/>
                    <a:pt x="238" y="434"/>
                    <a:pt x="248" y="432"/>
                  </a:cubicBezTo>
                  <a:lnTo>
                    <a:pt x="3263" y="432"/>
                  </a:lnTo>
                  <a:cubicBezTo>
                    <a:pt x="3502" y="393"/>
                    <a:pt x="3502" y="43"/>
                    <a:pt x="3263" y="4"/>
                  </a:cubicBezTo>
                  <a:lnTo>
                    <a:pt x="248" y="4"/>
                  </a:lnTo>
                  <a:cubicBezTo>
                    <a:pt x="236" y="1"/>
                    <a:pt x="224" y="0"/>
                    <a:pt x="213"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7"/>
            <p:cNvSpPr/>
            <p:nvPr/>
          </p:nvSpPr>
          <p:spPr>
            <a:xfrm>
              <a:off x="7096250" y="2126825"/>
              <a:ext cx="72200" cy="10875"/>
            </a:xfrm>
            <a:custGeom>
              <a:avLst/>
              <a:gdLst/>
              <a:ahLst/>
              <a:cxnLst/>
              <a:rect l="l" t="t" r="r" b="b"/>
              <a:pathLst>
                <a:path w="2888" h="435" extrusionOk="0">
                  <a:moveTo>
                    <a:pt x="213" y="0"/>
                  </a:moveTo>
                  <a:cubicBezTo>
                    <a:pt x="99" y="0"/>
                    <a:pt x="0" y="95"/>
                    <a:pt x="0" y="216"/>
                  </a:cubicBezTo>
                  <a:cubicBezTo>
                    <a:pt x="0" y="338"/>
                    <a:pt x="102" y="434"/>
                    <a:pt x="219" y="434"/>
                  </a:cubicBezTo>
                  <a:cubicBezTo>
                    <a:pt x="228" y="434"/>
                    <a:pt x="238" y="434"/>
                    <a:pt x="248" y="432"/>
                  </a:cubicBezTo>
                  <a:lnTo>
                    <a:pt x="2635" y="432"/>
                  </a:lnTo>
                  <a:cubicBezTo>
                    <a:pt x="2645" y="434"/>
                    <a:pt x="2655" y="434"/>
                    <a:pt x="2665" y="434"/>
                  </a:cubicBezTo>
                  <a:cubicBezTo>
                    <a:pt x="2785" y="434"/>
                    <a:pt x="2887" y="338"/>
                    <a:pt x="2887" y="216"/>
                  </a:cubicBezTo>
                  <a:cubicBezTo>
                    <a:pt x="2887" y="95"/>
                    <a:pt x="2789" y="0"/>
                    <a:pt x="2672" y="0"/>
                  </a:cubicBezTo>
                  <a:cubicBezTo>
                    <a:pt x="2660" y="0"/>
                    <a:pt x="2648" y="1"/>
                    <a:pt x="2635" y="4"/>
                  </a:cubicBezTo>
                  <a:lnTo>
                    <a:pt x="248" y="4"/>
                  </a:lnTo>
                  <a:cubicBezTo>
                    <a:pt x="236" y="1"/>
                    <a:pt x="224" y="0"/>
                    <a:pt x="213"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7"/>
            <p:cNvSpPr/>
            <p:nvPr/>
          </p:nvSpPr>
          <p:spPr>
            <a:xfrm>
              <a:off x="7097125" y="2151650"/>
              <a:ext cx="135100" cy="10650"/>
            </a:xfrm>
            <a:custGeom>
              <a:avLst/>
              <a:gdLst/>
              <a:ahLst/>
              <a:cxnLst/>
              <a:rect l="l" t="t" r="r" b="b"/>
              <a:pathLst>
                <a:path w="5404" h="426" extrusionOk="0">
                  <a:moveTo>
                    <a:pt x="213" y="1"/>
                  </a:moveTo>
                  <a:cubicBezTo>
                    <a:pt x="98" y="5"/>
                    <a:pt x="1" y="98"/>
                    <a:pt x="1" y="218"/>
                  </a:cubicBezTo>
                  <a:cubicBezTo>
                    <a:pt x="1" y="332"/>
                    <a:pt x="98" y="425"/>
                    <a:pt x="213" y="425"/>
                  </a:cubicBezTo>
                  <a:lnTo>
                    <a:pt x="5196" y="425"/>
                  </a:lnTo>
                  <a:cubicBezTo>
                    <a:pt x="5311" y="425"/>
                    <a:pt x="5403" y="332"/>
                    <a:pt x="5403" y="218"/>
                  </a:cubicBezTo>
                  <a:cubicBezTo>
                    <a:pt x="5403" y="98"/>
                    <a:pt x="5311" y="5"/>
                    <a:pt x="5196"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7"/>
            <p:cNvSpPr/>
            <p:nvPr/>
          </p:nvSpPr>
          <p:spPr>
            <a:xfrm>
              <a:off x="7116575" y="2192450"/>
              <a:ext cx="152775" cy="10525"/>
            </a:xfrm>
            <a:custGeom>
              <a:avLst/>
              <a:gdLst/>
              <a:ahLst/>
              <a:cxnLst/>
              <a:rect l="l" t="t" r="r" b="b"/>
              <a:pathLst>
                <a:path w="6111" h="421" extrusionOk="0">
                  <a:moveTo>
                    <a:pt x="284" y="0"/>
                  </a:moveTo>
                  <a:cubicBezTo>
                    <a:pt x="1" y="0"/>
                    <a:pt x="1" y="420"/>
                    <a:pt x="284" y="420"/>
                  </a:cubicBezTo>
                  <a:lnTo>
                    <a:pt x="5832" y="420"/>
                  </a:lnTo>
                  <a:cubicBezTo>
                    <a:pt x="6111" y="420"/>
                    <a:pt x="6111" y="0"/>
                    <a:pt x="5828"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7"/>
            <p:cNvSpPr/>
            <p:nvPr/>
          </p:nvSpPr>
          <p:spPr>
            <a:xfrm>
              <a:off x="7097125" y="2217200"/>
              <a:ext cx="170475" cy="10650"/>
            </a:xfrm>
            <a:custGeom>
              <a:avLst/>
              <a:gdLst/>
              <a:ahLst/>
              <a:cxnLst/>
              <a:rect l="l" t="t" r="r" b="b"/>
              <a:pathLst>
                <a:path w="6819" h="426" extrusionOk="0">
                  <a:moveTo>
                    <a:pt x="205" y="1"/>
                  </a:moveTo>
                  <a:cubicBezTo>
                    <a:pt x="94" y="1"/>
                    <a:pt x="1" y="96"/>
                    <a:pt x="1" y="208"/>
                  </a:cubicBezTo>
                  <a:cubicBezTo>
                    <a:pt x="1" y="328"/>
                    <a:pt x="98" y="421"/>
                    <a:pt x="213" y="425"/>
                  </a:cubicBezTo>
                  <a:lnTo>
                    <a:pt x="6610" y="425"/>
                  </a:lnTo>
                  <a:cubicBezTo>
                    <a:pt x="6725" y="421"/>
                    <a:pt x="6818" y="323"/>
                    <a:pt x="6818" y="208"/>
                  </a:cubicBezTo>
                  <a:cubicBezTo>
                    <a:pt x="6818" y="96"/>
                    <a:pt x="6729" y="1"/>
                    <a:pt x="6614" y="1"/>
                  </a:cubicBezTo>
                  <a:cubicBezTo>
                    <a:pt x="6611" y="1"/>
                    <a:pt x="6609" y="1"/>
                    <a:pt x="6606" y="1"/>
                  </a:cubicBezTo>
                  <a:lnTo>
                    <a:pt x="213" y="1"/>
                  </a:lnTo>
                  <a:cubicBezTo>
                    <a:pt x="210" y="1"/>
                    <a:pt x="208" y="1"/>
                    <a:pt x="205"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7"/>
            <p:cNvSpPr/>
            <p:nvPr/>
          </p:nvSpPr>
          <p:spPr>
            <a:xfrm>
              <a:off x="7096250" y="2241775"/>
              <a:ext cx="71650" cy="10800"/>
            </a:xfrm>
            <a:custGeom>
              <a:avLst/>
              <a:gdLst/>
              <a:ahLst/>
              <a:cxnLst/>
              <a:rect l="l" t="t" r="r" b="b"/>
              <a:pathLst>
                <a:path w="2866" h="432" extrusionOk="0">
                  <a:moveTo>
                    <a:pt x="213" y="1"/>
                  </a:moveTo>
                  <a:cubicBezTo>
                    <a:pt x="99" y="1"/>
                    <a:pt x="0" y="95"/>
                    <a:pt x="0" y="216"/>
                  </a:cubicBezTo>
                  <a:cubicBezTo>
                    <a:pt x="0" y="336"/>
                    <a:pt x="99" y="431"/>
                    <a:pt x="213" y="431"/>
                  </a:cubicBezTo>
                  <a:cubicBezTo>
                    <a:pt x="224" y="431"/>
                    <a:pt x="236" y="430"/>
                    <a:pt x="248" y="428"/>
                  </a:cubicBezTo>
                  <a:lnTo>
                    <a:pt x="2626" y="428"/>
                  </a:lnTo>
                  <a:cubicBezTo>
                    <a:pt x="2865" y="393"/>
                    <a:pt x="2865" y="43"/>
                    <a:pt x="2626" y="4"/>
                  </a:cubicBezTo>
                  <a:lnTo>
                    <a:pt x="248" y="4"/>
                  </a:lnTo>
                  <a:cubicBezTo>
                    <a:pt x="236" y="2"/>
                    <a:pt x="224" y="1"/>
                    <a:pt x="213"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7"/>
            <p:cNvSpPr/>
            <p:nvPr/>
          </p:nvSpPr>
          <p:spPr>
            <a:xfrm>
              <a:off x="7118350" y="2282525"/>
              <a:ext cx="149250" cy="10650"/>
            </a:xfrm>
            <a:custGeom>
              <a:avLst/>
              <a:gdLst/>
              <a:ahLst/>
              <a:cxnLst/>
              <a:rect l="l" t="t" r="r" b="b"/>
              <a:pathLst>
                <a:path w="5970" h="426" extrusionOk="0">
                  <a:moveTo>
                    <a:pt x="213" y="1"/>
                  </a:moveTo>
                  <a:cubicBezTo>
                    <a:pt x="93" y="1"/>
                    <a:pt x="0" y="98"/>
                    <a:pt x="0" y="217"/>
                  </a:cubicBezTo>
                  <a:cubicBezTo>
                    <a:pt x="0" y="332"/>
                    <a:pt x="93" y="425"/>
                    <a:pt x="213" y="425"/>
                  </a:cubicBezTo>
                  <a:lnTo>
                    <a:pt x="5761" y="425"/>
                  </a:lnTo>
                  <a:cubicBezTo>
                    <a:pt x="5876" y="425"/>
                    <a:pt x="5969" y="332"/>
                    <a:pt x="5969" y="217"/>
                  </a:cubicBezTo>
                  <a:cubicBezTo>
                    <a:pt x="5969" y="98"/>
                    <a:pt x="5876" y="1"/>
                    <a:pt x="5757"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7"/>
            <p:cNvSpPr/>
            <p:nvPr/>
          </p:nvSpPr>
          <p:spPr>
            <a:xfrm>
              <a:off x="7223800" y="2307400"/>
              <a:ext cx="45550" cy="10525"/>
            </a:xfrm>
            <a:custGeom>
              <a:avLst/>
              <a:gdLst/>
              <a:ahLst/>
              <a:cxnLst/>
              <a:rect l="l" t="t" r="r" b="b"/>
              <a:pathLst>
                <a:path w="1822" h="421" extrusionOk="0">
                  <a:moveTo>
                    <a:pt x="283" y="0"/>
                  </a:moveTo>
                  <a:cubicBezTo>
                    <a:pt x="0" y="0"/>
                    <a:pt x="0" y="420"/>
                    <a:pt x="283" y="420"/>
                  </a:cubicBezTo>
                  <a:lnTo>
                    <a:pt x="1543" y="420"/>
                  </a:lnTo>
                  <a:cubicBezTo>
                    <a:pt x="1822" y="420"/>
                    <a:pt x="1822" y="0"/>
                    <a:pt x="1543"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7"/>
            <p:cNvSpPr/>
            <p:nvPr/>
          </p:nvSpPr>
          <p:spPr>
            <a:xfrm>
              <a:off x="7095475" y="2307400"/>
              <a:ext cx="117625" cy="10525"/>
            </a:xfrm>
            <a:custGeom>
              <a:avLst/>
              <a:gdLst/>
              <a:ahLst/>
              <a:cxnLst/>
              <a:rect l="l" t="t" r="r" b="b"/>
              <a:pathLst>
                <a:path w="4705" h="421" extrusionOk="0">
                  <a:moveTo>
                    <a:pt x="279" y="0"/>
                  </a:moveTo>
                  <a:cubicBezTo>
                    <a:pt x="0" y="0"/>
                    <a:pt x="0" y="420"/>
                    <a:pt x="279" y="420"/>
                  </a:cubicBezTo>
                  <a:lnTo>
                    <a:pt x="4426" y="420"/>
                  </a:lnTo>
                  <a:cubicBezTo>
                    <a:pt x="4704" y="420"/>
                    <a:pt x="4704" y="0"/>
                    <a:pt x="4426"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7"/>
            <p:cNvSpPr/>
            <p:nvPr/>
          </p:nvSpPr>
          <p:spPr>
            <a:xfrm>
              <a:off x="7097125" y="2332150"/>
              <a:ext cx="116750" cy="10650"/>
            </a:xfrm>
            <a:custGeom>
              <a:avLst/>
              <a:gdLst/>
              <a:ahLst/>
              <a:cxnLst/>
              <a:rect l="l" t="t" r="r" b="b"/>
              <a:pathLst>
                <a:path w="4670" h="426" extrusionOk="0">
                  <a:moveTo>
                    <a:pt x="205" y="1"/>
                  </a:moveTo>
                  <a:cubicBezTo>
                    <a:pt x="94" y="1"/>
                    <a:pt x="1" y="96"/>
                    <a:pt x="1" y="209"/>
                  </a:cubicBezTo>
                  <a:cubicBezTo>
                    <a:pt x="1" y="328"/>
                    <a:pt x="98" y="421"/>
                    <a:pt x="213" y="425"/>
                  </a:cubicBezTo>
                  <a:lnTo>
                    <a:pt x="4457" y="425"/>
                  </a:lnTo>
                  <a:cubicBezTo>
                    <a:pt x="4577" y="421"/>
                    <a:pt x="4669" y="323"/>
                    <a:pt x="4669" y="209"/>
                  </a:cubicBezTo>
                  <a:cubicBezTo>
                    <a:pt x="4669" y="96"/>
                    <a:pt x="4576" y="1"/>
                    <a:pt x="4465" y="1"/>
                  </a:cubicBezTo>
                  <a:cubicBezTo>
                    <a:pt x="4462" y="1"/>
                    <a:pt x="4460" y="1"/>
                    <a:pt x="4457" y="1"/>
                  </a:cubicBezTo>
                  <a:lnTo>
                    <a:pt x="213" y="1"/>
                  </a:lnTo>
                  <a:cubicBezTo>
                    <a:pt x="210" y="1"/>
                    <a:pt x="208" y="1"/>
                    <a:pt x="205"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7"/>
            <p:cNvSpPr/>
            <p:nvPr/>
          </p:nvSpPr>
          <p:spPr>
            <a:xfrm>
              <a:off x="7051475" y="2107450"/>
              <a:ext cx="26325" cy="26325"/>
            </a:xfrm>
            <a:custGeom>
              <a:avLst/>
              <a:gdLst/>
              <a:ahLst/>
              <a:cxnLst/>
              <a:rect l="l" t="t" r="r" b="b"/>
              <a:pathLst>
                <a:path w="1053" h="1053" extrusionOk="0">
                  <a:moveTo>
                    <a:pt x="200" y="0"/>
                  </a:moveTo>
                  <a:cubicBezTo>
                    <a:pt x="124" y="0"/>
                    <a:pt x="54" y="31"/>
                    <a:pt x="1" y="84"/>
                  </a:cubicBezTo>
                  <a:lnTo>
                    <a:pt x="328" y="752"/>
                  </a:lnTo>
                  <a:lnTo>
                    <a:pt x="969" y="1053"/>
                  </a:lnTo>
                  <a:cubicBezTo>
                    <a:pt x="1022" y="1000"/>
                    <a:pt x="1048" y="924"/>
                    <a:pt x="1053" y="854"/>
                  </a:cubicBezTo>
                  <a:lnTo>
                    <a:pt x="1053" y="288"/>
                  </a:lnTo>
                  <a:cubicBezTo>
                    <a:pt x="1053" y="129"/>
                    <a:pt x="920" y="0"/>
                    <a:pt x="7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7"/>
            <p:cNvSpPr/>
            <p:nvPr/>
          </p:nvSpPr>
          <p:spPr>
            <a:xfrm>
              <a:off x="7049375" y="2109550"/>
              <a:ext cx="26325" cy="26225"/>
            </a:xfrm>
            <a:custGeom>
              <a:avLst/>
              <a:gdLst/>
              <a:ahLst/>
              <a:cxnLst/>
              <a:rect l="l" t="t" r="r" b="b"/>
              <a:pathLst>
                <a:path w="1053" h="1049" extrusionOk="0">
                  <a:moveTo>
                    <a:pt x="85" y="0"/>
                  </a:moveTo>
                  <a:cubicBezTo>
                    <a:pt x="32" y="53"/>
                    <a:pt x="1" y="129"/>
                    <a:pt x="1" y="204"/>
                  </a:cubicBezTo>
                  <a:lnTo>
                    <a:pt x="1" y="770"/>
                  </a:lnTo>
                  <a:cubicBezTo>
                    <a:pt x="1" y="924"/>
                    <a:pt x="129" y="1048"/>
                    <a:pt x="284" y="1048"/>
                  </a:cubicBezTo>
                  <a:lnTo>
                    <a:pt x="849" y="1048"/>
                  </a:lnTo>
                  <a:cubicBezTo>
                    <a:pt x="925" y="1048"/>
                    <a:pt x="995" y="1017"/>
                    <a:pt x="1053" y="969"/>
                  </a:cubicBezTo>
                  <a:lnTo>
                    <a:pt x="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1" name="Google Shape;2081;p57"/>
          <p:cNvGrpSpPr/>
          <p:nvPr/>
        </p:nvGrpSpPr>
        <p:grpSpPr>
          <a:xfrm>
            <a:off x="6337000" y="2018025"/>
            <a:ext cx="242875" cy="356050"/>
            <a:chOff x="6337000" y="2018025"/>
            <a:chExt cx="242875" cy="356050"/>
          </a:xfrm>
        </p:grpSpPr>
        <p:sp>
          <p:nvSpPr>
            <p:cNvPr id="2082" name="Google Shape;2082;p57"/>
            <p:cNvSpPr/>
            <p:nvPr/>
          </p:nvSpPr>
          <p:spPr>
            <a:xfrm>
              <a:off x="6341200" y="2018025"/>
              <a:ext cx="238675" cy="353625"/>
            </a:xfrm>
            <a:custGeom>
              <a:avLst/>
              <a:gdLst/>
              <a:ahLst/>
              <a:cxnLst/>
              <a:rect l="l" t="t" r="r" b="b"/>
              <a:pathLst>
                <a:path w="9547" h="14145" extrusionOk="0">
                  <a:moveTo>
                    <a:pt x="690" y="1"/>
                  </a:moveTo>
                  <a:cubicBezTo>
                    <a:pt x="553" y="1"/>
                    <a:pt x="416" y="36"/>
                    <a:pt x="292" y="102"/>
                  </a:cubicBezTo>
                  <a:cubicBezTo>
                    <a:pt x="18" y="244"/>
                    <a:pt x="45" y="606"/>
                    <a:pt x="45" y="938"/>
                  </a:cubicBezTo>
                  <a:lnTo>
                    <a:pt x="1" y="13282"/>
                  </a:lnTo>
                  <a:cubicBezTo>
                    <a:pt x="1" y="13759"/>
                    <a:pt x="385" y="14144"/>
                    <a:pt x="863" y="14144"/>
                  </a:cubicBezTo>
                  <a:lnTo>
                    <a:pt x="8489" y="14104"/>
                  </a:lnTo>
                  <a:cubicBezTo>
                    <a:pt x="8821" y="14104"/>
                    <a:pt x="9303" y="14056"/>
                    <a:pt x="9444" y="13786"/>
                  </a:cubicBezTo>
                  <a:cubicBezTo>
                    <a:pt x="9511" y="13662"/>
                    <a:pt x="9546" y="13525"/>
                    <a:pt x="9546" y="13388"/>
                  </a:cubicBezTo>
                  <a:lnTo>
                    <a:pt x="9546" y="863"/>
                  </a:lnTo>
                  <a:cubicBezTo>
                    <a:pt x="9546" y="390"/>
                    <a:pt x="9161" y="1"/>
                    <a:pt x="86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7"/>
            <p:cNvSpPr/>
            <p:nvPr/>
          </p:nvSpPr>
          <p:spPr>
            <a:xfrm>
              <a:off x="6337000" y="2020575"/>
              <a:ext cx="240325" cy="353500"/>
            </a:xfrm>
            <a:custGeom>
              <a:avLst/>
              <a:gdLst/>
              <a:ahLst/>
              <a:cxnLst/>
              <a:rect l="l" t="t" r="r" b="b"/>
              <a:pathLst>
                <a:path w="9613" h="14140" extrusionOk="0">
                  <a:moveTo>
                    <a:pt x="460" y="0"/>
                  </a:moveTo>
                  <a:cubicBezTo>
                    <a:pt x="177" y="146"/>
                    <a:pt x="1" y="442"/>
                    <a:pt x="1" y="761"/>
                  </a:cubicBezTo>
                  <a:lnTo>
                    <a:pt x="1" y="13286"/>
                  </a:lnTo>
                  <a:cubicBezTo>
                    <a:pt x="1" y="13759"/>
                    <a:pt x="385" y="14139"/>
                    <a:pt x="858" y="14139"/>
                  </a:cubicBezTo>
                  <a:lnTo>
                    <a:pt x="8856" y="14139"/>
                  </a:lnTo>
                  <a:cubicBezTo>
                    <a:pt x="8860" y="14139"/>
                    <a:pt x="8864" y="14139"/>
                    <a:pt x="8868" y="14139"/>
                  </a:cubicBezTo>
                  <a:cubicBezTo>
                    <a:pt x="9182" y="14139"/>
                    <a:pt x="9468" y="13963"/>
                    <a:pt x="9612" y="13684"/>
                  </a:cubicBezTo>
                  <a:lnTo>
                    <a:pt x="858" y="13684"/>
                  </a:lnTo>
                  <a:cubicBezTo>
                    <a:pt x="637" y="13684"/>
                    <a:pt x="460" y="13503"/>
                    <a:pt x="460" y="13286"/>
                  </a:cubicBezTo>
                  <a:lnTo>
                    <a:pt x="46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7"/>
            <p:cNvSpPr/>
            <p:nvPr/>
          </p:nvSpPr>
          <p:spPr>
            <a:xfrm>
              <a:off x="6361100" y="2206825"/>
              <a:ext cx="197425" cy="143250"/>
            </a:xfrm>
            <a:custGeom>
              <a:avLst/>
              <a:gdLst/>
              <a:ahLst/>
              <a:cxnLst/>
              <a:rect l="l" t="t" r="r" b="b"/>
              <a:pathLst>
                <a:path w="7897" h="5730" extrusionOk="0">
                  <a:moveTo>
                    <a:pt x="359" y="0"/>
                  </a:moveTo>
                  <a:lnTo>
                    <a:pt x="0" y="71"/>
                  </a:lnTo>
                  <a:lnTo>
                    <a:pt x="0" y="5686"/>
                  </a:lnTo>
                  <a:lnTo>
                    <a:pt x="7791" y="5730"/>
                  </a:lnTo>
                  <a:lnTo>
                    <a:pt x="7897" y="5376"/>
                  </a:lnTo>
                  <a:lnTo>
                    <a:pt x="7897" y="142"/>
                  </a:lnTo>
                  <a:cubicBezTo>
                    <a:pt x="7897" y="62"/>
                    <a:pt x="7831" y="0"/>
                    <a:pt x="77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7"/>
            <p:cNvSpPr/>
            <p:nvPr/>
          </p:nvSpPr>
          <p:spPr>
            <a:xfrm>
              <a:off x="6358550" y="2206825"/>
              <a:ext cx="199975" cy="145925"/>
            </a:xfrm>
            <a:custGeom>
              <a:avLst/>
              <a:gdLst/>
              <a:ahLst/>
              <a:cxnLst/>
              <a:rect l="l" t="t" r="r" b="b"/>
              <a:pathLst>
                <a:path w="7999" h="5837" extrusionOk="0">
                  <a:moveTo>
                    <a:pt x="147" y="0"/>
                  </a:moveTo>
                  <a:cubicBezTo>
                    <a:pt x="67" y="0"/>
                    <a:pt x="1" y="62"/>
                    <a:pt x="1" y="142"/>
                  </a:cubicBezTo>
                  <a:lnTo>
                    <a:pt x="1" y="5690"/>
                  </a:lnTo>
                  <a:cubicBezTo>
                    <a:pt x="1" y="5770"/>
                    <a:pt x="67" y="5836"/>
                    <a:pt x="147" y="5836"/>
                  </a:cubicBezTo>
                  <a:lnTo>
                    <a:pt x="7857" y="5836"/>
                  </a:lnTo>
                  <a:cubicBezTo>
                    <a:pt x="7933" y="5836"/>
                    <a:pt x="7999" y="5770"/>
                    <a:pt x="7999" y="5690"/>
                  </a:cubicBezTo>
                  <a:lnTo>
                    <a:pt x="7999" y="5376"/>
                  </a:lnTo>
                  <a:lnTo>
                    <a:pt x="461" y="5376"/>
                  </a:lnTo>
                  <a:lnTo>
                    <a:pt x="4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7"/>
            <p:cNvSpPr/>
            <p:nvPr/>
          </p:nvSpPr>
          <p:spPr>
            <a:xfrm>
              <a:off x="6361100" y="2039575"/>
              <a:ext cx="197425" cy="143500"/>
            </a:xfrm>
            <a:custGeom>
              <a:avLst/>
              <a:gdLst/>
              <a:ahLst/>
              <a:cxnLst/>
              <a:rect l="l" t="t" r="r" b="b"/>
              <a:pathLst>
                <a:path w="7897" h="5740" extrusionOk="0">
                  <a:moveTo>
                    <a:pt x="359" y="1"/>
                  </a:moveTo>
                  <a:lnTo>
                    <a:pt x="0" y="129"/>
                  </a:lnTo>
                  <a:lnTo>
                    <a:pt x="0" y="5722"/>
                  </a:lnTo>
                  <a:lnTo>
                    <a:pt x="7813" y="5739"/>
                  </a:lnTo>
                  <a:lnTo>
                    <a:pt x="7897" y="5373"/>
                  </a:lnTo>
                  <a:lnTo>
                    <a:pt x="7897" y="147"/>
                  </a:lnTo>
                  <a:cubicBezTo>
                    <a:pt x="7897" y="67"/>
                    <a:pt x="7831" y="1"/>
                    <a:pt x="77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7"/>
            <p:cNvSpPr/>
            <p:nvPr/>
          </p:nvSpPr>
          <p:spPr>
            <a:xfrm>
              <a:off x="6358550" y="2039575"/>
              <a:ext cx="199975" cy="145825"/>
            </a:xfrm>
            <a:custGeom>
              <a:avLst/>
              <a:gdLst/>
              <a:ahLst/>
              <a:cxnLst/>
              <a:rect l="l" t="t" r="r" b="b"/>
              <a:pathLst>
                <a:path w="7999" h="5833" extrusionOk="0">
                  <a:moveTo>
                    <a:pt x="147" y="1"/>
                  </a:moveTo>
                  <a:cubicBezTo>
                    <a:pt x="67" y="1"/>
                    <a:pt x="1" y="67"/>
                    <a:pt x="1" y="147"/>
                  </a:cubicBezTo>
                  <a:lnTo>
                    <a:pt x="1" y="5691"/>
                  </a:lnTo>
                  <a:cubicBezTo>
                    <a:pt x="1" y="5766"/>
                    <a:pt x="67" y="5832"/>
                    <a:pt x="147" y="5832"/>
                  </a:cubicBezTo>
                  <a:lnTo>
                    <a:pt x="7857" y="5832"/>
                  </a:lnTo>
                  <a:cubicBezTo>
                    <a:pt x="7933" y="5832"/>
                    <a:pt x="7999" y="5766"/>
                    <a:pt x="7999" y="5691"/>
                  </a:cubicBezTo>
                  <a:lnTo>
                    <a:pt x="7999" y="5373"/>
                  </a:lnTo>
                  <a:lnTo>
                    <a:pt x="461" y="5373"/>
                  </a:lnTo>
                  <a:lnTo>
                    <a:pt x="4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7"/>
            <p:cNvSpPr/>
            <p:nvPr/>
          </p:nvSpPr>
          <p:spPr>
            <a:xfrm>
              <a:off x="6384425" y="2068650"/>
              <a:ext cx="73425" cy="88150"/>
            </a:xfrm>
            <a:custGeom>
              <a:avLst/>
              <a:gdLst/>
              <a:ahLst/>
              <a:cxnLst/>
              <a:rect l="l" t="t" r="r" b="b"/>
              <a:pathLst>
                <a:path w="2937" h="3526" extrusionOk="0">
                  <a:moveTo>
                    <a:pt x="1473" y="690"/>
                  </a:moveTo>
                  <a:lnTo>
                    <a:pt x="2096" y="2331"/>
                  </a:lnTo>
                  <a:lnTo>
                    <a:pt x="845" y="2331"/>
                  </a:lnTo>
                  <a:lnTo>
                    <a:pt x="1473" y="690"/>
                  </a:lnTo>
                  <a:close/>
                  <a:moveTo>
                    <a:pt x="1473" y="1"/>
                  </a:moveTo>
                  <a:cubicBezTo>
                    <a:pt x="1358" y="1"/>
                    <a:pt x="1252" y="71"/>
                    <a:pt x="1212" y="177"/>
                  </a:cubicBezTo>
                  <a:lnTo>
                    <a:pt x="1207" y="177"/>
                  </a:lnTo>
                  <a:lnTo>
                    <a:pt x="45" y="3232"/>
                  </a:lnTo>
                  <a:cubicBezTo>
                    <a:pt x="0" y="3343"/>
                    <a:pt x="53" y="3467"/>
                    <a:pt x="168" y="3511"/>
                  </a:cubicBezTo>
                  <a:cubicBezTo>
                    <a:pt x="194" y="3521"/>
                    <a:pt x="220" y="3526"/>
                    <a:pt x="246" y="3526"/>
                  </a:cubicBezTo>
                  <a:cubicBezTo>
                    <a:pt x="332" y="3526"/>
                    <a:pt x="413" y="3472"/>
                    <a:pt x="447" y="3387"/>
                  </a:cubicBezTo>
                  <a:lnTo>
                    <a:pt x="681" y="2764"/>
                  </a:lnTo>
                  <a:lnTo>
                    <a:pt x="2255" y="2764"/>
                  </a:lnTo>
                  <a:lnTo>
                    <a:pt x="2490" y="3387"/>
                  </a:lnTo>
                  <a:cubicBezTo>
                    <a:pt x="2520" y="3471"/>
                    <a:pt x="2600" y="3524"/>
                    <a:pt x="2693" y="3524"/>
                  </a:cubicBezTo>
                  <a:lnTo>
                    <a:pt x="2768" y="3511"/>
                  </a:lnTo>
                  <a:cubicBezTo>
                    <a:pt x="2879" y="3467"/>
                    <a:pt x="2936" y="3343"/>
                    <a:pt x="2892" y="3232"/>
                  </a:cubicBezTo>
                  <a:lnTo>
                    <a:pt x="1742" y="177"/>
                  </a:lnTo>
                  <a:lnTo>
                    <a:pt x="1738" y="177"/>
                  </a:lnTo>
                  <a:cubicBezTo>
                    <a:pt x="1689" y="71"/>
                    <a:pt x="1588" y="1"/>
                    <a:pt x="147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7"/>
            <p:cNvSpPr/>
            <p:nvPr/>
          </p:nvSpPr>
          <p:spPr>
            <a:xfrm>
              <a:off x="6468750" y="2088775"/>
              <a:ext cx="63375" cy="68000"/>
            </a:xfrm>
            <a:custGeom>
              <a:avLst/>
              <a:gdLst/>
              <a:ahLst/>
              <a:cxnLst/>
              <a:rect l="l" t="t" r="r" b="b"/>
              <a:pathLst>
                <a:path w="2535" h="2720" extrusionOk="0">
                  <a:moveTo>
                    <a:pt x="1297" y="564"/>
                  </a:moveTo>
                  <a:cubicBezTo>
                    <a:pt x="1705" y="564"/>
                    <a:pt x="2098" y="881"/>
                    <a:pt x="2101" y="1362"/>
                  </a:cubicBezTo>
                  <a:cubicBezTo>
                    <a:pt x="2101" y="1800"/>
                    <a:pt x="1747" y="2153"/>
                    <a:pt x="1309" y="2158"/>
                  </a:cubicBezTo>
                  <a:cubicBezTo>
                    <a:pt x="1308" y="2158"/>
                    <a:pt x="1306" y="2158"/>
                    <a:pt x="1304" y="2158"/>
                  </a:cubicBezTo>
                  <a:cubicBezTo>
                    <a:pt x="596" y="2158"/>
                    <a:pt x="241" y="1303"/>
                    <a:pt x="739" y="800"/>
                  </a:cubicBezTo>
                  <a:cubicBezTo>
                    <a:pt x="901" y="637"/>
                    <a:pt x="1101" y="564"/>
                    <a:pt x="1297" y="564"/>
                  </a:cubicBezTo>
                  <a:close/>
                  <a:moveTo>
                    <a:pt x="2313" y="0"/>
                  </a:moveTo>
                  <a:cubicBezTo>
                    <a:pt x="2194" y="0"/>
                    <a:pt x="2101" y="97"/>
                    <a:pt x="2101" y="217"/>
                  </a:cubicBezTo>
                  <a:lnTo>
                    <a:pt x="2101" y="433"/>
                  </a:lnTo>
                  <a:cubicBezTo>
                    <a:pt x="1880" y="239"/>
                    <a:pt x="1601" y="133"/>
                    <a:pt x="1309" y="133"/>
                  </a:cubicBezTo>
                  <a:cubicBezTo>
                    <a:pt x="1281" y="131"/>
                    <a:pt x="1253" y="130"/>
                    <a:pt x="1225" y="130"/>
                  </a:cubicBezTo>
                  <a:cubicBezTo>
                    <a:pt x="555" y="130"/>
                    <a:pt x="1" y="679"/>
                    <a:pt x="1" y="1358"/>
                  </a:cubicBezTo>
                  <a:cubicBezTo>
                    <a:pt x="1" y="2041"/>
                    <a:pt x="554" y="2585"/>
                    <a:pt x="1224" y="2585"/>
                  </a:cubicBezTo>
                  <a:cubicBezTo>
                    <a:pt x="1252" y="2585"/>
                    <a:pt x="1281" y="2584"/>
                    <a:pt x="1309" y="2582"/>
                  </a:cubicBezTo>
                  <a:cubicBezTo>
                    <a:pt x="1597" y="2582"/>
                    <a:pt x="1880" y="2480"/>
                    <a:pt x="2101" y="2290"/>
                  </a:cubicBezTo>
                  <a:lnTo>
                    <a:pt x="2101" y="2507"/>
                  </a:lnTo>
                  <a:cubicBezTo>
                    <a:pt x="2101" y="2622"/>
                    <a:pt x="2198" y="2719"/>
                    <a:pt x="2313" y="2719"/>
                  </a:cubicBezTo>
                  <a:cubicBezTo>
                    <a:pt x="2432" y="2719"/>
                    <a:pt x="2530" y="2622"/>
                    <a:pt x="2530" y="2507"/>
                  </a:cubicBezTo>
                  <a:lnTo>
                    <a:pt x="2530" y="217"/>
                  </a:lnTo>
                  <a:cubicBezTo>
                    <a:pt x="2534" y="97"/>
                    <a:pt x="2432" y="0"/>
                    <a:pt x="231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7"/>
            <p:cNvSpPr/>
            <p:nvPr/>
          </p:nvSpPr>
          <p:spPr>
            <a:xfrm>
              <a:off x="6431950" y="2231125"/>
              <a:ext cx="107675" cy="10750"/>
            </a:xfrm>
            <a:custGeom>
              <a:avLst/>
              <a:gdLst/>
              <a:ahLst/>
              <a:cxnLst/>
              <a:rect l="l" t="t" r="r" b="b"/>
              <a:pathLst>
                <a:path w="4307" h="430" extrusionOk="0">
                  <a:moveTo>
                    <a:pt x="217" y="1"/>
                  </a:moveTo>
                  <a:cubicBezTo>
                    <a:pt x="98" y="1"/>
                    <a:pt x="0" y="98"/>
                    <a:pt x="0" y="217"/>
                  </a:cubicBezTo>
                  <a:cubicBezTo>
                    <a:pt x="5" y="332"/>
                    <a:pt x="98" y="430"/>
                    <a:pt x="217" y="430"/>
                  </a:cubicBezTo>
                  <a:lnTo>
                    <a:pt x="4090" y="430"/>
                  </a:lnTo>
                  <a:cubicBezTo>
                    <a:pt x="4210" y="430"/>
                    <a:pt x="4302" y="332"/>
                    <a:pt x="4307" y="217"/>
                  </a:cubicBezTo>
                  <a:cubicBezTo>
                    <a:pt x="4307" y="98"/>
                    <a:pt x="4210" y="1"/>
                    <a:pt x="4090"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7"/>
            <p:cNvSpPr/>
            <p:nvPr/>
          </p:nvSpPr>
          <p:spPr>
            <a:xfrm>
              <a:off x="6377025" y="2231125"/>
              <a:ext cx="40700" cy="10750"/>
            </a:xfrm>
            <a:custGeom>
              <a:avLst/>
              <a:gdLst/>
              <a:ahLst/>
              <a:cxnLst/>
              <a:rect l="l" t="t" r="r" b="b"/>
              <a:pathLst>
                <a:path w="1628" h="430" extrusionOk="0">
                  <a:moveTo>
                    <a:pt x="213" y="1"/>
                  </a:moveTo>
                  <a:cubicBezTo>
                    <a:pt x="93" y="1"/>
                    <a:pt x="0" y="96"/>
                    <a:pt x="5" y="217"/>
                  </a:cubicBezTo>
                  <a:cubicBezTo>
                    <a:pt x="5" y="332"/>
                    <a:pt x="102" y="430"/>
                    <a:pt x="221" y="430"/>
                  </a:cubicBezTo>
                  <a:lnTo>
                    <a:pt x="1415" y="430"/>
                  </a:lnTo>
                  <a:cubicBezTo>
                    <a:pt x="1530" y="430"/>
                    <a:pt x="1627" y="332"/>
                    <a:pt x="1627" y="217"/>
                  </a:cubicBezTo>
                  <a:cubicBezTo>
                    <a:pt x="1627" y="98"/>
                    <a:pt x="1530" y="1"/>
                    <a:pt x="1415" y="1"/>
                  </a:cubicBezTo>
                  <a:lnTo>
                    <a:pt x="221" y="1"/>
                  </a:lnTo>
                  <a:cubicBezTo>
                    <a:pt x="218" y="1"/>
                    <a:pt x="216" y="1"/>
                    <a:pt x="213"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7"/>
            <p:cNvSpPr/>
            <p:nvPr/>
          </p:nvSpPr>
          <p:spPr>
            <a:xfrm>
              <a:off x="6375350" y="2297125"/>
              <a:ext cx="166600" cy="10850"/>
            </a:xfrm>
            <a:custGeom>
              <a:avLst/>
              <a:gdLst/>
              <a:ahLst/>
              <a:cxnLst/>
              <a:rect l="l" t="t" r="r" b="b"/>
              <a:pathLst>
                <a:path w="6664" h="434" extrusionOk="0">
                  <a:moveTo>
                    <a:pt x="288" y="0"/>
                  </a:moveTo>
                  <a:cubicBezTo>
                    <a:pt x="1" y="0"/>
                    <a:pt x="1" y="433"/>
                    <a:pt x="288" y="433"/>
                  </a:cubicBezTo>
                  <a:lnTo>
                    <a:pt x="6376" y="433"/>
                  </a:lnTo>
                  <a:cubicBezTo>
                    <a:pt x="6664" y="433"/>
                    <a:pt x="6664" y="0"/>
                    <a:pt x="6376"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7"/>
            <p:cNvSpPr/>
            <p:nvPr/>
          </p:nvSpPr>
          <p:spPr>
            <a:xfrm>
              <a:off x="6500800" y="2275075"/>
              <a:ext cx="40275" cy="10875"/>
            </a:xfrm>
            <a:custGeom>
              <a:avLst/>
              <a:gdLst/>
              <a:ahLst/>
              <a:cxnLst/>
              <a:rect l="l" t="t" r="r" b="b"/>
              <a:pathLst>
                <a:path w="1611" h="435" extrusionOk="0">
                  <a:moveTo>
                    <a:pt x="223" y="0"/>
                  </a:moveTo>
                  <a:cubicBezTo>
                    <a:pt x="103" y="0"/>
                    <a:pt x="1" y="96"/>
                    <a:pt x="1" y="219"/>
                  </a:cubicBezTo>
                  <a:cubicBezTo>
                    <a:pt x="1" y="339"/>
                    <a:pt x="99" y="434"/>
                    <a:pt x="217" y="434"/>
                  </a:cubicBezTo>
                  <a:cubicBezTo>
                    <a:pt x="229" y="434"/>
                    <a:pt x="241" y="433"/>
                    <a:pt x="253" y="431"/>
                  </a:cubicBezTo>
                  <a:lnTo>
                    <a:pt x="1358" y="431"/>
                  </a:lnTo>
                  <a:cubicBezTo>
                    <a:pt x="1371" y="433"/>
                    <a:pt x="1383" y="434"/>
                    <a:pt x="1395" y="434"/>
                  </a:cubicBezTo>
                  <a:cubicBezTo>
                    <a:pt x="1512" y="434"/>
                    <a:pt x="1610" y="339"/>
                    <a:pt x="1610" y="219"/>
                  </a:cubicBezTo>
                  <a:cubicBezTo>
                    <a:pt x="1610" y="96"/>
                    <a:pt x="1508" y="0"/>
                    <a:pt x="1388" y="0"/>
                  </a:cubicBezTo>
                  <a:cubicBezTo>
                    <a:pt x="1378" y="0"/>
                    <a:pt x="1368" y="1"/>
                    <a:pt x="1358" y="2"/>
                  </a:cubicBezTo>
                  <a:lnTo>
                    <a:pt x="253" y="2"/>
                  </a:lnTo>
                  <a:cubicBezTo>
                    <a:pt x="243" y="1"/>
                    <a:pt x="233" y="0"/>
                    <a:pt x="223"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7"/>
            <p:cNvSpPr/>
            <p:nvPr/>
          </p:nvSpPr>
          <p:spPr>
            <a:xfrm>
              <a:off x="6376250" y="2275075"/>
              <a:ext cx="111975" cy="10875"/>
            </a:xfrm>
            <a:custGeom>
              <a:avLst/>
              <a:gdLst/>
              <a:ahLst/>
              <a:cxnLst/>
              <a:rect l="l" t="t" r="r" b="b"/>
              <a:pathLst>
                <a:path w="4479" h="435" extrusionOk="0">
                  <a:moveTo>
                    <a:pt x="222" y="0"/>
                  </a:moveTo>
                  <a:cubicBezTo>
                    <a:pt x="102" y="0"/>
                    <a:pt x="0" y="96"/>
                    <a:pt x="0" y="219"/>
                  </a:cubicBezTo>
                  <a:cubicBezTo>
                    <a:pt x="0" y="339"/>
                    <a:pt x="98" y="434"/>
                    <a:pt x="216" y="434"/>
                  </a:cubicBezTo>
                  <a:cubicBezTo>
                    <a:pt x="228" y="434"/>
                    <a:pt x="240" y="433"/>
                    <a:pt x="252" y="431"/>
                  </a:cubicBezTo>
                  <a:lnTo>
                    <a:pt x="4231" y="431"/>
                  </a:lnTo>
                  <a:cubicBezTo>
                    <a:pt x="4243" y="433"/>
                    <a:pt x="4255" y="434"/>
                    <a:pt x="4267" y="434"/>
                  </a:cubicBezTo>
                  <a:cubicBezTo>
                    <a:pt x="4381" y="434"/>
                    <a:pt x="4479" y="339"/>
                    <a:pt x="4479" y="219"/>
                  </a:cubicBezTo>
                  <a:cubicBezTo>
                    <a:pt x="4479" y="96"/>
                    <a:pt x="4377" y="0"/>
                    <a:pt x="4260" y="0"/>
                  </a:cubicBezTo>
                  <a:cubicBezTo>
                    <a:pt x="4251" y="0"/>
                    <a:pt x="4241" y="1"/>
                    <a:pt x="4231" y="2"/>
                  </a:cubicBezTo>
                  <a:lnTo>
                    <a:pt x="252" y="2"/>
                  </a:lnTo>
                  <a:cubicBezTo>
                    <a:pt x="242" y="1"/>
                    <a:pt x="232" y="0"/>
                    <a:pt x="222"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7"/>
            <p:cNvSpPr/>
            <p:nvPr/>
          </p:nvSpPr>
          <p:spPr>
            <a:xfrm>
              <a:off x="6376250" y="2319150"/>
              <a:ext cx="85575" cy="10775"/>
            </a:xfrm>
            <a:custGeom>
              <a:avLst/>
              <a:gdLst/>
              <a:ahLst/>
              <a:cxnLst/>
              <a:rect l="l" t="t" r="r" b="b"/>
              <a:pathLst>
                <a:path w="3423" h="431" extrusionOk="0">
                  <a:moveTo>
                    <a:pt x="216" y="0"/>
                  </a:moveTo>
                  <a:cubicBezTo>
                    <a:pt x="98" y="0"/>
                    <a:pt x="0" y="95"/>
                    <a:pt x="0" y="216"/>
                  </a:cubicBezTo>
                  <a:cubicBezTo>
                    <a:pt x="0" y="336"/>
                    <a:pt x="98" y="431"/>
                    <a:pt x="216" y="431"/>
                  </a:cubicBezTo>
                  <a:cubicBezTo>
                    <a:pt x="228" y="431"/>
                    <a:pt x="240" y="430"/>
                    <a:pt x="252" y="428"/>
                  </a:cubicBezTo>
                  <a:lnTo>
                    <a:pt x="3175" y="428"/>
                  </a:lnTo>
                  <a:cubicBezTo>
                    <a:pt x="3186" y="430"/>
                    <a:pt x="3198" y="431"/>
                    <a:pt x="3210" y="431"/>
                  </a:cubicBezTo>
                  <a:cubicBezTo>
                    <a:pt x="3324" y="431"/>
                    <a:pt x="3422" y="336"/>
                    <a:pt x="3422" y="216"/>
                  </a:cubicBezTo>
                  <a:cubicBezTo>
                    <a:pt x="3422" y="95"/>
                    <a:pt x="3324" y="0"/>
                    <a:pt x="3210" y="0"/>
                  </a:cubicBezTo>
                  <a:cubicBezTo>
                    <a:pt x="3198" y="0"/>
                    <a:pt x="3186" y="1"/>
                    <a:pt x="3175" y="3"/>
                  </a:cubicBezTo>
                  <a:lnTo>
                    <a:pt x="252" y="3"/>
                  </a:lnTo>
                  <a:cubicBezTo>
                    <a:pt x="240" y="1"/>
                    <a:pt x="228" y="0"/>
                    <a:pt x="216"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7"/>
            <p:cNvSpPr/>
            <p:nvPr/>
          </p:nvSpPr>
          <p:spPr>
            <a:xfrm>
              <a:off x="6377025" y="2253125"/>
              <a:ext cx="162825" cy="10750"/>
            </a:xfrm>
            <a:custGeom>
              <a:avLst/>
              <a:gdLst/>
              <a:ahLst/>
              <a:cxnLst/>
              <a:rect l="l" t="t" r="r" b="b"/>
              <a:pathLst>
                <a:path w="6513" h="430" extrusionOk="0">
                  <a:moveTo>
                    <a:pt x="6299" y="0"/>
                  </a:moveTo>
                  <a:cubicBezTo>
                    <a:pt x="6297" y="0"/>
                    <a:pt x="6294" y="0"/>
                    <a:pt x="6292" y="1"/>
                  </a:cubicBezTo>
                  <a:lnTo>
                    <a:pt x="221" y="1"/>
                  </a:lnTo>
                  <a:cubicBezTo>
                    <a:pt x="102" y="1"/>
                    <a:pt x="5" y="93"/>
                    <a:pt x="5" y="213"/>
                  </a:cubicBezTo>
                  <a:cubicBezTo>
                    <a:pt x="0" y="330"/>
                    <a:pt x="93" y="430"/>
                    <a:pt x="213" y="430"/>
                  </a:cubicBezTo>
                  <a:cubicBezTo>
                    <a:pt x="216" y="430"/>
                    <a:pt x="219" y="430"/>
                    <a:pt x="221" y="429"/>
                  </a:cubicBezTo>
                  <a:lnTo>
                    <a:pt x="6292" y="429"/>
                  </a:lnTo>
                  <a:cubicBezTo>
                    <a:pt x="6294" y="430"/>
                    <a:pt x="6297" y="430"/>
                    <a:pt x="6299" y="430"/>
                  </a:cubicBezTo>
                  <a:cubicBezTo>
                    <a:pt x="6415" y="430"/>
                    <a:pt x="6513" y="330"/>
                    <a:pt x="6508" y="213"/>
                  </a:cubicBezTo>
                  <a:cubicBezTo>
                    <a:pt x="6508" y="96"/>
                    <a:pt x="6415" y="0"/>
                    <a:pt x="6299"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7" name="Google Shape;2097;p57"/>
          <p:cNvGrpSpPr/>
          <p:nvPr/>
        </p:nvGrpSpPr>
        <p:grpSpPr>
          <a:xfrm>
            <a:off x="5530575" y="2040900"/>
            <a:ext cx="356250" cy="310400"/>
            <a:chOff x="5530575" y="2040900"/>
            <a:chExt cx="356250" cy="310400"/>
          </a:xfrm>
        </p:grpSpPr>
        <p:sp>
          <p:nvSpPr>
            <p:cNvPr id="2098" name="Google Shape;2098;p57"/>
            <p:cNvSpPr/>
            <p:nvPr/>
          </p:nvSpPr>
          <p:spPr>
            <a:xfrm>
              <a:off x="5682550" y="2283075"/>
              <a:ext cx="52300" cy="44900"/>
            </a:xfrm>
            <a:custGeom>
              <a:avLst/>
              <a:gdLst/>
              <a:ahLst/>
              <a:cxnLst/>
              <a:rect l="l" t="t" r="r" b="b"/>
              <a:pathLst>
                <a:path w="2092" h="1796" extrusionOk="0">
                  <a:moveTo>
                    <a:pt x="1022" y="1"/>
                  </a:moveTo>
                  <a:lnTo>
                    <a:pt x="367" y="655"/>
                  </a:lnTo>
                  <a:lnTo>
                    <a:pt x="0" y="1796"/>
                  </a:lnTo>
                  <a:lnTo>
                    <a:pt x="2092" y="1796"/>
                  </a:lnTo>
                  <a:lnTo>
                    <a:pt x="1840" y="1022"/>
                  </a:lnTo>
                  <a:lnTo>
                    <a:pt x="1725" y="655"/>
                  </a:lnTo>
                  <a:lnTo>
                    <a:pt x="10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7"/>
            <p:cNvSpPr/>
            <p:nvPr/>
          </p:nvSpPr>
          <p:spPr>
            <a:xfrm>
              <a:off x="5655900" y="2324850"/>
              <a:ext cx="108800" cy="25800"/>
            </a:xfrm>
            <a:custGeom>
              <a:avLst/>
              <a:gdLst/>
              <a:ahLst/>
              <a:cxnLst/>
              <a:rect l="l" t="t" r="r" b="b"/>
              <a:pathLst>
                <a:path w="4352" h="1032" extrusionOk="0">
                  <a:moveTo>
                    <a:pt x="991" y="1"/>
                  </a:moveTo>
                  <a:lnTo>
                    <a:pt x="673" y="125"/>
                  </a:lnTo>
                  <a:cubicBezTo>
                    <a:pt x="629" y="125"/>
                    <a:pt x="5" y="363"/>
                    <a:pt x="5" y="748"/>
                  </a:cubicBezTo>
                  <a:cubicBezTo>
                    <a:pt x="1" y="903"/>
                    <a:pt x="125" y="1031"/>
                    <a:pt x="284" y="1031"/>
                  </a:cubicBezTo>
                  <a:lnTo>
                    <a:pt x="3980" y="996"/>
                  </a:lnTo>
                  <a:cubicBezTo>
                    <a:pt x="3983" y="996"/>
                    <a:pt x="3985" y="996"/>
                    <a:pt x="3988" y="996"/>
                  </a:cubicBezTo>
                  <a:cubicBezTo>
                    <a:pt x="4139" y="996"/>
                    <a:pt x="4263" y="874"/>
                    <a:pt x="4263" y="722"/>
                  </a:cubicBezTo>
                  <a:cubicBezTo>
                    <a:pt x="4263" y="664"/>
                    <a:pt x="4351" y="673"/>
                    <a:pt x="4338" y="615"/>
                  </a:cubicBezTo>
                  <a:cubicBezTo>
                    <a:pt x="4325" y="558"/>
                    <a:pt x="4307" y="505"/>
                    <a:pt x="4285" y="452"/>
                  </a:cubicBezTo>
                  <a:cubicBezTo>
                    <a:pt x="4152" y="178"/>
                    <a:pt x="3878" y="1"/>
                    <a:pt x="35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7"/>
            <p:cNvSpPr/>
            <p:nvPr/>
          </p:nvSpPr>
          <p:spPr>
            <a:xfrm>
              <a:off x="5652600" y="2324850"/>
              <a:ext cx="112200" cy="26450"/>
            </a:xfrm>
            <a:custGeom>
              <a:avLst/>
              <a:gdLst/>
              <a:ahLst/>
              <a:cxnLst/>
              <a:rect l="l" t="t" r="r" b="b"/>
              <a:pathLst>
                <a:path w="4488" h="1058" extrusionOk="0">
                  <a:moveTo>
                    <a:pt x="778" y="1"/>
                  </a:moveTo>
                  <a:lnTo>
                    <a:pt x="650" y="14"/>
                  </a:lnTo>
                  <a:cubicBezTo>
                    <a:pt x="274" y="76"/>
                    <a:pt x="0" y="403"/>
                    <a:pt x="0" y="783"/>
                  </a:cubicBezTo>
                  <a:cubicBezTo>
                    <a:pt x="0" y="934"/>
                    <a:pt x="124" y="1058"/>
                    <a:pt x="274" y="1058"/>
                  </a:cubicBezTo>
                  <a:lnTo>
                    <a:pt x="4209" y="1058"/>
                  </a:lnTo>
                  <a:cubicBezTo>
                    <a:pt x="4364" y="1058"/>
                    <a:pt x="4488" y="934"/>
                    <a:pt x="4488" y="783"/>
                  </a:cubicBezTo>
                  <a:cubicBezTo>
                    <a:pt x="4488" y="726"/>
                    <a:pt x="4483" y="673"/>
                    <a:pt x="4470" y="615"/>
                  </a:cubicBezTo>
                  <a:lnTo>
                    <a:pt x="1110" y="615"/>
                  </a:lnTo>
                  <a:cubicBezTo>
                    <a:pt x="924" y="615"/>
                    <a:pt x="818" y="408"/>
                    <a:pt x="929" y="257"/>
                  </a:cubicBezTo>
                  <a:lnTo>
                    <a:pt x="112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7"/>
            <p:cNvSpPr/>
            <p:nvPr/>
          </p:nvSpPr>
          <p:spPr>
            <a:xfrm>
              <a:off x="5535875" y="2262850"/>
              <a:ext cx="345650" cy="34075"/>
            </a:xfrm>
            <a:custGeom>
              <a:avLst/>
              <a:gdLst/>
              <a:ahLst/>
              <a:cxnLst/>
              <a:rect l="l" t="t" r="r" b="b"/>
              <a:pathLst>
                <a:path w="13826" h="1363" extrusionOk="0">
                  <a:moveTo>
                    <a:pt x="7326" y="1"/>
                  </a:moveTo>
                  <a:lnTo>
                    <a:pt x="0" y="328"/>
                  </a:lnTo>
                  <a:lnTo>
                    <a:pt x="137" y="801"/>
                  </a:lnTo>
                  <a:cubicBezTo>
                    <a:pt x="137" y="1110"/>
                    <a:pt x="385" y="1362"/>
                    <a:pt x="695" y="1362"/>
                  </a:cubicBezTo>
                  <a:lnTo>
                    <a:pt x="13092" y="1362"/>
                  </a:lnTo>
                  <a:cubicBezTo>
                    <a:pt x="13401" y="1362"/>
                    <a:pt x="13826" y="1216"/>
                    <a:pt x="13826" y="911"/>
                  </a:cubicBezTo>
                  <a:lnTo>
                    <a:pt x="13826" y="332"/>
                  </a:lnTo>
                  <a:lnTo>
                    <a:pt x="73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7"/>
            <p:cNvSpPr/>
            <p:nvPr/>
          </p:nvSpPr>
          <p:spPr>
            <a:xfrm>
              <a:off x="5539950" y="2046100"/>
              <a:ext cx="341700" cy="225075"/>
            </a:xfrm>
            <a:custGeom>
              <a:avLst/>
              <a:gdLst/>
              <a:ahLst/>
              <a:cxnLst/>
              <a:rect l="l" t="t" r="r" b="b"/>
              <a:pathLst>
                <a:path w="13668" h="9003" extrusionOk="0">
                  <a:moveTo>
                    <a:pt x="399" y="1"/>
                  </a:moveTo>
                  <a:cubicBezTo>
                    <a:pt x="89" y="1"/>
                    <a:pt x="1" y="270"/>
                    <a:pt x="1" y="580"/>
                  </a:cubicBezTo>
                  <a:lnTo>
                    <a:pt x="1" y="9002"/>
                  </a:lnTo>
                  <a:lnTo>
                    <a:pt x="13663" y="9002"/>
                  </a:lnTo>
                  <a:lnTo>
                    <a:pt x="13663" y="553"/>
                  </a:lnTo>
                  <a:lnTo>
                    <a:pt x="13667" y="553"/>
                  </a:lnTo>
                  <a:cubicBezTo>
                    <a:pt x="13667" y="248"/>
                    <a:pt x="13415" y="1"/>
                    <a:pt x="131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7"/>
            <p:cNvSpPr/>
            <p:nvPr/>
          </p:nvSpPr>
          <p:spPr>
            <a:xfrm>
              <a:off x="5535875" y="2046100"/>
              <a:ext cx="345650" cy="225075"/>
            </a:xfrm>
            <a:custGeom>
              <a:avLst/>
              <a:gdLst/>
              <a:ahLst/>
              <a:cxnLst/>
              <a:rect l="l" t="t" r="r" b="b"/>
              <a:pathLst>
                <a:path w="13826" h="9003" extrusionOk="0">
                  <a:moveTo>
                    <a:pt x="557" y="1"/>
                  </a:moveTo>
                  <a:cubicBezTo>
                    <a:pt x="252" y="1"/>
                    <a:pt x="0" y="248"/>
                    <a:pt x="0" y="553"/>
                  </a:cubicBezTo>
                  <a:lnTo>
                    <a:pt x="0" y="9002"/>
                  </a:lnTo>
                  <a:lnTo>
                    <a:pt x="13826" y="9002"/>
                  </a:lnTo>
                  <a:lnTo>
                    <a:pt x="13826" y="8556"/>
                  </a:lnTo>
                  <a:lnTo>
                    <a:pt x="668" y="8556"/>
                  </a:lnTo>
                  <a:cubicBezTo>
                    <a:pt x="606" y="8556"/>
                    <a:pt x="557" y="8507"/>
                    <a:pt x="557" y="8445"/>
                  </a:cubicBezTo>
                  <a:lnTo>
                    <a:pt x="557" y="1"/>
                  </a:ln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7"/>
            <p:cNvSpPr/>
            <p:nvPr/>
          </p:nvSpPr>
          <p:spPr>
            <a:xfrm>
              <a:off x="5784125" y="2092625"/>
              <a:ext cx="46550" cy="126600"/>
            </a:xfrm>
            <a:custGeom>
              <a:avLst/>
              <a:gdLst/>
              <a:ahLst/>
              <a:cxnLst/>
              <a:rect l="l" t="t" r="r" b="b"/>
              <a:pathLst>
                <a:path w="1862" h="5064" extrusionOk="0">
                  <a:moveTo>
                    <a:pt x="558" y="1"/>
                  </a:moveTo>
                  <a:lnTo>
                    <a:pt x="460" y="129"/>
                  </a:lnTo>
                  <a:cubicBezTo>
                    <a:pt x="458" y="129"/>
                    <a:pt x="455" y="129"/>
                    <a:pt x="452" y="129"/>
                  </a:cubicBezTo>
                  <a:cubicBezTo>
                    <a:pt x="297" y="129"/>
                    <a:pt x="177" y="251"/>
                    <a:pt x="177" y="408"/>
                  </a:cubicBezTo>
                  <a:lnTo>
                    <a:pt x="1" y="5063"/>
                  </a:lnTo>
                  <a:lnTo>
                    <a:pt x="1579" y="5006"/>
                  </a:lnTo>
                  <a:lnTo>
                    <a:pt x="1862" y="4506"/>
                  </a:lnTo>
                  <a:lnTo>
                    <a:pt x="1862" y="4232"/>
                  </a:lnTo>
                  <a:lnTo>
                    <a:pt x="1380" y="2760"/>
                  </a:lnTo>
                  <a:lnTo>
                    <a:pt x="1862" y="837"/>
                  </a:lnTo>
                  <a:lnTo>
                    <a:pt x="1862" y="279"/>
                  </a:lnTo>
                  <a:cubicBezTo>
                    <a:pt x="1862" y="125"/>
                    <a:pt x="1738" y="1"/>
                    <a:pt x="15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7"/>
            <p:cNvSpPr/>
            <p:nvPr/>
          </p:nvSpPr>
          <p:spPr>
            <a:xfrm>
              <a:off x="5775175" y="2092625"/>
              <a:ext cx="55500" cy="131350"/>
            </a:xfrm>
            <a:custGeom>
              <a:avLst/>
              <a:gdLst/>
              <a:ahLst/>
              <a:cxnLst/>
              <a:rect l="l" t="t" r="r" b="b"/>
              <a:pathLst>
                <a:path w="2220" h="5254" extrusionOk="0">
                  <a:moveTo>
                    <a:pt x="633" y="1"/>
                  </a:moveTo>
                  <a:cubicBezTo>
                    <a:pt x="482" y="1"/>
                    <a:pt x="359" y="125"/>
                    <a:pt x="359" y="279"/>
                  </a:cubicBezTo>
                  <a:lnTo>
                    <a:pt x="0" y="2534"/>
                  </a:lnTo>
                  <a:lnTo>
                    <a:pt x="359" y="5063"/>
                  </a:lnTo>
                  <a:lnTo>
                    <a:pt x="1291" y="5253"/>
                  </a:lnTo>
                  <a:lnTo>
                    <a:pt x="2220" y="5063"/>
                  </a:lnTo>
                  <a:lnTo>
                    <a:pt x="2220" y="4506"/>
                  </a:lnTo>
                  <a:lnTo>
                    <a:pt x="1137" y="4506"/>
                  </a:lnTo>
                  <a:cubicBezTo>
                    <a:pt x="1013" y="4506"/>
                    <a:pt x="916" y="4409"/>
                    <a:pt x="916" y="4285"/>
                  </a:cubicBezTo>
                  <a:lnTo>
                    <a:pt x="9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7"/>
            <p:cNvSpPr/>
            <p:nvPr/>
          </p:nvSpPr>
          <p:spPr>
            <a:xfrm>
              <a:off x="5784125" y="2113525"/>
              <a:ext cx="46550" cy="84925"/>
            </a:xfrm>
            <a:custGeom>
              <a:avLst/>
              <a:gdLst/>
              <a:ahLst/>
              <a:cxnLst/>
              <a:rect l="l" t="t" r="r" b="b"/>
              <a:pathLst>
                <a:path w="1862" h="3397" extrusionOk="0">
                  <a:moveTo>
                    <a:pt x="1" y="1"/>
                  </a:moveTo>
                  <a:lnTo>
                    <a:pt x="1" y="3396"/>
                  </a:lnTo>
                  <a:lnTo>
                    <a:pt x="1862" y="3396"/>
                  </a:lnTo>
                  <a:lnTo>
                    <a:pt x="186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7"/>
            <p:cNvSpPr/>
            <p:nvPr/>
          </p:nvSpPr>
          <p:spPr>
            <a:xfrm>
              <a:off x="5775175" y="2113525"/>
              <a:ext cx="22900" cy="84925"/>
            </a:xfrm>
            <a:custGeom>
              <a:avLst/>
              <a:gdLst/>
              <a:ahLst/>
              <a:cxnLst/>
              <a:rect l="l" t="t" r="r" b="b"/>
              <a:pathLst>
                <a:path w="916" h="3397" extrusionOk="0">
                  <a:moveTo>
                    <a:pt x="359" y="1"/>
                  </a:moveTo>
                  <a:lnTo>
                    <a:pt x="0" y="1698"/>
                  </a:lnTo>
                  <a:lnTo>
                    <a:pt x="359" y="3396"/>
                  </a:lnTo>
                  <a:lnTo>
                    <a:pt x="916" y="3396"/>
                  </a:lnTo>
                  <a:lnTo>
                    <a:pt x="91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7"/>
            <p:cNvSpPr/>
            <p:nvPr/>
          </p:nvSpPr>
          <p:spPr>
            <a:xfrm>
              <a:off x="5737600" y="2077275"/>
              <a:ext cx="46550" cy="141950"/>
            </a:xfrm>
            <a:custGeom>
              <a:avLst/>
              <a:gdLst/>
              <a:ahLst/>
              <a:cxnLst/>
              <a:rect l="l" t="t" r="r" b="b"/>
              <a:pathLst>
                <a:path w="1862" h="5678" extrusionOk="0">
                  <a:moveTo>
                    <a:pt x="557" y="0"/>
                  </a:moveTo>
                  <a:lnTo>
                    <a:pt x="451" y="164"/>
                  </a:lnTo>
                  <a:cubicBezTo>
                    <a:pt x="296" y="164"/>
                    <a:pt x="177" y="288"/>
                    <a:pt x="177" y="438"/>
                  </a:cubicBezTo>
                  <a:lnTo>
                    <a:pt x="0" y="5677"/>
                  </a:lnTo>
                  <a:lnTo>
                    <a:pt x="1596" y="5571"/>
                  </a:lnTo>
                  <a:lnTo>
                    <a:pt x="1862" y="5120"/>
                  </a:lnTo>
                  <a:lnTo>
                    <a:pt x="1862" y="3148"/>
                  </a:lnTo>
                  <a:lnTo>
                    <a:pt x="1534" y="2507"/>
                  </a:lnTo>
                  <a:lnTo>
                    <a:pt x="1862" y="1451"/>
                  </a:lnTo>
                  <a:lnTo>
                    <a:pt x="1862" y="279"/>
                  </a:lnTo>
                  <a:cubicBezTo>
                    <a:pt x="1862" y="124"/>
                    <a:pt x="1738" y="0"/>
                    <a:pt x="158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7"/>
            <p:cNvSpPr/>
            <p:nvPr/>
          </p:nvSpPr>
          <p:spPr>
            <a:xfrm>
              <a:off x="5731950" y="2077375"/>
              <a:ext cx="52200" cy="145600"/>
            </a:xfrm>
            <a:custGeom>
              <a:avLst/>
              <a:gdLst/>
              <a:ahLst/>
              <a:cxnLst/>
              <a:rect l="l" t="t" r="r" b="b"/>
              <a:pathLst>
                <a:path w="2088" h="5824" extrusionOk="0">
                  <a:moveTo>
                    <a:pt x="500" y="1"/>
                  </a:moveTo>
                  <a:cubicBezTo>
                    <a:pt x="346" y="1"/>
                    <a:pt x="222" y="120"/>
                    <a:pt x="222" y="275"/>
                  </a:cubicBezTo>
                  <a:lnTo>
                    <a:pt x="1" y="3299"/>
                  </a:lnTo>
                  <a:lnTo>
                    <a:pt x="222" y="5673"/>
                  </a:lnTo>
                  <a:lnTo>
                    <a:pt x="1155" y="5824"/>
                  </a:lnTo>
                  <a:lnTo>
                    <a:pt x="2088" y="5673"/>
                  </a:lnTo>
                  <a:lnTo>
                    <a:pt x="2088" y="5116"/>
                  </a:lnTo>
                  <a:lnTo>
                    <a:pt x="973" y="5116"/>
                  </a:lnTo>
                  <a:cubicBezTo>
                    <a:pt x="867" y="5116"/>
                    <a:pt x="783" y="5028"/>
                    <a:pt x="783" y="4922"/>
                  </a:cubicBezTo>
                  <a:lnTo>
                    <a:pt x="78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7"/>
            <p:cNvSpPr/>
            <p:nvPr/>
          </p:nvSpPr>
          <p:spPr>
            <a:xfrm>
              <a:off x="5737600" y="2113525"/>
              <a:ext cx="46550" cy="42475"/>
            </a:xfrm>
            <a:custGeom>
              <a:avLst/>
              <a:gdLst/>
              <a:ahLst/>
              <a:cxnLst/>
              <a:rect l="l" t="t" r="r" b="b"/>
              <a:pathLst>
                <a:path w="1862" h="1699" extrusionOk="0">
                  <a:moveTo>
                    <a:pt x="0" y="1"/>
                  </a:moveTo>
                  <a:lnTo>
                    <a:pt x="257" y="845"/>
                  </a:lnTo>
                  <a:lnTo>
                    <a:pt x="0" y="1698"/>
                  </a:lnTo>
                  <a:lnTo>
                    <a:pt x="1862" y="1698"/>
                  </a:lnTo>
                  <a:lnTo>
                    <a:pt x="18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7"/>
            <p:cNvSpPr/>
            <p:nvPr/>
          </p:nvSpPr>
          <p:spPr>
            <a:xfrm>
              <a:off x="5730400" y="2113525"/>
              <a:ext cx="21150" cy="42475"/>
            </a:xfrm>
            <a:custGeom>
              <a:avLst/>
              <a:gdLst/>
              <a:ahLst/>
              <a:cxnLst/>
              <a:rect l="l" t="t" r="r" b="b"/>
              <a:pathLst>
                <a:path w="846" h="1699" extrusionOk="0">
                  <a:moveTo>
                    <a:pt x="288" y="1"/>
                  </a:moveTo>
                  <a:lnTo>
                    <a:pt x="1" y="964"/>
                  </a:lnTo>
                  <a:lnTo>
                    <a:pt x="288" y="1698"/>
                  </a:lnTo>
                  <a:lnTo>
                    <a:pt x="845" y="1698"/>
                  </a:lnTo>
                  <a:lnTo>
                    <a:pt x="845" y="1"/>
                  </a:ln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7"/>
            <p:cNvSpPr/>
            <p:nvPr/>
          </p:nvSpPr>
          <p:spPr>
            <a:xfrm>
              <a:off x="5627050" y="2109425"/>
              <a:ext cx="64250" cy="109800"/>
            </a:xfrm>
            <a:custGeom>
              <a:avLst/>
              <a:gdLst/>
              <a:ahLst/>
              <a:cxnLst/>
              <a:rect l="l" t="t" r="r" b="b"/>
              <a:pathLst>
                <a:path w="2570" h="4392" extrusionOk="0">
                  <a:moveTo>
                    <a:pt x="1587" y="1"/>
                  </a:moveTo>
                  <a:cubicBezTo>
                    <a:pt x="1585" y="1"/>
                    <a:pt x="1582" y="1"/>
                    <a:pt x="1579" y="1"/>
                  </a:cubicBezTo>
                  <a:lnTo>
                    <a:pt x="554" y="1"/>
                  </a:lnTo>
                  <a:lnTo>
                    <a:pt x="337" y="249"/>
                  </a:lnTo>
                  <a:cubicBezTo>
                    <a:pt x="182" y="249"/>
                    <a:pt x="58" y="372"/>
                    <a:pt x="58" y="532"/>
                  </a:cubicBezTo>
                  <a:lnTo>
                    <a:pt x="1" y="4391"/>
                  </a:lnTo>
                  <a:lnTo>
                    <a:pt x="1862" y="4391"/>
                  </a:lnTo>
                  <a:lnTo>
                    <a:pt x="2570" y="2366"/>
                  </a:lnTo>
                  <a:lnTo>
                    <a:pt x="1862" y="275"/>
                  </a:lnTo>
                  <a:cubicBezTo>
                    <a:pt x="1862" y="123"/>
                    <a:pt x="1738" y="1"/>
                    <a:pt x="158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7"/>
            <p:cNvSpPr/>
            <p:nvPr/>
          </p:nvSpPr>
          <p:spPr>
            <a:xfrm>
              <a:off x="5621325" y="2127125"/>
              <a:ext cx="57925" cy="10525"/>
            </a:xfrm>
            <a:custGeom>
              <a:avLst/>
              <a:gdLst/>
              <a:ahLst/>
              <a:cxnLst/>
              <a:rect l="l" t="t" r="r" b="b"/>
              <a:pathLst>
                <a:path w="2317" h="421" extrusionOk="0">
                  <a:moveTo>
                    <a:pt x="0" y="0"/>
                  </a:moveTo>
                  <a:lnTo>
                    <a:pt x="0" y="420"/>
                  </a:lnTo>
                  <a:lnTo>
                    <a:pt x="2317" y="420"/>
                  </a:lnTo>
                  <a:lnTo>
                    <a:pt x="23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7"/>
            <p:cNvSpPr/>
            <p:nvPr/>
          </p:nvSpPr>
          <p:spPr>
            <a:xfrm>
              <a:off x="5621325" y="2191000"/>
              <a:ext cx="57925" cy="10525"/>
            </a:xfrm>
            <a:custGeom>
              <a:avLst/>
              <a:gdLst/>
              <a:ahLst/>
              <a:cxnLst/>
              <a:rect l="l" t="t" r="r" b="b"/>
              <a:pathLst>
                <a:path w="2317" h="421" extrusionOk="0">
                  <a:moveTo>
                    <a:pt x="0" y="1"/>
                  </a:moveTo>
                  <a:lnTo>
                    <a:pt x="0" y="421"/>
                  </a:lnTo>
                  <a:lnTo>
                    <a:pt x="2317" y="421"/>
                  </a:lnTo>
                  <a:lnTo>
                    <a:pt x="23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7"/>
            <p:cNvSpPr/>
            <p:nvPr/>
          </p:nvSpPr>
          <p:spPr>
            <a:xfrm>
              <a:off x="5675375" y="2077375"/>
              <a:ext cx="62250" cy="140400"/>
            </a:xfrm>
            <a:custGeom>
              <a:avLst/>
              <a:gdLst/>
              <a:ahLst/>
              <a:cxnLst/>
              <a:rect l="l" t="t" r="r" b="b"/>
              <a:pathLst>
                <a:path w="2490" h="5616" extrusionOk="0">
                  <a:moveTo>
                    <a:pt x="482" y="1"/>
                  </a:moveTo>
                  <a:lnTo>
                    <a:pt x="380" y="111"/>
                  </a:lnTo>
                  <a:cubicBezTo>
                    <a:pt x="230" y="111"/>
                    <a:pt x="106" y="240"/>
                    <a:pt x="106" y="390"/>
                  </a:cubicBezTo>
                  <a:lnTo>
                    <a:pt x="0" y="5616"/>
                  </a:lnTo>
                  <a:lnTo>
                    <a:pt x="2321" y="5580"/>
                  </a:lnTo>
                  <a:lnTo>
                    <a:pt x="2489" y="5116"/>
                  </a:lnTo>
                  <a:lnTo>
                    <a:pt x="2489" y="4311"/>
                  </a:lnTo>
                  <a:lnTo>
                    <a:pt x="2149" y="3476"/>
                  </a:lnTo>
                  <a:lnTo>
                    <a:pt x="2489" y="2198"/>
                  </a:lnTo>
                  <a:lnTo>
                    <a:pt x="2489" y="1018"/>
                  </a:lnTo>
                  <a:lnTo>
                    <a:pt x="2281" y="805"/>
                  </a:lnTo>
                  <a:lnTo>
                    <a:pt x="2489" y="598"/>
                  </a:lnTo>
                  <a:lnTo>
                    <a:pt x="2489" y="275"/>
                  </a:lnTo>
                  <a:cubicBezTo>
                    <a:pt x="2485" y="125"/>
                    <a:pt x="2361" y="1"/>
                    <a:pt x="22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7"/>
            <p:cNvSpPr/>
            <p:nvPr/>
          </p:nvSpPr>
          <p:spPr>
            <a:xfrm>
              <a:off x="5677675" y="2092300"/>
              <a:ext cx="59950" cy="10525"/>
            </a:xfrm>
            <a:custGeom>
              <a:avLst/>
              <a:gdLst/>
              <a:ahLst/>
              <a:cxnLst/>
              <a:rect l="l" t="t" r="r" b="b"/>
              <a:pathLst>
                <a:path w="2398" h="421" extrusionOk="0">
                  <a:moveTo>
                    <a:pt x="1" y="1"/>
                  </a:moveTo>
                  <a:lnTo>
                    <a:pt x="1" y="421"/>
                  </a:lnTo>
                  <a:lnTo>
                    <a:pt x="2397" y="421"/>
                  </a:lnTo>
                  <a:lnTo>
                    <a:pt x="2397" y="1"/>
                  </a:lnTo>
                  <a:close/>
                </a:path>
              </a:pathLst>
            </a:custGeom>
            <a:solidFill>
              <a:srgbClr val="FA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7"/>
            <p:cNvSpPr/>
            <p:nvPr/>
          </p:nvSpPr>
          <p:spPr>
            <a:xfrm>
              <a:off x="5673600" y="2077375"/>
              <a:ext cx="64025" cy="147800"/>
            </a:xfrm>
            <a:custGeom>
              <a:avLst/>
              <a:gdLst/>
              <a:ahLst/>
              <a:cxnLst/>
              <a:rect l="l" t="t" r="r" b="b"/>
              <a:pathLst>
                <a:path w="2561" h="5912" extrusionOk="0">
                  <a:moveTo>
                    <a:pt x="274" y="1"/>
                  </a:moveTo>
                  <a:cubicBezTo>
                    <a:pt x="124" y="1"/>
                    <a:pt x="0" y="120"/>
                    <a:pt x="0" y="275"/>
                  </a:cubicBezTo>
                  <a:lnTo>
                    <a:pt x="0" y="593"/>
                  </a:lnTo>
                  <a:lnTo>
                    <a:pt x="27" y="805"/>
                  </a:lnTo>
                  <a:lnTo>
                    <a:pt x="0" y="1018"/>
                  </a:lnTo>
                  <a:lnTo>
                    <a:pt x="0" y="2198"/>
                  </a:lnTo>
                  <a:lnTo>
                    <a:pt x="226" y="3569"/>
                  </a:lnTo>
                  <a:lnTo>
                    <a:pt x="0" y="4311"/>
                  </a:lnTo>
                  <a:lnTo>
                    <a:pt x="0" y="5673"/>
                  </a:lnTo>
                  <a:lnTo>
                    <a:pt x="1216" y="5912"/>
                  </a:lnTo>
                  <a:lnTo>
                    <a:pt x="2560" y="5673"/>
                  </a:lnTo>
                  <a:lnTo>
                    <a:pt x="2560" y="5116"/>
                  </a:lnTo>
                  <a:lnTo>
                    <a:pt x="752" y="5116"/>
                  </a:lnTo>
                  <a:cubicBezTo>
                    <a:pt x="641" y="5116"/>
                    <a:pt x="553" y="5032"/>
                    <a:pt x="553" y="4922"/>
                  </a:cubicBezTo>
                  <a:lnTo>
                    <a:pt x="55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7"/>
            <p:cNvSpPr/>
            <p:nvPr/>
          </p:nvSpPr>
          <p:spPr>
            <a:xfrm>
              <a:off x="5673600" y="2132325"/>
              <a:ext cx="64025" cy="52850"/>
            </a:xfrm>
            <a:custGeom>
              <a:avLst/>
              <a:gdLst/>
              <a:ahLst/>
              <a:cxnLst/>
              <a:rect l="l" t="t" r="r" b="b"/>
              <a:pathLst>
                <a:path w="2561" h="2114" extrusionOk="0">
                  <a:moveTo>
                    <a:pt x="0" y="0"/>
                  </a:moveTo>
                  <a:lnTo>
                    <a:pt x="120" y="1057"/>
                  </a:lnTo>
                  <a:lnTo>
                    <a:pt x="0" y="2113"/>
                  </a:lnTo>
                  <a:lnTo>
                    <a:pt x="2560" y="2113"/>
                  </a:lnTo>
                  <a:lnTo>
                    <a:pt x="2560" y="0"/>
                  </a:lnTo>
                  <a:close/>
                </a:path>
              </a:pathLst>
            </a:custGeom>
            <a:solidFill>
              <a:srgbClr val="FA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7"/>
            <p:cNvSpPr/>
            <p:nvPr/>
          </p:nvSpPr>
          <p:spPr>
            <a:xfrm>
              <a:off x="5673600" y="2132325"/>
              <a:ext cx="13825" cy="52850"/>
            </a:xfrm>
            <a:custGeom>
              <a:avLst/>
              <a:gdLst/>
              <a:ahLst/>
              <a:cxnLst/>
              <a:rect l="l" t="t" r="r" b="b"/>
              <a:pathLst>
                <a:path w="553" h="2114" extrusionOk="0">
                  <a:moveTo>
                    <a:pt x="0" y="0"/>
                  </a:moveTo>
                  <a:lnTo>
                    <a:pt x="0" y="2113"/>
                  </a:lnTo>
                  <a:lnTo>
                    <a:pt x="553" y="2113"/>
                  </a:lnTo>
                  <a:lnTo>
                    <a:pt x="553" y="0"/>
                  </a:ln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7"/>
            <p:cNvSpPr/>
            <p:nvPr/>
          </p:nvSpPr>
          <p:spPr>
            <a:xfrm>
              <a:off x="5530575" y="2040900"/>
              <a:ext cx="356250" cy="263875"/>
            </a:xfrm>
            <a:custGeom>
              <a:avLst/>
              <a:gdLst/>
              <a:ahLst/>
              <a:cxnLst/>
              <a:rect l="l" t="t" r="r" b="b"/>
              <a:pathLst>
                <a:path w="14250" h="10555" extrusionOk="0">
                  <a:moveTo>
                    <a:pt x="13481" y="412"/>
                  </a:moveTo>
                  <a:cubicBezTo>
                    <a:pt x="13671" y="412"/>
                    <a:pt x="13830" y="571"/>
                    <a:pt x="13830" y="761"/>
                  </a:cubicBezTo>
                  <a:lnTo>
                    <a:pt x="13830" y="9789"/>
                  </a:lnTo>
                  <a:cubicBezTo>
                    <a:pt x="13830" y="9984"/>
                    <a:pt x="13671" y="10139"/>
                    <a:pt x="13481" y="10139"/>
                  </a:cubicBezTo>
                  <a:lnTo>
                    <a:pt x="769" y="10139"/>
                  </a:lnTo>
                  <a:cubicBezTo>
                    <a:pt x="575" y="10139"/>
                    <a:pt x="420" y="9984"/>
                    <a:pt x="420" y="9789"/>
                  </a:cubicBezTo>
                  <a:lnTo>
                    <a:pt x="420" y="761"/>
                  </a:lnTo>
                  <a:cubicBezTo>
                    <a:pt x="420" y="571"/>
                    <a:pt x="575" y="412"/>
                    <a:pt x="769" y="412"/>
                  </a:cubicBezTo>
                  <a:close/>
                  <a:moveTo>
                    <a:pt x="761" y="1"/>
                  </a:moveTo>
                  <a:cubicBezTo>
                    <a:pt x="341" y="1"/>
                    <a:pt x="5" y="344"/>
                    <a:pt x="0" y="761"/>
                  </a:cubicBezTo>
                  <a:lnTo>
                    <a:pt x="0" y="9794"/>
                  </a:lnTo>
                  <a:cubicBezTo>
                    <a:pt x="5" y="10214"/>
                    <a:pt x="345" y="10554"/>
                    <a:pt x="769" y="10554"/>
                  </a:cubicBezTo>
                  <a:lnTo>
                    <a:pt x="13481" y="10554"/>
                  </a:lnTo>
                  <a:cubicBezTo>
                    <a:pt x="13901" y="10554"/>
                    <a:pt x="14245" y="10214"/>
                    <a:pt x="14250" y="9789"/>
                  </a:cubicBezTo>
                  <a:lnTo>
                    <a:pt x="14250" y="761"/>
                  </a:lnTo>
                  <a:cubicBezTo>
                    <a:pt x="14245" y="344"/>
                    <a:pt x="13905" y="1"/>
                    <a:pt x="13489" y="1"/>
                  </a:cubicBezTo>
                  <a:cubicBezTo>
                    <a:pt x="13486" y="1"/>
                    <a:pt x="13483" y="1"/>
                    <a:pt x="13481" y="1"/>
                  </a:cubicBezTo>
                  <a:lnTo>
                    <a:pt x="769" y="1"/>
                  </a:lnTo>
                  <a:cubicBezTo>
                    <a:pt x="767" y="1"/>
                    <a:pt x="764" y="1"/>
                    <a:pt x="7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7"/>
            <p:cNvSpPr/>
            <p:nvPr/>
          </p:nvSpPr>
          <p:spPr>
            <a:xfrm>
              <a:off x="5621425" y="2109425"/>
              <a:ext cx="52200" cy="114550"/>
            </a:xfrm>
            <a:custGeom>
              <a:avLst/>
              <a:gdLst/>
              <a:ahLst/>
              <a:cxnLst/>
              <a:rect l="l" t="t" r="r" b="b"/>
              <a:pathLst>
                <a:path w="2088" h="4582" extrusionOk="0">
                  <a:moveTo>
                    <a:pt x="500" y="1"/>
                  </a:moveTo>
                  <a:cubicBezTo>
                    <a:pt x="345" y="1"/>
                    <a:pt x="221" y="120"/>
                    <a:pt x="221" y="275"/>
                  </a:cubicBezTo>
                  <a:lnTo>
                    <a:pt x="0" y="2039"/>
                  </a:lnTo>
                  <a:lnTo>
                    <a:pt x="221" y="4391"/>
                  </a:lnTo>
                  <a:lnTo>
                    <a:pt x="1154" y="4581"/>
                  </a:lnTo>
                  <a:lnTo>
                    <a:pt x="2087" y="4391"/>
                  </a:lnTo>
                  <a:lnTo>
                    <a:pt x="2087" y="3834"/>
                  </a:lnTo>
                  <a:lnTo>
                    <a:pt x="916" y="3834"/>
                  </a:lnTo>
                  <a:cubicBezTo>
                    <a:pt x="836" y="3834"/>
                    <a:pt x="774" y="3772"/>
                    <a:pt x="774" y="3697"/>
                  </a:cubicBezTo>
                  <a:lnTo>
                    <a:pt x="774" y="3684"/>
                  </a:lnTo>
                  <a:lnTo>
                    <a:pt x="721" y="3542"/>
                  </a:lnTo>
                  <a:lnTo>
                    <a:pt x="774" y="3264"/>
                  </a:lnTo>
                  <a:lnTo>
                    <a:pt x="774" y="1128"/>
                  </a:lnTo>
                  <a:lnTo>
                    <a:pt x="721" y="916"/>
                  </a:lnTo>
                  <a:lnTo>
                    <a:pt x="774" y="708"/>
                  </a:lnTo>
                  <a:lnTo>
                    <a:pt x="7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7"/>
            <p:cNvSpPr/>
            <p:nvPr/>
          </p:nvSpPr>
          <p:spPr>
            <a:xfrm>
              <a:off x="5624400" y="2127125"/>
              <a:ext cx="16500" cy="10525"/>
            </a:xfrm>
            <a:custGeom>
              <a:avLst/>
              <a:gdLst/>
              <a:ahLst/>
              <a:cxnLst/>
              <a:rect l="l" t="t" r="r" b="b"/>
              <a:pathLst>
                <a:path w="660" h="421" extrusionOk="0">
                  <a:moveTo>
                    <a:pt x="49" y="0"/>
                  </a:moveTo>
                  <a:lnTo>
                    <a:pt x="1" y="420"/>
                  </a:lnTo>
                  <a:lnTo>
                    <a:pt x="660" y="420"/>
                  </a:lnTo>
                  <a:lnTo>
                    <a:pt x="660" y="0"/>
                  </a:ln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7"/>
            <p:cNvSpPr/>
            <p:nvPr/>
          </p:nvSpPr>
          <p:spPr>
            <a:xfrm>
              <a:off x="5624400" y="2191000"/>
              <a:ext cx="16500" cy="10525"/>
            </a:xfrm>
            <a:custGeom>
              <a:avLst/>
              <a:gdLst/>
              <a:ahLst/>
              <a:cxnLst/>
              <a:rect l="l" t="t" r="r" b="b"/>
              <a:pathLst>
                <a:path w="660" h="421" extrusionOk="0">
                  <a:moveTo>
                    <a:pt x="1" y="1"/>
                  </a:moveTo>
                  <a:lnTo>
                    <a:pt x="41" y="421"/>
                  </a:lnTo>
                  <a:lnTo>
                    <a:pt x="660" y="421"/>
                  </a:lnTo>
                  <a:lnTo>
                    <a:pt x="660" y="1"/>
                  </a:ln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7"/>
            <p:cNvSpPr/>
            <p:nvPr/>
          </p:nvSpPr>
          <p:spPr>
            <a:xfrm>
              <a:off x="5583500" y="2077375"/>
              <a:ext cx="43575" cy="141850"/>
            </a:xfrm>
            <a:custGeom>
              <a:avLst/>
              <a:gdLst/>
              <a:ahLst/>
              <a:cxnLst/>
              <a:rect l="l" t="t" r="r" b="b"/>
              <a:pathLst>
                <a:path w="1743" h="5674" extrusionOk="0">
                  <a:moveTo>
                    <a:pt x="1468" y="1"/>
                  </a:moveTo>
                  <a:cubicBezTo>
                    <a:pt x="1465" y="1"/>
                    <a:pt x="1463" y="1"/>
                    <a:pt x="1460" y="1"/>
                  </a:cubicBezTo>
                  <a:lnTo>
                    <a:pt x="430" y="1"/>
                  </a:lnTo>
                  <a:lnTo>
                    <a:pt x="363" y="191"/>
                  </a:lnTo>
                  <a:cubicBezTo>
                    <a:pt x="209" y="191"/>
                    <a:pt x="85" y="319"/>
                    <a:pt x="89" y="474"/>
                  </a:cubicBezTo>
                  <a:lnTo>
                    <a:pt x="1" y="5576"/>
                  </a:lnTo>
                  <a:lnTo>
                    <a:pt x="1743" y="5673"/>
                  </a:lnTo>
                  <a:lnTo>
                    <a:pt x="1738" y="1018"/>
                  </a:lnTo>
                  <a:lnTo>
                    <a:pt x="1460" y="805"/>
                  </a:lnTo>
                  <a:lnTo>
                    <a:pt x="1738" y="598"/>
                  </a:lnTo>
                  <a:lnTo>
                    <a:pt x="1738" y="275"/>
                  </a:lnTo>
                  <a:cubicBezTo>
                    <a:pt x="1738" y="123"/>
                    <a:pt x="1615" y="1"/>
                    <a:pt x="146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7"/>
            <p:cNvSpPr/>
            <p:nvPr/>
          </p:nvSpPr>
          <p:spPr>
            <a:xfrm>
              <a:off x="5580300" y="2077375"/>
              <a:ext cx="46775" cy="145600"/>
            </a:xfrm>
            <a:custGeom>
              <a:avLst/>
              <a:gdLst/>
              <a:ahLst/>
              <a:cxnLst/>
              <a:rect l="l" t="t" r="r" b="b"/>
              <a:pathLst>
                <a:path w="1871" h="5824" extrusionOk="0">
                  <a:moveTo>
                    <a:pt x="276" y="1"/>
                  </a:moveTo>
                  <a:cubicBezTo>
                    <a:pt x="125" y="1"/>
                    <a:pt x="5" y="123"/>
                    <a:pt x="1" y="275"/>
                  </a:cubicBezTo>
                  <a:lnTo>
                    <a:pt x="1" y="593"/>
                  </a:lnTo>
                  <a:lnTo>
                    <a:pt x="160" y="805"/>
                  </a:lnTo>
                  <a:lnTo>
                    <a:pt x="1" y="1018"/>
                  </a:lnTo>
                  <a:lnTo>
                    <a:pt x="1" y="3648"/>
                  </a:lnTo>
                  <a:lnTo>
                    <a:pt x="173" y="4267"/>
                  </a:lnTo>
                  <a:lnTo>
                    <a:pt x="1" y="4758"/>
                  </a:lnTo>
                  <a:lnTo>
                    <a:pt x="1" y="5673"/>
                  </a:lnTo>
                  <a:lnTo>
                    <a:pt x="996" y="5824"/>
                  </a:lnTo>
                  <a:lnTo>
                    <a:pt x="1871" y="5673"/>
                  </a:lnTo>
                  <a:lnTo>
                    <a:pt x="1871" y="5116"/>
                  </a:lnTo>
                  <a:lnTo>
                    <a:pt x="699" y="5116"/>
                  </a:lnTo>
                  <a:cubicBezTo>
                    <a:pt x="620" y="5116"/>
                    <a:pt x="558" y="5054"/>
                    <a:pt x="558" y="4979"/>
                  </a:cubicBezTo>
                  <a:lnTo>
                    <a:pt x="558" y="1"/>
                  </a:lnTo>
                  <a:lnTo>
                    <a:pt x="284" y="1"/>
                  </a:lnTo>
                  <a:cubicBezTo>
                    <a:pt x="281" y="1"/>
                    <a:pt x="278" y="1"/>
                    <a:pt x="27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7"/>
            <p:cNvSpPr/>
            <p:nvPr/>
          </p:nvSpPr>
          <p:spPr>
            <a:xfrm>
              <a:off x="5580300" y="2168575"/>
              <a:ext cx="46775" cy="27775"/>
            </a:xfrm>
            <a:custGeom>
              <a:avLst/>
              <a:gdLst/>
              <a:ahLst/>
              <a:cxnLst/>
              <a:rect l="l" t="t" r="r" b="b"/>
              <a:pathLst>
                <a:path w="1871" h="1111" extrusionOk="0">
                  <a:moveTo>
                    <a:pt x="1" y="0"/>
                  </a:moveTo>
                  <a:lnTo>
                    <a:pt x="173" y="619"/>
                  </a:lnTo>
                  <a:lnTo>
                    <a:pt x="1" y="1110"/>
                  </a:lnTo>
                  <a:lnTo>
                    <a:pt x="1871" y="1110"/>
                  </a:lnTo>
                  <a:lnTo>
                    <a:pt x="18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7"/>
            <p:cNvSpPr/>
            <p:nvPr/>
          </p:nvSpPr>
          <p:spPr>
            <a:xfrm>
              <a:off x="5580300" y="2168575"/>
              <a:ext cx="13950" cy="27775"/>
            </a:xfrm>
            <a:custGeom>
              <a:avLst/>
              <a:gdLst/>
              <a:ahLst/>
              <a:cxnLst/>
              <a:rect l="l" t="t" r="r" b="b"/>
              <a:pathLst>
                <a:path w="558" h="1111" extrusionOk="0">
                  <a:moveTo>
                    <a:pt x="1" y="0"/>
                  </a:moveTo>
                  <a:lnTo>
                    <a:pt x="1" y="1110"/>
                  </a:lnTo>
                  <a:lnTo>
                    <a:pt x="558" y="1110"/>
                  </a:lnTo>
                  <a:lnTo>
                    <a:pt x="558" y="0"/>
                  </a:ln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7"/>
            <p:cNvSpPr/>
            <p:nvPr/>
          </p:nvSpPr>
          <p:spPr>
            <a:xfrm>
              <a:off x="5584275" y="2092300"/>
              <a:ext cx="42800" cy="10525"/>
            </a:xfrm>
            <a:custGeom>
              <a:avLst/>
              <a:gdLst/>
              <a:ahLst/>
              <a:cxnLst/>
              <a:rect l="l" t="t" r="r" b="b"/>
              <a:pathLst>
                <a:path w="1712" h="421" extrusionOk="0">
                  <a:moveTo>
                    <a:pt x="1" y="1"/>
                  </a:moveTo>
                  <a:lnTo>
                    <a:pt x="1" y="421"/>
                  </a:lnTo>
                  <a:lnTo>
                    <a:pt x="1712" y="421"/>
                  </a:lnTo>
                  <a:lnTo>
                    <a:pt x="1712"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7"/>
            <p:cNvSpPr/>
            <p:nvPr/>
          </p:nvSpPr>
          <p:spPr>
            <a:xfrm>
              <a:off x="5580300" y="2092300"/>
              <a:ext cx="13950" cy="10525"/>
            </a:xfrm>
            <a:custGeom>
              <a:avLst/>
              <a:gdLst/>
              <a:ahLst/>
              <a:cxnLst/>
              <a:rect l="l" t="t" r="r" b="b"/>
              <a:pathLst>
                <a:path w="558" h="421" extrusionOk="0">
                  <a:moveTo>
                    <a:pt x="1" y="1"/>
                  </a:moveTo>
                  <a:lnTo>
                    <a:pt x="1" y="421"/>
                  </a:lnTo>
                  <a:lnTo>
                    <a:pt x="558" y="421"/>
                  </a:lnTo>
                  <a:lnTo>
                    <a:pt x="55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7"/>
            <p:cNvSpPr/>
            <p:nvPr/>
          </p:nvSpPr>
          <p:spPr>
            <a:xfrm>
              <a:off x="5569800" y="2219200"/>
              <a:ext cx="280325" cy="18700"/>
            </a:xfrm>
            <a:custGeom>
              <a:avLst/>
              <a:gdLst/>
              <a:ahLst/>
              <a:cxnLst/>
              <a:rect l="l" t="t" r="r" b="b"/>
              <a:pathLst>
                <a:path w="11213" h="748" extrusionOk="0">
                  <a:moveTo>
                    <a:pt x="337" y="0"/>
                  </a:moveTo>
                  <a:lnTo>
                    <a:pt x="138" y="84"/>
                  </a:lnTo>
                  <a:cubicBezTo>
                    <a:pt x="63" y="84"/>
                    <a:pt x="1" y="146"/>
                    <a:pt x="1" y="221"/>
                  </a:cubicBezTo>
                  <a:lnTo>
                    <a:pt x="1" y="557"/>
                  </a:lnTo>
                  <a:cubicBezTo>
                    <a:pt x="1" y="637"/>
                    <a:pt x="63" y="699"/>
                    <a:pt x="138" y="699"/>
                  </a:cubicBezTo>
                  <a:lnTo>
                    <a:pt x="133" y="699"/>
                  </a:lnTo>
                  <a:lnTo>
                    <a:pt x="10957" y="747"/>
                  </a:lnTo>
                  <a:cubicBezTo>
                    <a:pt x="11032" y="747"/>
                    <a:pt x="11094" y="686"/>
                    <a:pt x="11098" y="610"/>
                  </a:cubicBezTo>
                  <a:lnTo>
                    <a:pt x="11213" y="389"/>
                  </a:lnTo>
                  <a:lnTo>
                    <a:pt x="11213" y="137"/>
                  </a:lnTo>
                  <a:cubicBezTo>
                    <a:pt x="11213" y="62"/>
                    <a:pt x="11151" y="0"/>
                    <a:pt x="1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7"/>
            <p:cNvSpPr/>
            <p:nvPr/>
          </p:nvSpPr>
          <p:spPr>
            <a:xfrm>
              <a:off x="5567150" y="2219200"/>
              <a:ext cx="282975" cy="20900"/>
            </a:xfrm>
            <a:custGeom>
              <a:avLst/>
              <a:gdLst/>
              <a:ahLst/>
              <a:cxnLst/>
              <a:rect l="l" t="t" r="r" b="b"/>
              <a:pathLst>
                <a:path w="11319" h="836" extrusionOk="0">
                  <a:moveTo>
                    <a:pt x="142" y="0"/>
                  </a:moveTo>
                  <a:cubicBezTo>
                    <a:pt x="62" y="0"/>
                    <a:pt x="1" y="62"/>
                    <a:pt x="1" y="142"/>
                  </a:cubicBezTo>
                  <a:lnTo>
                    <a:pt x="1" y="699"/>
                  </a:lnTo>
                  <a:cubicBezTo>
                    <a:pt x="1" y="774"/>
                    <a:pt x="62" y="836"/>
                    <a:pt x="142" y="836"/>
                  </a:cubicBezTo>
                  <a:lnTo>
                    <a:pt x="11182" y="836"/>
                  </a:lnTo>
                  <a:cubicBezTo>
                    <a:pt x="11257" y="836"/>
                    <a:pt x="11319" y="774"/>
                    <a:pt x="11319" y="699"/>
                  </a:cubicBezTo>
                  <a:lnTo>
                    <a:pt x="11319" y="389"/>
                  </a:lnTo>
                  <a:lnTo>
                    <a:pt x="584" y="389"/>
                  </a:lnTo>
                  <a:cubicBezTo>
                    <a:pt x="505" y="389"/>
                    <a:pt x="443" y="327"/>
                    <a:pt x="443" y="252"/>
                  </a:cubicBezTo>
                  <a:lnTo>
                    <a:pt x="44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7"/>
            <p:cNvSpPr/>
            <p:nvPr/>
          </p:nvSpPr>
          <p:spPr>
            <a:xfrm>
              <a:off x="5673600" y="2092300"/>
              <a:ext cx="13825" cy="10525"/>
            </a:xfrm>
            <a:custGeom>
              <a:avLst/>
              <a:gdLst/>
              <a:ahLst/>
              <a:cxnLst/>
              <a:rect l="l" t="t" r="r" b="b"/>
              <a:pathLst>
                <a:path w="553" h="421" extrusionOk="0">
                  <a:moveTo>
                    <a:pt x="0" y="1"/>
                  </a:moveTo>
                  <a:lnTo>
                    <a:pt x="0" y="421"/>
                  </a:lnTo>
                  <a:lnTo>
                    <a:pt x="553" y="421"/>
                  </a:lnTo>
                  <a:lnTo>
                    <a:pt x="553" y="1"/>
                  </a:ln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 name="Google Shape;2133;p57"/>
          <p:cNvGrpSpPr/>
          <p:nvPr/>
        </p:nvGrpSpPr>
        <p:grpSpPr>
          <a:xfrm>
            <a:off x="4840950" y="2018025"/>
            <a:ext cx="224750" cy="356050"/>
            <a:chOff x="4840950" y="2018025"/>
            <a:chExt cx="224750" cy="356050"/>
          </a:xfrm>
        </p:grpSpPr>
        <p:sp>
          <p:nvSpPr>
            <p:cNvPr id="2134" name="Google Shape;2134;p57"/>
            <p:cNvSpPr/>
            <p:nvPr/>
          </p:nvSpPr>
          <p:spPr>
            <a:xfrm>
              <a:off x="4846150" y="2023325"/>
              <a:ext cx="214250" cy="345550"/>
            </a:xfrm>
            <a:custGeom>
              <a:avLst/>
              <a:gdLst/>
              <a:ahLst/>
              <a:cxnLst/>
              <a:rect l="l" t="t" r="r" b="b"/>
              <a:pathLst>
                <a:path w="8570" h="13822" extrusionOk="0">
                  <a:moveTo>
                    <a:pt x="1044" y="1"/>
                  </a:moveTo>
                  <a:cubicBezTo>
                    <a:pt x="465" y="1"/>
                    <a:pt x="1" y="469"/>
                    <a:pt x="5" y="1044"/>
                  </a:cubicBezTo>
                  <a:lnTo>
                    <a:pt x="5" y="12783"/>
                  </a:lnTo>
                  <a:cubicBezTo>
                    <a:pt x="5" y="13357"/>
                    <a:pt x="469" y="13822"/>
                    <a:pt x="1044" y="13822"/>
                  </a:cubicBezTo>
                  <a:lnTo>
                    <a:pt x="7526" y="13822"/>
                  </a:lnTo>
                  <a:cubicBezTo>
                    <a:pt x="8101" y="13822"/>
                    <a:pt x="8569" y="13357"/>
                    <a:pt x="8569" y="12783"/>
                  </a:cubicBezTo>
                  <a:lnTo>
                    <a:pt x="8569" y="1044"/>
                  </a:lnTo>
                  <a:cubicBezTo>
                    <a:pt x="8569" y="469"/>
                    <a:pt x="8101" y="1"/>
                    <a:pt x="75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7"/>
            <p:cNvSpPr/>
            <p:nvPr/>
          </p:nvSpPr>
          <p:spPr>
            <a:xfrm>
              <a:off x="4984100" y="2220075"/>
              <a:ext cx="41250" cy="66025"/>
            </a:xfrm>
            <a:custGeom>
              <a:avLst/>
              <a:gdLst/>
              <a:ahLst/>
              <a:cxnLst/>
              <a:rect l="l" t="t" r="r" b="b"/>
              <a:pathLst>
                <a:path w="1650" h="2641" extrusionOk="0">
                  <a:moveTo>
                    <a:pt x="394" y="1"/>
                  </a:moveTo>
                  <a:cubicBezTo>
                    <a:pt x="319" y="1"/>
                    <a:pt x="257" y="62"/>
                    <a:pt x="257" y="138"/>
                  </a:cubicBezTo>
                  <a:lnTo>
                    <a:pt x="0" y="1283"/>
                  </a:lnTo>
                  <a:lnTo>
                    <a:pt x="257" y="2640"/>
                  </a:lnTo>
                  <a:lnTo>
                    <a:pt x="1539" y="2640"/>
                  </a:lnTo>
                  <a:lnTo>
                    <a:pt x="1650" y="2238"/>
                  </a:lnTo>
                  <a:lnTo>
                    <a:pt x="1650" y="138"/>
                  </a:lnTo>
                  <a:cubicBezTo>
                    <a:pt x="1650" y="62"/>
                    <a:pt x="1588" y="1"/>
                    <a:pt x="15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7"/>
            <p:cNvSpPr/>
            <p:nvPr/>
          </p:nvSpPr>
          <p:spPr>
            <a:xfrm>
              <a:off x="4886175" y="2220075"/>
              <a:ext cx="43575" cy="66025"/>
            </a:xfrm>
            <a:custGeom>
              <a:avLst/>
              <a:gdLst/>
              <a:ahLst/>
              <a:cxnLst/>
              <a:rect l="l" t="t" r="r" b="b"/>
              <a:pathLst>
                <a:path w="1743" h="2641" extrusionOk="0">
                  <a:moveTo>
                    <a:pt x="137" y="1"/>
                  </a:moveTo>
                  <a:cubicBezTo>
                    <a:pt x="62" y="1"/>
                    <a:pt x="0" y="62"/>
                    <a:pt x="0" y="138"/>
                  </a:cubicBezTo>
                  <a:lnTo>
                    <a:pt x="0" y="2229"/>
                  </a:lnTo>
                  <a:lnTo>
                    <a:pt x="243" y="2640"/>
                  </a:lnTo>
                  <a:lnTo>
                    <a:pt x="1393" y="2640"/>
                  </a:lnTo>
                  <a:lnTo>
                    <a:pt x="1742" y="1323"/>
                  </a:lnTo>
                  <a:lnTo>
                    <a:pt x="1393" y="138"/>
                  </a:lnTo>
                  <a:cubicBezTo>
                    <a:pt x="1393" y="62"/>
                    <a:pt x="1331" y="1"/>
                    <a:pt x="12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7"/>
            <p:cNvSpPr/>
            <p:nvPr/>
          </p:nvSpPr>
          <p:spPr>
            <a:xfrm>
              <a:off x="4920975" y="2206475"/>
              <a:ext cx="40275" cy="79400"/>
            </a:xfrm>
            <a:custGeom>
              <a:avLst/>
              <a:gdLst/>
              <a:ahLst/>
              <a:cxnLst/>
              <a:rect l="l" t="t" r="r" b="b"/>
              <a:pathLst>
                <a:path w="1611" h="3176" extrusionOk="0">
                  <a:moveTo>
                    <a:pt x="138" y="1"/>
                  </a:moveTo>
                  <a:cubicBezTo>
                    <a:pt x="63" y="1"/>
                    <a:pt x="1" y="63"/>
                    <a:pt x="1" y="138"/>
                  </a:cubicBezTo>
                  <a:lnTo>
                    <a:pt x="1" y="3175"/>
                  </a:lnTo>
                  <a:lnTo>
                    <a:pt x="1389" y="3175"/>
                  </a:lnTo>
                  <a:lnTo>
                    <a:pt x="1610" y="1451"/>
                  </a:lnTo>
                  <a:lnTo>
                    <a:pt x="1389" y="138"/>
                  </a:lnTo>
                  <a:cubicBezTo>
                    <a:pt x="1389" y="63"/>
                    <a:pt x="1327" y="1"/>
                    <a:pt x="125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7"/>
            <p:cNvSpPr/>
            <p:nvPr/>
          </p:nvSpPr>
          <p:spPr>
            <a:xfrm>
              <a:off x="4955700" y="2206475"/>
              <a:ext cx="34825" cy="79400"/>
            </a:xfrm>
            <a:custGeom>
              <a:avLst/>
              <a:gdLst/>
              <a:ahLst/>
              <a:cxnLst/>
              <a:rect l="l" t="t" r="r" b="b"/>
              <a:pathLst>
                <a:path w="1393" h="3176" extrusionOk="0">
                  <a:moveTo>
                    <a:pt x="142" y="1"/>
                  </a:moveTo>
                  <a:cubicBezTo>
                    <a:pt x="67" y="1"/>
                    <a:pt x="0" y="63"/>
                    <a:pt x="0" y="142"/>
                  </a:cubicBezTo>
                  <a:lnTo>
                    <a:pt x="0" y="3175"/>
                  </a:lnTo>
                  <a:lnTo>
                    <a:pt x="1393" y="3175"/>
                  </a:lnTo>
                  <a:lnTo>
                    <a:pt x="1393" y="142"/>
                  </a:lnTo>
                  <a:cubicBezTo>
                    <a:pt x="1393" y="63"/>
                    <a:pt x="1331" y="1"/>
                    <a:pt x="12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7"/>
            <p:cNvSpPr/>
            <p:nvPr/>
          </p:nvSpPr>
          <p:spPr>
            <a:xfrm>
              <a:off x="4967850" y="2228350"/>
              <a:ext cx="10525" cy="35525"/>
            </a:xfrm>
            <a:custGeom>
              <a:avLst/>
              <a:gdLst/>
              <a:ahLst/>
              <a:cxnLst/>
              <a:rect l="l" t="t" r="r" b="b"/>
              <a:pathLst>
                <a:path w="421" h="1421" extrusionOk="0">
                  <a:moveTo>
                    <a:pt x="211" y="0"/>
                  </a:moveTo>
                  <a:cubicBezTo>
                    <a:pt x="106" y="0"/>
                    <a:pt x="1" y="70"/>
                    <a:pt x="1" y="209"/>
                  </a:cubicBezTo>
                  <a:lnTo>
                    <a:pt x="1" y="1217"/>
                  </a:lnTo>
                  <a:cubicBezTo>
                    <a:pt x="1" y="1328"/>
                    <a:pt x="93" y="1420"/>
                    <a:pt x="208" y="1420"/>
                  </a:cubicBezTo>
                  <a:cubicBezTo>
                    <a:pt x="323" y="1420"/>
                    <a:pt x="416" y="1328"/>
                    <a:pt x="421" y="1217"/>
                  </a:cubicBezTo>
                  <a:lnTo>
                    <a:pt x="421" y="209"/>
                  </a:lnTo>
                  <a:cubicBezTo>
                    <a:pt x="421" y="70"/>
                    <a:pt x="316" y="0"/>
                    <a:pt x="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7"/>
            <p:cNvSpPr/>
            <p:nvPr/>
          </p:nvSpPr>
          <p:spPr>
            <a:xfrm>
              <a:off x="4914675" y="2275575"/>
              <a:ext cx="44475" cy="14275"/>
            </a:xfrm>
            <a:custGeom>
              <a:avLst/>
              <a:gdLst/>
              <a:ahLst/>
              <a:cxnLst/>
              <a:rect l="l" t="t" r="r" b="b"/>
              <a:pathLst>
                <a:path w="1779" h="571" extrusionOk="0">
                  <a:moveTo>
                    <a:pt x="253" y="0"/>
                  </a:moveTo>
                  <a:lnTo>
                    <a:pt x="1" y="283"/>
                  </a:lnTo>
                  <a:lnTo>
                    <a:pt x="253" y="570"/>
                  </a:lnTo>
                  <a:lnTo>
                    <a:pt x="1641" y="570"/>
                  </a:lnTo>
                  <a:lnTo>
                    <a:pt x="1778" y="283"/>
                  </a:lnTo>
                  <a:lnTo>
                    <a:pt x="16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7"/>
            <p:cNvSpPr/>
            <p:nvPr/>
          </p:nvSpPr>
          <p:spPr>
            <a:xfrm>
              <a:off x="4933150" y="2229175"/>
              <a:ext cx="10400" cy="34700"/>
            </a:xfrm>
            <a:custGeom>
              <a:avLst/>
              <a:gdLst/>
              <a:ahLst/>
              <a:cxnLst/>
              <a:rect l="l" t="t" r="r" b="b"/>
              <a:pathLst>
                <a:path w="416" h="1388" extrusionOk="0">
                  <a:moveTo>
                    <a:pt x="208" y="0"/>
                  </a:moveTo>
                  <a:cubicBezTo>
                    <a:pt x="114" y="0"/>
                    <a:pt x="20" y="59"/>
                    <a:pt x="0" y="176"/>
                  </a:cubicBezTo>
                  <a:lnTo>
                    <a:pt x="0" y="1184"/>
                  </a:lnTo>
                  <a:cubicBezTo>
                    <a:pt x="5" y="1295"/>
                    <a:pt x="98" y="1387"/>
                    <a:pt x="213" y="1387"/>
                  </a:cubicBezTo>
                  <a:cubicBezTo>
                    <a:pt x="323" y="1383"/>
                    <a:pt x="411" y="1295"/>
                    <a:pt x="416" y="1184"/>
                  </a:cubicBezTo>
                  <a:lnTo>
                    <a:pt x="416" y="176"/>
                  </a:lnTo>
                  <a:cubicBezTo>
                    <a:pt x="396" y="59"/>
                    <a:pt x="302" y="0"/>
                    <a:pt x="20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7"/>
            <p:cNvSpPr/>
            <p:nvPr/>
          </p:nvSpPr>
          <p:spPr>
            <a:xfrm>
              <a:off x="4987075" y="2276000"/>
              <a:ext cx="38275" cy="14400"/>
            </a:xfrm>
            <a:custGeom>
              <a:avLst/>
              <a:gdLst/>
              <a:ahLst/>
              <a:cxnLst/>
              <a:rect l="l" t="t" r="r" b="b"/>
              <a:pathLst>
                <a:path w="1531" h="576" extrusionOk="0">
                  <a:moveTo>
                    <a:pt x="138" y="1"/>
                  </a:moveTo>
                  <a:lnTo>
                    <a:pt x="1" y="288"/>
                  </a:lnTo>
                  <a:lnTo>
                    <a:pt x="138" y="576"/>
                  </a:lnTo>
                  <a:lnTo>
                    <a:pt x="1531" y="576"/>
                  </a:lnTo>
                  <a:lnTo>
                    <a:pt x="15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7"/>
            <p:cNvSpPr/>
            <p:nvPr/>
          </p:nvSpPr>
          <p:spPr>
            <a:xfrm>
              <a:off x="5002675" y="2239525"/>
              <a:ext cx="10525" cy="27125"/>
            </a:xfrm>
            <a:custGeom>
              <a:avLst/>
              <a:gdLst/>
              <a:ahLst/>
              <a:cxnLst/>
              <a:rect l="l" t="t" r="r" b="b"/>
              <a:pathLst>
                <a:path w="421" h="1085" extrusionOk="0">
                  <a:moveTo>
                    <a:pt x="210" y="1"/>
                  </a:moveTo>
                  <a:cubicBezTo>
                    <a:pt x="105" y="1"/>
                    <a:pt x="0" y="71"/>
                    <a:pt x="0" y="213"/>
                  </a:cubicBezTo>
                  <a:lnTo>
                    <a:pt x="0" y="881"/>
                  </a:lnTo>
                  <a:cubicBezTo>
                    <a:pt x="0" y="993"/>
                    <a:pt x="89" y="1084"/>
                    <a:pt x="200" y="1084"/>
                  </a:cubicBezTo>
                  <a:cubicBezTo>
                    <a:pt x="203" y="1084"/>
                    <a:pt x="205" y="1084"/>
                    <a:pt x="208" y="1084"/>
                  </a:cubicBezTo>
                  <a:cubicBezTo>
                    <a:pt x="211" y="1084"/>
                    <a:pt x="213" y="1084"/>
                    <a:pt x="216" y="1084"/>
                  </a:cubicBezTo>
                  <a:cubicBezTo>
                    <a:pt x="327" y="1084"/>
                    <a:pt x="420" y="993"/>
                    <a:pt x="420" y="881"/>
                  </a:cubicBezTo>
                  <a:lnTo>
                    <a:pt x="420" y="213"/>
                  </a:lnTo>
                  <a:cubicBezTo>
                    <a:pt x="420" y="71"/>
                    <a:pt x="315" y="1"/>
                    <a:pt x="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7"/>
            <p:cNvSpPr/>
            <p:nvPr/>
          </p:nvSpPr>
          <p:spPr>
            <a:xfrm>
              <a:off x="4898325" y="2239525"/>
              <a:ext cx="10525" cy="27125"/>
            </a:xfrm>
            <a:custGeom>
              <a:avLst/>
              <a:gdLst/>
              <a:ahLst/>
              <a:cxnLst/>
              <a:rect l="l" t="t" r="r" b="b"/>
              <a:pathLst>
                <a:path w="421" h="1085" extrusionOk="0">
                  <a:moveTo>
                    <a:pt x="211" y="1"/>
                  </a:moveTo>
                  <a:cubicBezTo>
                    <a:pt x="106" y="1"/>
                    <a:pt x="1" y="71"/>
                    <a:pt x="1" y="213"/>
                  </a:cubicBezTo>
                  <a:lnTo>
                    <a:pt x="1" y="881"/>
                  </a:lnTo>
                  <a:cubicBezTo>
                    <a:pt x="1" y="993"/>
                    <a:pt x="89" y="1084"/>
                    <a:pt x="205" y="1084"/>
                  </a:cubicBezTo>
                  <a:cubicBezTo>
                    <a:pt x="207" y="1084"/>
                    <a:pt x="210" y="1084"/>
                    <a:pt x="213" y="1084"/>
                  </a:cubicBezTo>
                  <a:cubicBezTo>
                    <a:pt x="215" y="1084"/>
                    <a:pt x="218" y="1084"/>
                    <a:pt x="221" y="1084"/>
                  </a:cubicBezTo>
                  <a:cubicBezTo>
                    <a:pt x="332" y="1084"/>
                    <a:pt x="421" y="993"/>
                    <a:pt x="421" y="881"/>
                  </a:cubicBezTo>
                  <a:lnTo>
                    <a:pt x="421" y="213"/>
                  </a:lnTo>
                  <a:cubicBezTo>
                    <a:pt x="421" y="71"/>
                    <a:pt x="316" y="1"/>
                    <a:pt x="2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7"/>
            <p:cNvSpPr/>
            <p:nvPr/>
          </p:nvSpPr>
          <p:spPr>
            <a:xfrm>
              <a:off x="4955700" y="2275575"/>
              <a:ext cx="34825" cy="14275"/>
            </a:xfrm>
            <a:custGeom>
              <a:avLst/>
              <a:gdLst/>
              <a:ahLst/>
              <a:cxnLst/>
              <a:rect l="l" t="t" r="r" b="b"/>
              <a:pathLst>
                <a:path w="1393" h="571" extrusionOk="0">
                  <a:moveTo>
                    <a:pt x="0" y="0"/>
                  </a:moveTo>
                  <a:lnTo>
                    <a:pt x="0" y="570"/>
                  </a:lnTo>
                  <a:lnTo>
                    <a:pt x="1393" y="570"/>
                  </a:lnTo>
                  <a:lnTo>
                    <a:pt x="1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7"/>
            <p:cNvSpPr/>
            <p:nvPr/>
          </p:nvSpPr>
          <p:spPr>
            <a:xfrm>
              <a:off x="4886175" y="2275775"/>
              <a:ext cx="34825" cy="14400"/>
            </a:xfrm>
            <a:custGeom>
              <a:avLst/>
              <a:gdLst/>
              <a:ahLst/>
              <a:cxnLst/>
              <a:rect l="l" t="t" r="r" b="b"/>
              <a:pathLst>
                <a:path w="1393" h="576" extrusionOk="0">
                  <a:moveTo>
                    <a:pt x="0" y="1"/>
                  </a:moveTo>
                  <a:lnTo>
                    <a:pt x="0" y="576"/>
                  </a:lnTo>
                  <a:lnTo>
                    <a:pt x="1393" y="576"/>
                  </a:lnTo>
                  <a:lnTo>
                    <a:pt x="139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7"/>
            <p:cNvSpPr/>
            <p:nvPr/>
          </p:nvSpPr>
          <p:spPr>
            <a:xfrm>
              <a:off x="4987075" y="2088225"/>
              <a:ext cx="38275" cy="66225"/>
            </a:xfrm>
            <a:custGeom>
              <a:avLst/>
              <a:gdLst/>
              <a:ahLst/>
              <a:cxnLst/>
              <a:rect l="l" t="t" r="r" b="b"/>
              <a:pathLst>
                <a:path w="1531" h="2649" extrusionOk="0">
                  <a:moveTo>
                    <a:pt x="275" y="0"/>
                  </a:moveTo>
                  <a:cubicBezTo>
                    <a:pt x="200" y="4"/>
                    <a:pt x="138" y="66"/>
                    <a:pt x="138" y="146"/>
                  </a:cubicBezTo>
                  <a:lnTo>
                    <a:pt x="1" y="1260"/>
                  </a:lnTo>
                  <a:lnTo>
                    <a:pt x="138" y="2648"/>
                  </a:lnTo>
                  <a:lnTo>
                    <a:pt x="1349" y="2648"/>
                  </a:lnTo>
                  <a:lnTo>
                    <a:pt x="1531" y="2228"/>
                  </a:lnTo>
                  <a:lnTo>
                    <a:pt x="1531" y="146"/>
                  </a:lnTo>
                  <a:cubicBezTo>
                    <a:pt x="1531" y="66"/>
                    <a:pt x="1469" y="4"/>
                    <a:pt x="13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7"/>
            <p:cNvSpPr/>
            <p:nvPr/>
          </p:nvSpPr>
          <p:spPr>
            <a:xfrm>
              <a:off x="4917450" y="2088225"/>
              <a:ext cx="44800" cy="66225"/>
            </a:xfrm>
            <a:custGeom>
              <a:avLst/>
              <a:gdLst/>
              <a:ahLst/>
              <a:cxnLst/>
              <a:rect l="l" t="t" r="r" b="b"/>
              <a:pathLst>
                <a:path w="1792" h="2649" extrusionOk="0">
                  <a:moveTo>
                    <a:pt x="279" y="0"/>
                  </a:moveTo>
                  <a:cubicBezTo>
                    <a:pt x="204" y="4"/>
                    <a:pt x="142" y="66"/>
                    <a:pt x="142" y="146"/>
                  </a:cubicBezTo>
                  <a:lnTo>
                    <a:pt x="0" y="1291"/>
                  </a:lnTo>
                  <a:lnTo>
                    <a:pt x="142" y="2648"/>
                  </a:lnTo>
                  <a:lnTo>
                    <a:pt x="1530" y="2648"/>
                  </a:lnTo>
                  <a:lnTo>
                    <a:pt x="1791" y="1326"/>
                  </a:lnTo>
                  <a:lnTo>
                    <a:pt x="1530" y="146"/>
                  </a:lnTo>
                  <a:cubicBezTo>
                    <a:pt x="1530" y="66"/>
                    <a:pt x="1468" y="4"/>
                    <a:pt x="13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7"/>
            <p:cNvSpPr/>
            <p:nvPr/>
          </p:nvSpPr>
          <p:spPr>
            <a:xfrm>
              <a:off x="4955700" y="2075175"/>
              <a:ext cx="34825" cy="79275"/>
            </a:xfrm>
            <a:custGeom>
              <a:avLst/>
              <a:gdLst/>
              <a:ahLst/>
              <a:cxnLst/>
              <a:rect l="l" t="t" r="r" b="b"/>
              <a:pathLst>
                <a:path w="1393" h="3171" extrusionOk="0">
                  <a:moveTo>
                    <a:pt x="134" y="0"/>
                  </a:moveTo>
                  <a:cubicBezTo>
                    <a:pt x="62" y="0"/>
                    <a:pt x="0" y="61"/>
                    <a:pt x="0" y="137"/>
                  </a:cubicBezTo>
                  <a:lnTo>
                    <a:pt x="0" y="3170"/>
                  </a:lnTo>
                  <a:lnTo>
                    <a:pt x="1393" y="3170"/>
                  </a:lnTo>
                  <a:lnTo>
                    <a:pt x="1393" y="137"/>
                  </a:lnTo>
                  <a:cubicBezTo>
                    <a:pt x="1393" y="58"/>
                    <a:pt x="1331" y="0"/>
                    <a:pt x="1256" y="0"/>
                  </a:cubicBezTo>
                  <a:lnTo>
                    <a:pt x="142" y="0"/>
                  </a:lnTo>
                  <a:cubicBezTo>
                    <a:pt x="139" y="0"/>
                    <a:pt x="137" y="0"/>
                    <a:pt x="1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7"/>
            <p:cNvSpPr/>
            <p:nvPr/>
          </p:nvSpPr>
          <p:spPr>
            <a:xfrm>
              <a:off x="4886175" y="2075175"/>
              <a:ext cx="34825" cy="79275"/>
            </a:xfrm>
            <a:custGeom>
              <a:avLst/>
              <a:gdLst/>
              <a:ahLst/>
              <a:cxnLst/>
              <a:rect l="l" t="t" r="r" b="b"/>
              <a:pathLst>
                <a:path w="1393" h="3171" extrusionOk="0">
                  <a:moveTo>
                    <a:pt x="137" y="0"/>
                  </a:moveTo>
                  <a:cubicBezTo>
                    <a:pt x="62" y="0"/>
                    <a:pt x="0" y="58"/>
                    <a:pt x="0" y="137"/>
                  </a:cubicBezTo>
                  <a:lnTo>
                    <a:pt x="0" y="2750"/>
                  </a:lnTo>
                  <a:lnTo>
                    <a:pt x="270" y="3170"/>
                  </a:lnTo>
                  <a:lnTo>
                    <a:pt x="1393" y="3170"/>
                  </a:lnTo>
                  <a:lnTo>
                    <a:pt x="1393" y="137"/>
                  </a:lnTo>
                  <a:cubicBezTo>
                    <a:pt x="1393" y="58"/>
                    <a:pt x="1331" y="0"/>
                    <a:pt x="12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7"/>
            <p:cNvSpPr/>
            <p:nvPr/>
          </p:nvSpPr>
          <p:spPr>
            <a:xfrm>
              <a:off x="4898325" y="2096950"/>
              <a:ext cx="10525" cy="35500"/>
            </a:xfrm>
            <a:custGeom>
              <a:avLst/>
              <a:gdLst/>
              <a:ahLst/>
              <a:cxnLst/>
              <a:rect l="l" t="t" r="r" b="b"/>
              <a:pathLst>
                <a:path w="421" h="1420" extrusionOk="0">
                  <a:moveTo>
                    <a:pt x="211" y="0"/>
                  </a:moveTo>
                  <a:cubicBezTo>
                    <a:pt x="106" y="0"/>
                    <a:pt x="1" y="71"/>
                    <a:pt x="1" y="213"/>
                  </a:cubicBezTo>
                  <a:lnTo>
                    <a:pt x="1" y="1212"/>
                  </a:lnTo>
                  <a:cubicBezTo>
                    <a:pt x="1" y="1327"/>
                    <a:pt x="93" y="1420"/>
                    <a:pt x="213" y="1420"/>
                  </a:cubicBezTo>
                  <a:cubicBezTo>
                    <a:pt x="328" y="1420"/>
                    <a:pt x="421" y="1327"/>
                    <a:pt x="421" y="1212"/>
                  </a:cubicBezTo>
                  <a:lnTo>
                    <a:pt x="421" y="213"/>
                  </a:lnTo>
                  <a:cubicBezTo>
                    <a:pt x="421" y="71"/>
                    <a:pt x="316" y="0"/>
                    <a:pt x="2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7"/>
            <p:cNvSpPr/>
            <p:nvPr/>
          </p:nvSpPr>
          <p:spPr>
            <a:xfrm>
              <a:off x="4967850" y="2096950"/>
              <a:ext cx="10525" cy="35500"/>
            </a:xfrm>
            <a:custGeom>
              <a:avLst/>
              <a:gdLst/>
              <a:ahLst/>
              <a:cxnLst/>
              <a:rect l="l" t="t" r="r" b="b"/>
              <a:pathLst>
                <a:path w="421" h="1420" extrusionOk="0">
                  <a:moveTo>
                    <a:pt x="211" y="0"/>
                  </a:moveTo>
                  <a:cubicBezTo>
                    <a:pt x="106" y="0"/>
                    <a:pt x="1" y="71"/>
                    <a:pt x="1" y="213"/>
                  </a:cubicBezTo>
                  <a:lnTo>
                    <a:pt x="1" y="1212"/>
                  </a:lnTo>
                  <a:cubicBezTo>
                    <a:pt x="1" y="1327"/>
                    <a:pt x="93" y="1420"/>
                    <a:pt x="208" y="1420"/>
                  </a:cubicBezTo>
                  <a:cubicBezTo>
                    <a:pt x="323" y="1420"/>
                    <a:pt x="421" y="1327"/>
                    <a:pt x="421" y="1212"/>
                  </a:cubicBezTo>
                  <a:lnTo>
                    <a:pt x="421" y="213"/>
                  </a:lnTo>
                  <a:cubicBezTo>
                    <a:pt x="421" y="71"/>
                    <a:pt x="316" y="0"/>
                    <a:pt x="2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7"/>
            <p:cNvSpPr/>
            <p:nvPr/>
          </p:nvSpPr>
          <p:spPr>
            <a:xfrm>
              <a:off x="4990500" y="2143925"/>
              <a:ext cx="34850" cy="16500"/>
            </a:xfrm>
            <a:custGeom>
              <a:avLst/>
              <a:gdLst/>
              <a:ahLst/>
              <a:cxnLst/>
              <a:rect l="l" t="t" r="r" b="b"/>
              <a:pathLst>
                <a:path w="1394" h="660" extrusionOk="0">
                  <a:moveTo>
                    <a:pt x="1" y="0"/>
                  </a:moveTo>
                  <a:lnTo>
                    <a:pt x="1" y="659"/>
                  </a:lnTo>
                  <a:lnTo>
                    <a:pt x="1394" y="659"/>
                  </a:lnTo>
                  <a:lnTo>
                    <a:pt x="13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7"/>
            <p:cNvSpPr/>
            <p:nvPr/>
          </p:nvSpPr>
          <p:spPr>
            <a:xfrm>
              <a:off x="5002675" y="2107750"/>
              <a:ext cx="10525" cy="27250"/>
            </a:xfrm>
            <a:custGeom>
              <a:avLst/>
              <a:gdLst/>
              <a:ahLst/>
              <a:cxnLst/>
              <a:rect l="l" t="t" r="r" b="b"/>
              <a:pathLst>
                <a:path w="421" h="1090" extrusionOk="0">
                  <a:moveTo>
                    <a:pt x="210" y="1"/>
                  </a:moveTo>
                  <a:cubicBezTo>
                    <a:pt x="105" y="1"/>
                    <a:pt x="0" y="70"/>
                    <a:pt x="0" y="209"/>
                  </a:cubicBezTo>
                  <a:lnTo>
                    <a:pt x="0" y="877"/>
                  </a:lnTo>
                  <a:cubicBezTo>
                    <a:pt x="0" y="992"/>
                    <a:pt x="93" y="1089"/>
                    <a:pt x="208" y="1089"/>
                  </a:cubicBezTo>
                  <a:cubicBezTo>
                    <a:pt x="323" y="1089"/>
                    <a:pt x="420" y="992"/>
                    <a:pt x="420" y="877"/>
                  </a:cubicBezTo>
                  <a:lnTo>
                    <a:pt x="420" y="209"/>
                  </a:lnTo>
                  <a:cubicBezTo>
                    <a:pt x="420" y="70"/>
                    <a:pt x="315" y="1"/>
                    <a:pt x="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7"/>
            <p:cNvSpPr/>
            <p:nvPr/>
          </p:nvSpPr>
          <p:spPr>
            <a:xfrm>
              <a:off x="4932600" y="2107325"/>
              <a:ext cx="11400" cy="27900"/>
            </a:xfrm>
            <a:custGeom>
              <a:avLst/>
              <a:gdLst/>
              <a:ahLst/>
              <a:cxnLst/>
              <a:rect l="l" t="t" r="r" b="b"/>
              <a:pathLst>
                <a:path w="456" h="1116" extrusionOk="0">
                  <a:moveTo>
                    <a:pt x="230" y="1"/>
                  </a:moveTo>
                  <a:cubicBezTo>
                    <a:pt x="102" y="1"/>
                    <a:pt x="0" y="116"/>
                    <a:pt x="22" y="244"/>
                  </a:cubicBezTo>
                  <a:lnTo>
                    <a:pt x="22" y="907"/>
                  </a:lnTo>
                  <a:cubicBezTo>
                    <a:pt x="22" y="1022"/>
                    <a:pt x="115" y="1115"/>
                    <a:pt x="235" y="1115"/>
                  </a:cubicBezTo>
                  <a:cubicBezTo>
                    <a:pt x="345" y="1115"/>
                    <a:pt x="438" y="1022"/>
                    <a:pt x="438" y="907"/>
                  </a:cubicBezTo>
                  <a:lnTo>
                    <a:pt x="438" y="244"/>
                  </a:lnTo>
                  <a:cubicBezTo>
                    <a:pt x="456" y="116"/>
                    <a:pt x="358" y="1"/>
                    <a:pt x="23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7"/>
            <p:cNvSpPr/>
            <p:nvPr/>
          </p:nvSpPr>
          <p:spPr>
            <a:xfrm>
              <a:off x="4916575" y="2143925"/>
              <a:ext cx="45675" cy="16500"/>
            </a:xfrm>
            <a:custGeom>
              <a:avLst/>
              <a:gdLst/>
              <a:ahLst/>
              <a:cxnLst/>
              <a:rect l="l" t="t" r="r" b="b"/>
              <a:pathLst>
                <a:path w="1827" h="660" extrusionOk="0">
                  <a:moveTo>
                    <a:pt x="177" y="0"/>
                  </a:moveTo>
                  <a:lnTo>
                    <a:pt x="0" y="244"/>
                  </a:lnTo>
                  <a:lnTo>
                    <a:pt x="177" y="659"/>
                  </a:lnTo>
                  <a:lnTo>
                    <a:pt x="1565" y="659"/>
                  </a:lnTo>
                  <a:lnTo>
                    <a:pt x="1826" y="332"/>
                  </a:lnTo>
                  <a:lnTo>
                    <a:pt x="156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7"/>
            <p:cNvSpPr/>
            <p:nvPr/>
          </p:nvSpPr>
          <p:spPr>
            <a:xfrm>
              <a:off x="4886175" y="2143925"/>
              <a:ext cx="34825" cy="16500"/>
            </a:xfrm>
            <a:custGeom>
              <a:avLst/>
              <a:gdLst/>
              <a:ahLst/>
              <a:cxnLst/>
              <a:rect l="l" t="t" r="r" b="b"/>
              <a:pathLst>
                <a:path w="1393" h="660" extrusionOk="0">
                  <a:moveTo>
                    <a:pt x="0" y="0"/>
                  </a:moveTo>
                  <a:lnTo>
                    <a:pt x="0" y="659"/>
                  </a:lnTo>
                  <a:lnTo>
                    <a:pt x="1393" y="659"/>
                  </a:lnTo>
                  <a:lnTo>
                    <a:pt x="139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7"/>
            <p:cNvSpPr/>
            <p:nvPr/>
          </p:nvSpPr>
          <p:spPr>
            <a:xfrm>
              <a:off x="4955700" y="2143925"/>
              <a:ext cx="34825" cy="16500"/>
            </a:xfrm>
            <a:custGeom>
              <a:avLst/>
              <a:gdLst/>
              <a:ahLst/>
              <a:cxnLst/>
              <a:rect l="l" t="t" r="r" b="b"/>
              <a:pathLst>
                <a:path w="1393" h="660" extrusionOk="0">
                  <a:moveTo>
                    <a:pt x="0" y="0"/>
                  </a:moveTo>
                  <a:lnTo>
                    <a:pt x="0" y="659"/>
                  </a:lnTo>
                  <a:lnTo>
                    <a:pt x="1393" y="659"/>
                  </a:lnTo>
                  <a:lnTo>
                    <a:pt x="139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7"/>
            <p:cNvSpPr/>
            <p:nvPr/>
          </p:nvSpPr>
          <p:spPr>
            <a:xfrm>
              <a:off x="4846150" y="2025425"/>
              <a:ext cx="212250" cy="343450"/>
            </a:xfrm>
            <a:custGeom>
              <a:avLst/>
              <a:gdLst/>
              <a:ahLst/>
              <a:cxnLst/>
              <a:rect l="l" t="t" r="r" b="b"/>
              <a:pathLst>
                <a:path w="8490" h="13738" extrusionOk="0">
                  <a:moveTo>
                    <a:pt x="642" y="1"/>
                  </a:moveTo>
                  <a:cubicBezTo>
                    <a:pt x="253" y="160"/>
                    <a:pt x="1" y="540"/>
                    <a:pt x="5" y="960"/>
                  </a:cubicBezTo>
                  <a:lnTo>
                    <a:pt x="5" y="12699"/>
                  </a:lnTo>
                  <a:cubicBezTo>
                    <a:pt x="5" y="13273"/>
                    <a:pt x="469" y="13738"/>
                    <a:pt x="1044" y="13738"/>
                  </a:cubicBezTo>
                  <a:lnTo>
                    <a:pt x="7526" y="13738"/>
                  </a:lnTo>
                  <a:cubicBezTo>
                    <a:pt x="7946" y="13738"/>
                    <a:pt x="8326" y="13490"/>
                    <a:pt x="8490" y="13101"/>
                  </a:cubicBezTo>
                  <a:lnTo>
                    <a:pt x="8490" y="13101"/>
                  </a:lnTo>
                  <a:cubicBezTo>
                    <a:pt x="8361" y="13154"/>
                    <a:pt x="8224" y="13185"/>
                    <a:pt x="8083" y="13185"/>
                  </a:cubicBezTo>
                  <a:lnTo>
                    <a:pt x="1115" y="13185"/>
                  </a:lnTo>
                  <a:cubicBezTo>
                    <a:pt x="805" y="13185"/>
                    <a:pt x="558" y="12933"/>
                    <a:pt x="558" y="12628"/>
                  </a:cubicBezTo>
                  <a:lnTo>
                    <a:pt x="558" y="403"/>
                  </a:lnTo>
                  <a:cubicBezTo>
                    <a:pt x="558" y="262"/>
                    <a:pt x="584" y="125"/>
                    <a:pt x="642"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7"/>
            <p:cNvSpPr/>
            <p:nvPr/>
          </p:nvSpPr>
          <p:spPr>
            <a:xfrm>
              <a:off x="4920650" y="2038925"/>
              <a:ext cx="48675" cy="10525"/>
            </a:xfrm>
            <a:custGeom>
              <a:avLst/>
              <a:gdLst/>
              <a:ahLst/>
              <a:cxnLst/>
              <a:rect l="l" t="t" r="r" b="b"/>
              <a:pathLst>
                <a:path w="1947" h="421" extrusionOk="0">
                  <a:moveTo>
                    <a:pt x="279" y="0"/>
                  </a:moveTo>
                  <a:cubicBezTo>
                    <a:pt x="1" y="0"/>
                    <a:pt x="1" y="420"/>
                    <a:pt x="279" y="420"/>
                  </a:cubicBezTo>
                  <a:lnTo>
                    <a:pt x="1668" y="420"/>
                  </a:lnTo>
                  <a:cubicBezTo>
                    <a:pt x="1946" y="420"/>
                    <a:pt x="1946" y="0"/>
                    <a:pt x="166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7"/>
            <p:cNvSpPr/>
            <p:nvPr/>
          </p:nvSpPr>
          <p:spPr>
            <a:xfrm>
              <a:off x="4974475" y="2038925"/>
              <a:ext cx="10525" cy="10525"/>
            </a:xfrm>
            <a:custGeom>
              <a:avLst/>
              <a:gdLst/>
              <a:ahLst/>
              <a:cxnLst/>
              <a:rect l="l" t="t" r="r" b="b"/>
              <a:pathLst>
                <a:path w="421" h="421" extrusionOk="0">
                  <a:moveTo>
                    <a:pt x="209" y="0"/>
                  </a:moveTo>
                  <a:cubicBezTo>
                    <a:pt x="94" y="0"/>
                    <a:pt x="1" y="93"/>
                    <a:pt x="1" y="212"/>
                  </a:cubicBezTo>
                  <a:cubicBezTo>
                    <a:pt x="1" y="327"/>
                    <a:pt x="94" y="420"/>
                    <a:pt x="209" y="420"/>
                  </a:cubicBezTo>
                  <a:cubicBezTo>
                    <a:pt x="324" y="420"/>
                    <a:pt x="421" y="327"/>
                    <a:pt x="421" y="212"/>
                  </a:cubicBezTo>
                  <a:cubicBezTo>
                    <a:pt x="421" y="93"/>
                    <a:pt x="324" y="0"/>
                    <a:pt x="2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7"/>
            <p:cNvSpPr/>
            <p:nvPr/>
          </p:nvSpPr>
          <p:spPr>
            <a:xfrm>
              <a:off x="4884725" y="2332375"/>
              <a:ext cx="137100" cy="10525"/>
            </a:xfrm>
            <a:custGeom>
              <a:avLst/>
              <a:gdLst/>
              <a:ahLst/>
              <a:cxnLst/>
              <a:rect l="l" t="t" r="r" b="b"/>
              <a:pathLst>
                <a:path w="5484" h="421" extrusionOk="0">
                  <a:moveTo>
                    <a:pt x="279" y="1"/>
                  </a:moveTo>
                  <a:cubicBezTo>
                    <a:pt x="1" y="1"/>
                    <a:pt x="1" y="421"/>
                    <a:pt x="279" y="421"/>
                  </a:cubicBezTo>
                  <a:lnTo>
                    <a:pt x="5205" y="421"/>
                  </a:lnTo>
                  <a:cubicBezTo>
                    <a:pt x="5483" y="421"/>
                    <a:pt x="5483" y="1"/>
                    <a:pt x="5205"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7"/>
            <p:cNvSpPr/>
            <p:nvPr/>
          </p:nvSpPr>
          <p:spPr>
            <a:xfrm>
              <a:off x="4846500" y="2285850"/>
              <a:ext cx="213550" cy="20900"/>
            </a:xfrm>
            <a:custGeom>
              <a:avLst/>
              <a:gdLst/>
              <a:ahLst/>
              <a:cxnLst/>
              <a:rect l="l" t="t" r="r" b="b"/>
              <a:pathLst>
                <a:path w="8542" h="836" extrusionOk="0">
                  <a:moveTo>
                    <a:pt x="0" y="0"/>
                  </a:moveTo>
                  <a:lnTo>
                    <a:pt x="0" y="836"/>
                  </a:lnTo>
                  <a:lnTo>
                    <a:pt x="8542" y="836"/>
                  </a:lnTo>
                  <a:lnTo>
                    <a:pt x="85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7"/>
            <p:cNvSpPr/>
            <p:nvPr/>
          </p:nvSpPr>
          <p:spPr>
            <a:xfrm>
              <a:off x="4846500" y="2154425"/>
              <a:ext cx="213550" cy="20900"/>
            </a:xfrm>
            <a:custGeom>
              <a:avLst/>
              <a:gdLst/>
              <a:ahLst/>
              <a:cxnLst/>
              <a:rect l="l" t="t" r="r" b="b"/>
              <a:pathLst>
                <a:path w="8542" h="836" extrusionOk="0">
                  <a:moveTo>
                    <a:pt x="0" y="0"/>
                  </a:moveTo>
                  <a:lnTo>
                    <a:pt x="0" y="836"/>
                  </a:lnTo>
                  <a:lnTo>
                    <a:pt x="8542" y="836"/>
                  </a:lnTo>
                  <a:lnTo>
                    <a:pt x="85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7"/>
            <p:cNvSpPr/>
            <p:nvPr/>
          </p:nvSpPr>
          <p:spPr>
            <a:xfrm>
              <a:off x="4846500" y="2285850"/>
              <a:ext cx="213550" cy="20900"/>
            </a:xfrm>
            <a:custGeom>
              <a:avLst/>
              <a:gdLst/>
              <a:ahLst/>
              <a:cxnLst/>
              <a:rect l="l" t="t" r="r" b="b"/>
              <a:pathLst>
                <a:path w="8542" h="836" extrusionOk="0">
                  <a:moveTo>
                    <a:pt x="0" y="0"/>
                  </a:moveTo>
                  <a:lnTo>
                    <a:pt x="0" y="836"/>
                  </a:lnTo>
                  <a:lnTo>
                    <a:pt x="8542" y="836"/>
                  </a:lnTo>
                  <a:lnTo>
                    <a:pt x="8542" y="416"/>
                  </a:lnTo>
                  <a:lnTo>
                    <a:pt x="654" y="416"/>
                  </a:lnTo>
                  <a:cubicBezTo>
                    <a:pt x="592" y="416"/>
                    <a:pt x="544" y="363"/>
                    <a:pt x="544" y="305"/>
                  </a:cubicBez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7"/>
            <p:cNvSpPr/>
            <p:nvPr/>
          </p:nvSpPr>
          <p:spPr>
            <a:xfrm>
              <a:off x="4846500" y="2154425"/>
              <a:ext cx="213550" cy="20900"/>
            </a:xfrm>
            <a:custGeom>
              <a:avLst/>
              <a:gdLst/>
              <a:ahLst/>
              <a:cxnLst/>
              <a:rect l="l" t="t" r="r" b="b"/>
              <a:pathLst>
                <a:path w="8542" h="836" extrusionOk="0">
                  <a:moveTo>
                    <a:pt x="0" y="0"/>
                  </a:moveTo>
                  <a:lnTo>
                    <a:pt x="0" y="836"/>
                  </a:lnTo>
                  <a:lnTo>
                    <a:pt x="8542" y="836"/>
                  </a:lnTo>
                  <a:lnTo>
                    <a:pt x="8542" y="416"/>
                  </a:lnTo>
                  <a:lnTo>
                    <a:pt x="654" y="416"/>
                  </a:lnTo>
                  <a:cubicBezTo>
                    <a:pt x="592" y="416"/>
                    <a:pt x="544" y="367"/>
                    <a:pt x="544" y="305"/>
                  </a:cubicBezTo>
                  <a:lnTo>
                    <a:pt x="54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7"/>
            <p:cNvSpPr/>
            <p:nvPr/>
          </p:nvSpPr>
          <p:spPr>
            <a:xfrm>
              <a:off x="4840950" y="2018025"/>
              <a:ext cx="224750" cy="356050"/>
            </a:xfrm>
            <a:custGeom>
              <a:avLst/>
              <a:gdLst/>
              <a:ahLst/>
              <a:cxnLst/>
              <a:rect l="l" t="t" r="r" b="b"/>
              <a:pathLst>
                <a:path w="8990" h="14242" extrusionOk="0">
                  <a:moveTo>
                    <a:pt x="7734" y="421"/>
                  </a:moveTo>
                  <a:cubicBezTo>
                    <a:pt x="8194" y="421"/>
                    <a:pt x="8569" y="796"/>
                    <a:pt x="8569" y="1256"/>
                  </a:cubicBezTo>
                  <a:lnTo>
                    <a:pt x="8569" y="12995"/>
                  </a:lnTo>
                  <a:cubicBezTo>
                    <a:pt x="8565" y="13454"/>
                    <a:pt x="8194" y="13826"/>
                    <a:pt x="7734" y="13830"/>
                  </a:cubicBezTo>
                  <a:lnTo>
                    <a:pt x="1252" y="13830"/>
                  </a:lnTo>
                  <a:cubicBezTo>
                    <a:pt x="792" y="13826"/>
                    <a:pt x="421" y="13454"/>
                    <a:pt x="417" y="12995"/>
                  </a:cubicBezTo>
                  <a:lnTo>
                    <a:pt x="417" y="1256"/>
                  </a:lnTo>
                  <a:cubicBezTo>
                    <a:pt x="417" y="796"/>
                    <a:pt x="792" y="421"/>
                    <a:pt x="1252" y="421"/>
                  </a:cubicBezTo>
                  <a:close/>
                  <a:moveTo>
                    <a:pt x="1252" y="1"/>
                  </a:moveTo>
                  <a:cubicBezTo>
                    <a:pt x="562" y="5"/>
                    <a:pt x="1" y="567"/>
                    <a:pt x="1" y="1256"/>
                  </a:cubicBezTo>
                  <a:lnTo>
                    <a:pt x="1" y="12995"/>
                  </a:lnTo>
                  <a:cubicBezTo>
                    <a:pt x="1" y="13682"/>
                    <a:pt x="558" y="14241"/>
                    <a:pt x="1244" y="14241"/>
                  </a:cubicBezTo>
                  <a:cubicBezTo>
                    <a:pt x="1247" y="14241"/>
                    <a:pt x="1249" y="14241"/>
                    <a:pt x="1252" y="14241"/>
                  </a:cubicBezTo>
                  <a:lnTo>
                    <a:pt x="7734" y="14241"/>
                  </a:lnTo>
                  <a:cubicBezTo>
                    <a:pt x="7736" y="14241"/>
                    <a:pt x="7739" y="14241"/>
                    <a:pt x="7742" y="14241"/>
                  </a:cubicBezTo>
                  <a:cubicBezTo>
                    <a:pt x="8428" y="14241"/>
                    <a:pt x="8985" y="13682"/>
                    <a:pt x="8989" y="12995"/>
                  </a:cubicBezTo>
                  <a:lnTo>
                    <a:pt x="8989" y="1256"/>
                  </a:lnTo>
                  <a:cubicBezTo>
                    <a:pt x="8989" y="562"/>
                    <a:pt x="8428" y="1"/>
                    <a:pt x="77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8" name="Google Shape;2168;p57"/>
          <p:cNvGrpSpPr/>
          <p:nvPr/>
        </p:nvGrpSpPr>
        <p:grpSpPr>
          <a:xfrm>
            <a:off x="4021375" y="2041575"/>
            <a:ext cx="356150" cy="309075"/>
            <a:chOff x="4021375" y="2041575"/>
            <a:chExt cx="356150" cy="309075"/>
          </a:xfrm>
        </p:grpSpPr>
        <p:sp>
          <p:nvSpPr>
            <p:cNvPr id="2169" name="Google Shape;2169;p57"/>
            <p:cNvSpPr/>
            <p:nvPr/>
          </p:nvSpPr>
          <p:spPr>
            <a:xfrm>
              <a:off x="4085925" y="2044050"/>
              <a:ext cx="227050" cy="93900"/>
            </a:xfrm>
            <a:custGeom>
              <a:avLst/>
              <a:gdLst/>
              <a:ahLst/>
              <a:cxnLst/>
              <a:rect l="l" t="t" r="r" b="b"/>
              <a:pathLst>
                <a:path w="9082" h="3756" extrusionOk="0">
                  <a:moveTo>
                    <a:pt x="4537" y="0"/>
                  </a:moveTo>
                  <a:cubicBezTo>
                    <a:pt x="3008" y="0"/>
                    <a:pt x="1507" y="631"/>
                    <a:pt x="429" y="1811"/>
                  </a:cubicBezTo>
                  <a:cubicBezTo>
                    <a:pt x="0" y="2289"/>
                    <a:pt x="45" y="2377"/>
                    <a:pt x="513" y="2806"/>
                  </a:cubicBezTo>
                  <a:cubicBezTo>
                    <a:pt x="553" y="2841"/>
                    <a:pt x="580" y="3513"/>
                    <a:pt x="619" y="3544"/>
                  </a:cubicBezTo>
                  <a:cubicBezTo>
                    <a:pt x="821" y="3686"/>
                    <a:pt x="1055" y="3756"/>
                    <a:pt x="1287" y="3756"/>
                  </a:cubicBezTo>
                  <a:cubicBezTo>
                    <a:pt x="1603" y="3756"/>
                    <a:pt x="1918" y="3627"/>
                    <a:pt x="2145" y="3376"/>
                  </a:cubicBezTo>
                  <a:cubicBezTo>
                    <a:pt x="2788" y="2669"/>
                    <a:pt x="3666" y="2315"/>
                    <a:pt x="4543" y="2315"/>
                  </a:cubicBezTo>
                  <a:cubicBezTo>
                    <a:pt x="5421" y="2315"/>
                    <a:pt x="6298" y="2669"/>
                    <a:pt x="6942" y="3376"/>
                  </a:cubicBezTo>
                  <a:cubicBezTo>
                    <a:pt x="7163" y="3615"/>
                    <a:pt x="7472" y="3752"/>
                    <a:pt x="7799" y="3752"/>
                  </a:cubicBezTo>
                  <a:cubicBezTo>
                    <a:pt x="8047" y="3752"/>
                    <a:pt x="8286" y="3673"/>
                    <a:pt x="8485" y="3527"/>
                  </a:cubicBezTo>
                  <a:cubicBezTo>
                    <a:pt x="8516" y="3505"/>
                    <a:pt x="8295" y="2802"/>
                    <a:pt x="8321" y="2775"/>
                  </a:cubicBezTo>
                  <a:cubicBezTo>
                    <a:pt x="8799" y="2342"/>
                    <a:pt x="9082" y="2289"/>
                    <a:pt x="8648" y="1811"/>
                  </a:cubicBezTo>
                  <a:cubicBezTo>
                    <a:pt x="8140" y="1250"/>
                    <a:pt x="7521" y="799"/>
                    <a:pt x="6827" y="494"/>
                  </a:cubicBezTo>
                  <a:cubicBezTo>
                    <a:pt x="6091" y="161"/>
                    <a:pt x="5310" y="0"/>
                    <a:pt x="45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7"/>
            <p:cNvSpPr/>
            <p:nvPr/>
          </p:nvSpPr>
          <p:spPr>
            <a:xfrm>
              <a:off x="4085925" y="2044050"/>
              <a:ext cx="227050" cy="88625"/>
            </a:xfrm>
            <a:custGeom>
              <a:avLst/>
              <a:gdLst/>
              <a:ahLst/>
              <a:cxnLst/>
              <a:rect l="l" t="t" r="r" b="b"/>
              <a:pathLst>
                <a:path w="9082" h="3545" extrusionOk="0">
                  <a:moveTo>
                    <a:pt x="4538" y="0"/>
                  </a:moveTo>
                  <a:cubicBezTo>
                    <a:pt x="3009" y="0"/>
                    <a:pt x="1509" y="631"/>
                    <a:pt x="434" y="1811"/>
                  </a:cubicBezTo>
                  <a:cubicBezTo>
                    <a:pt x="0" y="2289"/>
                    <a:pt x="31" y="3023"/>
                    <a:pt x="509" y="3456"/>
                  </a:cubicBezTo>
                  <a:lnTo>
                    <a:pt x="619" y="3544"/>
                  </a:lnTo>
                  <a:cubicBezTo>
                    <a:pt x="1420" y="2130"/>
                    <a:pt x="2923" y="1254"/>
                    <a:pt x="4545" y="1250"/>
                  </a:cubicBezTo>
                  <a:cubicBezTo>
                    <a:pt x="4550" y="1250"/>
                    <a:pt x="4554" y="1250"/>
                    <a:pt x="4558" y="1250"/>
                  </a:cubicBezTo>
                  <a:cubicBezTo>
                    <a:pt x="6180" y="1250"/>
                    <a:pt x="7678" y="2120"/>
                    <a:pt x="8485" y="3527"/>
                  </a:cubicBezTo>
                  <a:lnTo>
                    <a:pt x="8578" y="3456"/>
                  </a:lnTo>
                  <a:cubicBezTo>
                    <a:pt x="9046" y="3018"/>
                    <a:pt x="9082" y="2284"/>
                    <a:pt x="8648" y="1811"/>
                  </a:cubicBezTo>
                  <a:cubicBezTo>
                    <a:pt x="8140" y="1250"/>
                    <a:pt x="7521" y="799"/>
                    <a:pt x="6827" y="494"/>
                  </a:cubicBezTo>
                  <a:cubicBezTo>
                    <a:pt x="6091" y="161"/>
                    <a:pt x="5310" y="0"/>
                    <a:pt x="4538" y="0"/>
                  </a:cubicBez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7"/>
            <p:cNvSpPr/>
            <p:nvPr/>
          </p:nvSpPr>
          <p:spPr>
            <a:xfrm>
              <a:off x="4052875" y="2041575"/>
              <a:ext cx="293825" cy="193450"/>
            </a:xfrm>
            <a:custGeom>
              <a:avLst/>
              <a:gdLst/>
              <a:ahLst/>
              <a:cxnLst/>
              <a:rect l="l" t="t" r="r" b="b"/>
              <a:pathLst>
                <a:path w="11753" h="7738" extrusionOk="0">
                  <a:moveTo>
                    <a:pt x="5876" y="0"/>
                  </a:moveTo>
                  <a:cubicBezTo>
                    <a:pt x="2631" y="0"/>
                    <a:pt x="0" y="2631"/>
                    <a:pt x="0" y="5876"/>
                  </a:cubicBezTo>
                  <a:lnTo>
                    <a:pt x="0" y="6588"/>
                  </a:lnTo>
                  <a:lnTo>
                    <a:pt x="367" y="7136"/>
                  </a:lnTo>
                  <a:cubicBezTo>
                    <a:pt x="367" y="7371"/>
                    <a:pt x="195" y="7737"/>
                    <a:pt x="434" y="7737"/>
                  </a:cubicBezTo>
                  <a:cubicBezTo>
                    <a:pt x="672" y="7737"/>
                    <a:pt x="615" y="7371"/>
                    <a:pt x="615" y="7136"/>
                  </a:cubicBezTo>
                  <a:lnTo>
                    <a:pt x="863" y="6393"/>
                  </a:lnTo>
                  <a:lnTo>
                    <a:pt x="863" y="5876"/>
                  </a:lnTo>
                  <a:cubicBezTo>
                    <a:pt x="770" y="3038"/>
                    <a:pt x="3042" y="690"/>
                    <a:pt x="5881" y="690"/>
                  </a:cubicBezTo>
                  <a:cubicBezTo>
                    <a:pt x="8715" y="690"/>
                    <a:pt x="10987" y="3038"/>
                    <a:pt x="10894" y="5876"/>
                  </a:cubicBezTo>
                  <a:lnTo>
                    <a:pt x="10894" y="6393"/>
                  </a:lnTo>
                  <a:lnTo>
                    <a:pt x="11177" y="7194"/>
                  </a:lnTo>
                  <a:cubicBezTo>
                    <a:pt x="11177" y="7432"/>
                    <a:pt x="11089" y="7737"/>
                    <a:pt x="11328" y="7737"/>
                  </a:cubicBezTo>
                  <a:cubicBezTo>
                    <a:pt x="11562" y="7737"/>
                    <a:pt x="11443" y="7432"/>
                    <a:pt x="11443" y="7194"/>
                  </a:cubicBezTo>
                  <a:lnTo>
                    <a:pt x="11752" y="6597"/>
                  </a:lnTo>
                  <a:lnTo>
                    <a:pt x="11752" y="5876"/>
                  </a:lnTo>
                  <a:cubicBezTo>
                    <a:pt x="11752" y="2631"/>
                    <a:pt x="9121" y="0"/>
                    <a:pt x="58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7"/>
            <p:cNvSpPr/>
            <p:nvPr/>
          </p:nvSpPr>
          <p:spPr>
            <a:xfrm>
              <a:off x="4052875" y="2201400"/>
              <a:ext cx="21575" cy="33625"/>
            </a:xfrm>
            <a:custGeom>
              <a:avLst/>
              <a:gdLst/>
              <a:ahLst/>
              <a:cxnLst/>
              <a:rect l="l" t="t" r="r" b="b"/>
              <a:pathLst>
                <a:path w="863" h="1345" extrusionOk="0">
                  <a:moveTo>
                    <a:pt x="863" y="0"/>
                  </a:moveTo>
                  <a:cubicBezTo>
                    <a:pt x="566" y="18"/>
                    <a:pt x="279" y="84"/>
                    <a:pt x="0" y="195"/>
                  </a:cubicBezTo>
                  <a:lnTo>
                    <a:pt x="0" y="911"/>
                  </a:lnTo>
                  <a:cubicBezTo>
                    <a:pt x="0" y="1150"/>
                    <a:pt x="195" y="1344"/>
                    <a:pt x="434" y="1344"/>
                  </a:cubicBezTo>
                  <a:cubicBezTo>
                    <a:pt x="672" y="1344"/>
                    <a:pt x="863" y="1150"/>
                    <a:pt x="863" y="911"/>
                  </a:cubicBezTo>
                  <a:lnTo>
                    <a:pt x="8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7"/>
            <p:cNvSpPr/>
            <p:nvPr/>
          </p:nvSpPr>
          <p:spPr>
            <a:xfrm>
              <a:off x="4021375" y="2213450"/>
              <a:ext cx="86025" cy="114850"/>
            </a:xfrm>
            <a:custGeom>
              <a:avLst/>
              <a:gdLst/>
              <a:ahLst/>
              <a:cxnLst/>
              <a:rect l="l" t="t" r="r" b="b"/>
              <a:pathLst>
                <a:path w="3441" h="4594" extrusionOk="0">
                  <a:moveTo>
                    <a:pt x="2295" y="0"/>
                  </a:moveTo>
                  <a:cubicBezTo>
                    <a:pt x="1031" y="0"/>
                    <a:pt x="0" y="1026"/>
                    <a:pt x="0" y="2295"/>
                  </a:cubicBezTo>
                  <a:lnTo>
                    <a:pt x="0" y="2551"/>
                  </a:lnTo>
                  <a:cubicBezTo>
                    <a:pt x="0" y="3820"/>
                    <a:pt x="1296" y="4594"/>
                    <a:pt x="2560" y="4594"/>
                  </a:cubicBezTo>
                  <a:lnTo>
                    <a:pt x="3440" y="4466"/>
                  </a:lnTo>
                  <a:lnTo>
                    <a:pt x="3440" y="243"/>
                  </a:lnTo>
                  <a:lnTo>
                    <a:pt x="240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7"/>
            <p:cNvSpPr/>
            <p:nvPr/>
          </p:nvSpPr>
          <p:spPr>
            <a:xfrm>
              <a:off x="4324450" y="2201400"/>
              <a:ext cx="22900" cy="34850"/>
            </a:xfrm>
            <a:custGeom>
              <a:avLst/>
              <a:gdLst/>
              <a:ahLst/>
              <a:cxnLst/>
              <a:rect l="l" t="t" r="r" b="b"/>
              <a:pathLst>
                <a:path w="916" h="1394" extrusionOk="0">
                  <a:moveTo>
                    <a:pt x="31" y="0"/>
                  </a:moveTo>
                  <a:lnTo>
                    <a:pt x="31" y="911"/>
                  </a:lnTo>
                  <a:cubicBezTo>
                    <a:pt x="0" y="1168"/>
                    <a:pt x="204" y="1393"/>
                    <a:pt x="460" y="1393"/>
                  </a:cubicBezTo>
                  <a:cubicBezTo>
                    <a:pt x="717" y="1393"/>
                    <a:pt x="916" y="1168"/>
                    <a:pt x="889" y="911"/>
                  </a:cubicBezTo>
                  <a:lnTo>
                    <a:pt x="889" y="204"/>
                  </a:lnTo>
                  <a:cubicBezTo>
                    <a:pt x="615" y="93"/>
                    <a:pt x="328" y="23"/>
                    <a:pt x="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7"/>
            <p:cNvSpPr/>
            <p:nvPr/>
          </p:nvSpPr>
          <p:spPr>
            <a:xfrm>
              <a:off x="4291625" y="2213450"/>
              <a:ext cx="85900" cy="116850"/>
            </a:xfrm>
            <a:custGeom>
              <a:avLst/>
              <a:gdLst/>
              <a:ahLst/>
              <a:cxnLst/>
              <a:rect l="l" t="t" r="r" b="b"/>
              <a:pathLst>
                <a:path w="3436" h="4674" extrusionOk="0">
                  <a:moveTo>
                    <a:pt x="1035" y="0"/>
                  </a:moveTo>
                  <a:lnTo>
                    <a:pt x="80" y="566"/>
                  </a:lnTo>
                  <a:lnTo>
                    <a:pt x="0" y="4559"/>
                  </a:lnTo>
                  <a:lnTo>
                    <a:pt x="920" y="4674"/>
                  </a:lnTo>
                  <a:cubicBezTo>
                    <a:pt x="1521" y="4674"/>
                    <a:pt x="2118" y="4528"/>
                    <a:pt x="2565" y="4108"/>
                  </a:cubicBezTo>
                  <a:cubicBezTo>
                    <a:pt x="3016" y="3688"/>
                    <a:pt x="3400" y="3237"/>
                    <a:pt x="3400" y="2573"/>
                  </a:cubicBezTo>
                  <a:lnTo>
                    <a:pt x="3436" y="2295"/>
                  </a:lnTo>
                  <a:cubicBezTo>
                    <a:pt x="3436" y="1026"/>
                    <a:pt x="2406" y="0"/>
                    <a:pt x="11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7"/>
            <p:cNvSpPr/>
            <p:nvPr/>
          </p:nvSpPr>
          <p:spPr>
            <a:xfrm>
              <a:off x="4291500" y="2213450"/>
              <a:ext cx="86025" cy="121150"/>
            </a:xfrm>
            <a:custGeom>
              <a:avLst/>
              <a:gdLst/>
              <a:ahLst/>
              <a:cxnLst/>
              <a:rect l="l" t="t" r="r" b="b"/>
              <a:pathLst>
                <a:path w="3441" h="4846" extrusionOk="0">
                  <a:moveTo>
                    <a:pt x="1" y="0"/>
                  </a:moveTo>
                  <a:lnTo>
                    <a:pt x="1" y="4846"/>
                  </a:lnTo>
                  <a:lnTo>
                    <a:pt x="1146" y="4846"/>
                  </a:lnTo>
                  <a:cubicBezTo>
                    <a:pt x="2411" y="4846"/>
                    <a:pt x="3436" y="3820"/>
                    <a:pt x="3436" y="2551"/>
                  </a:cubicBezTo>
                  <a:lnTo>
                    <a:pt x="3436" y="2295"/>
                  </a:lnTo>
                  <a:cubicBezTo>
                    <a:pt x="3441" y="2242"/>
                    <a:pt x="3436" y="2189"/>
                    <a:pt x="3432" y="2140"/>
                  </a:cubicBezTo>
                  <a:cubicBezTo>
                    <a:pt x="3348" y="3338"/>
                    <a:pt x="2349" y="4271"/>
                    <a:pt x="1146" y="4271"/>
                  </a:cubicBezTo>
                  <a:cubicBezTo>
                    <a:pt x="1097" y="4267"/>
                    <a:pt x="1062" y="4231"/>
                    <a:pt x="1062" y="4183"/>
                  </a:cubicBezTo>
                  <a:lnTo>
                    <a:pt x="1062" y="230"/>
                  </a:lnTo>
                  <a:cubicBezTo>
                    <a:pt x="1062" y="155"/>
                    <a:pt x="1058" y="75"/>
                    <a:pt x="104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7"/>
            <p:cNvSpPr/>
            <p:nvPr/>
          </p:nvSpPr>
          <p:spPr>
            <a:xfrm>
              <a:off x="4021375" y="2213450"/>
              <a:ext cx="86025" cy="121150"/>
            </a:xfrm>
            <a:custGeom>
              <a:avLst/>
              <a:gdLst/>
              <a:ahLst/>
              <a:cxnLst/>
              <a:rect l="l" t="t" r="r" b="b"/>
              <a:pathLst>
                <a:path w="3441" h="4846" extrusionOk="0">
                  <a:moveTo>
                    <a:pt x="2401" y="0"/>
                  </a:moveTo>
                  <a:cubicBezTo>
                    <a:pt x="2388" y="75"/>
                    <a:pt x="2383" y="155"/>
                    <a:pt x="2383" y="230"/>
                  </a:cubicBezTo>
                  <a:lnTo>
                    <a:pt x="2383" y="4183"/>
                  </a:lnTo>
                  <a:cubicBezTo>
                    <a:pt x="2383" y="4231"/>
                    <a:pt x="2344" y="4271"/>
                    <a:pt x="2295" y="4271"/>
                  </a:cubicBezTo>
                  <a:cubicBezTo>
                    <a:pt x="1092" y="4267"/>
                    <a:pt x="93" y="3338"/>
                    <a:pt x="9" y="2140"/>
                  </a:cubicBezTo>
                  <a:cubicBezTo>
                    <a:pt x="9" y="2189"/>
                    <a:pt x="0" y="2242"/>
                    <a:pt x="0" y="2295"/>
                  </a:cubicBezTo>
                  <a:lnTo>
                    <a:pt x="0" y="2551"/>
                  </a:lnTo>
                  <a:cubicBezTo>
                    <a:pt x="0" y="3820"/>
                    <a:pt x="1031" y="4846"/>
                    <a:pt x="2295" y="4846"/>
                  </a:cubicBezTo>
                  <a:lnTo>
                    <a:pt x="3440" y="4846"/>
                  </a:lnTo>
                  <a:lnTo>
                    <a:pt x="34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7"/>
            <p:cNvSpPr/>
            <p:nvPr/>
          </p:nvSpPr>
          <p:spPr>
            <a:xfrm>
              <a:off x="4094425" y="2197425"/>
              <a:ext cx="34525" cy="150450"/>
            </a:xfrm>
            <a:custGeom>
              <a:avLst/>
              <a:gdLst/>
              <a:ahLst/>
              <a:cxnLst/>
              <a:rect l="l" t="t" r="r" b="b"/>
              <a:pathLst>
                <a:path w="1381" h="6018" extrusionOk="0">
                  <a:moveTo>
                    <a:pt x="687" y="0"/>
                  </a:moveTo>
                  <a:cubicBezTo>
                    <a:pt x="310" y="0"/>
                    <a:pt x="1" y="308"/>
                    <a:pt x="5" y="686"/>
                  </a:cubicBezTo>
                  <a:lnTo>
                    <a:pt x="5" y="5178"/>
                  </a:lnTo>
                  <a:lnTo>
                    <a:pt x="182" y="5452"/>
                  </a:lnTo>
                  <a:cubicBezTo>
                    <a:pt x="182" y="5836"/>
                    <a:pt x="695" y="6018"/>
                    <a:pt x="695" y="6018"/>
                  </a:cubicBezTo>
                  <a:cubicBezTo>
                    <a:pt x="1071" y="6018"/>
                    <a:pt x="1380" y="5823"/>
                    <a:pt x="1380" y="5443"/>
                  </a:cubicBezTo>
                  <a:lnTo>
                    <a:pt x="1380" y="686"/>
                  </a:lnTo>
                  <a:cubicBezTo>
                    <a:pt x="1380" y="305"/>
                    <a:pt x="1071" y="0"/>
                    <a:pt x="695" y="0"/>
                  </a:cubicBezTo>
                  <a:cubicBezTo>
                    <a:pt x="692" y="0"/>
                    <a:pt x="690" y="0"/>
                    <a:pt x="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7"/>
            <p:cNvSpPr/>
            <p:nvPr/>
          </p:nvSpPr>
          <p:spPr>
            <a:xfrm>
              <a:off x="4094425" y="2317025"/>
              <a:ext cx="34525" cy="33625"/>
            </a:xfrm>
            <a:custGeom>
              <a:avLst/>
              <a:gdLst/>
              <a:ahLst/>
              <a:cxnLst/>
              <a:rect l="l" t="t" r="r" b="b"/>
              <a:pathLst>
                <a:path w="1381" h="1345" extrusionOk="0">
                  <a:moveTo>
                    <a:pt x="1" y="0"/>
                  </a:moveTo>
                  <a:lnTo>
                    <a:pt x="1" y="659"/>
                  </a:lnTo>
                  <a:cubicBezTo>
                    <a:pt x="1" y="1036"/>
                    <a:pt x="310" y="1344"/>
                    <a:pt x="687" y="1344"/>
                  </a:cubicBezTo>
                  <a:cubicBezTo>
                    <a:pt x="690" y="1344"/>
                    <a:pt x="692" y="1344"/>
                    <a:pt x="695" y="1344"/>
                  </a:cubicBezTo>
                  <a:cubicBezTo>
                    <a:pt x="698" y="1344"/>
                    <a:pt x="700" y="1344"/>
                    <a:pt x="703" y="1344"/>
                  </a:cubicBezTo>
                  <a:cubicBezTo>
                    <a:pt x="1079" y="1344"/>
                    <a:pt x="1380" y="1036"/>
                    <a:pt x="1380" y="659"/>
                  </a:cubicBezTo>
                  <a:lnTo>
                    <a:pt x="1380" y="0"/>
                  </a:lnTo>
                  <a:cubicBezTo>
                    <a:pt x="1380" y="378"/>
                    <a:pt x="1079" y="685"/>
                    <a:pt x="703" y="685"/>
                  </a:cubicBezTo>
                  <a:cubicBezTo>
                    <a:pt x="700" y="685"/>
                    <a:pt x="698" y="685"/>
                    <a:pt x="695" y="685"/>
                  </a:cubicBezTo>
                  <a:cubicBezTo>
                    <a:pt x="315" y="685"/>
                    <a:pt x="5" y="380"/>
                    <a:pt x="1" y="0"/>
                  </a:cubicBez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7"/>
            <p:cNvSpPr/>
            <p:nvPr/>
          </p:nvSpPr>
          <p:spPr>
            <a:xfrm>
              <a:off x="4270075" y="2197425"/>
              <a:ext cx="34400" cy="150450"/>
            </a:xfrm>
            <a:custGeom>
              <a:avLst/>
              <a:gdLst/>
              <a:ahLst/>
              <a:cxnLst/>
              <a:rect l="l" t="t" r="r" b="b"/>
              <a:pathLst>
                <a:path w="1376" h="6018" extrusionOk="0">
                  <a:moveTo>
                    <a:pt x="677" y="0"/>
                  </a:moveTo>
                  <a:cubicBezTo>
                    <a:pt x="301" y="0"/>
                    <a:pt x="0" y="308"/>
                    <a:pt x="0" y="686"/>
                  </a:cubicBezTo>
                  <a:lnTo>
                    <a:pt x="0" y="5178"/>
                  </a:lnTo>
                  <a:lnTo>
                    <a:pt x="173" y="5452"/>
                  </a:lnTo>
                  <a:cubicBezTo>
                    <a:pt x="173" y="5836"/>
                    <a:pt x="685" y="6018"/>
                    <a:pt x="685" y="6018"/>
                  </a:cubicBezTo>
                  <a:cubicBezTo>
                    <a:pt x="1070" y="6018"/>
                    <a:pt x="1371" y="5823"/>
                    <a:pt x="1371" y="5443"/>
                  </a:cubicBezTo>
                  <a:lnTo>
                    <a:pt x="1371" y="686"/>
                  </a:lnTo>
                  <a:cubicBezTo>
                    <a:pt x="1375" y="308"/>
                    <a:pt x="1070" y="0"/>
                    <a:pt x="694" y="0"/>
                  </a:cubicBezTo>
                  <a:cubicBezTo>
                    <a:pt x="691" y="0"/>
                    <a:pt x="688" y="0"/>
                    <a:pt x="685" y="0"/>
                  </a:cubicBezTo>
                  <a:cubicBezTo>
                    <a:pt x="683" y="0"/>
                    <a:pt x="680" y="0"/>
                    <a:pt x="6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7"/>
            <p:cNvSpPr/>
            <p:nvPr/>
          </p:nvSpPr>
          <p:spPr>
            <a:xfrm>
              <a:off x="4270075" y="2317025"/>
              <a:ext cx="34400" cy="33625"/>
            </a:xfrm>
            <a:custGeom>
              <a:avLst/>
              <a:gdLst/>
              <a:ahLst/>
              <a:cxnLst/>
              <a:rect l="l" t="t" r="r" b="b"/>
              <a:pathLst>
                <a:path w="1376" h="1345" extrusionOk="0">
                  <a:moveTo>
                    <a:pt x="1371" y="0"/>
                  </a:moveTo>
                  <a:lnTo>
                    <a:pt x="1371" y="16"/>
                  </a:lnTo>
                  <a:lnTo>
                    <a:pt x="1371" y="16"/>
                  </a:lnTo>
                  <a:cubicBezTo>
                    <a:pt x="1371" y="11"/>
                    <a:pt x="1371" y="5"/>
                    <a:pt x="1371" y="0"/>
                  </a:cubicBezTo>
                  <a:close/>
                  <a:moveTo>
                    <a:pt x="0" y="0"/>
                  </a:moveTo>
                  <a:lnTo>
                    <a:pt x="0" y="659"/>
                  </a:lnTo>
                  <a:cubicBezTo>
                    <a:pt x="0" y="1036"/>
                    <a:pt x="301" y="1344"/>
                    <a:pt x="677" y="1344"/>
                  </a:cubicBezTo>
                  <a:cubicBezTo>
                    <a:pt x="680" y="1344"/>
                    <a:pt x="683" y="1344"/>
                    <a:pt x="685" y="1344"/>
                  </a:cubicBezTo>
                  <a:cubicBezTo>
                    <a:pt x="688" y="1344"/>
                    <a:pt x="691" y="1344"/>
                    <a:pt x="694" y="1344"/>
                  </a:cubicBezTo>
                  <a:cubicBezTo>
                    <a:pt x="1070" y="1344"/>
                    <a:pt x="1375" y="1036"/>
                    <a:pt x="1371" y="659"/>
                  </a:cubicBezTo>
                  <a:lnTo>
                    <a:pt x="1371" y="16"/>
                  </a:lnTo>
                  <a:lnTo>
                    <a:pt x="1371" y="16"/>
                  </a:lnTo>
                  <a:cubicBezTo>
                    <a:pt x="1366" y="386"/>
                    <a:pt x="1065" y="685"/>
                    <a:pt x="694" y="685"/>
                  </a:cubicBezTo>
                  <a:cubicBezTo>
                    <a:pt x="691" y="685"/>
                    <a:pt x="688" y="685"/>
                    <a:pt x="685" y="685"/>
                  </a:cubicBezTo>
                  <a:cubicBezTo>
                    <a:pt x="310" y="685"/>
                    <a:pt x="0" y="380"/>
                    <a:pt x="0" y="0"/>
                  </a:cubicBez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7"/>
            <p:cNvSpPr/>
            <p:nvPr/>
          </p:nvSpPr>
          <p:spPr>
            <a:xfrm>
              <a:off x="4194125" y="2202825"/>
              <a:ext cx="10750" cy="142400"/>
            </a:xfrm>
            <a:custGeom>
              <a:avLst/>
              <a:gdLst/>
              <a:ahLst/>
              <a:cxnLst/>
              <a:rect l="l" t="t" r="r" b="b"/>
              <a:pathLst>
                <a:path w="430" h="5696" extrusionOk="0">
                  <a:moveTo>
                    <a:pt x="209" y="1"/>
                  </a:moveTo>
                  <a:cubicBezTo>
                    <a:pt x="94" y="1"/>
                    <a:pt x="1" y="92"/>
                    <a:pt x="1" y="209"/>
                  </a:cubicBezTo>
                  <a:lnTo>
                    <a:pt x="1" y="5488"/>
                  </a:lnTo>
                  <a:cubicBezTo>
                    <a:pt x="1" y="5600"/>
                    <a:pt x="94" y="5696"/>
                    <a:pt x="210" y="5696"/>
                  </a:cubicBezTo>
                  <a:cubicBezTo>
                    <a:pt x="212" y="5696"/>
                    <a:pt x="215" y="5696"/>
                    <a:pt x="217" y="5695"/>
                  </a:cubicBezTo>
                  <a:cubicBezTo>
                    <a:pt x="332" y="5695"/>
                    <a:pt x="430" y="5603"/>
                    <a:pt x="430" y="5488"/>
                  </a:cubicBezTo>
                  <a:lnTo>
                    <a:pt x="430" y="209"/>
                  </a:lnTo>
                  <a:cubicBezTo>
                    <a:pt x="430" y="96"/>
                    <a:pt x="337" y="1"/>
                    <a:pt x="225" y="1"/>
                  </a:cubicBezTo>
                  <a:cubicBezTo>
                    <a:pt x="222" y="1"/>
                    <a:pt x="220" y="1"/>
                    <a:pt x="217" y="1"/>
                  </a:cubicBezTo>
                  <a:cubicBezTo>
                    <a:pt x="215" y="1"/>
                    <a:pt x="212" y="1"/>
                    <a:pt x="2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7"/>
            <p:cNvSpPr/>
            <p:nvPr/>
          </p:nvSpPr>
          <p:spPr>
            <a:xfrm>
              <a:off x="4246625" y="2253225"/>
              <a:ext cx="10975" cy="42275"/>
            </a:xfrm>
            <a:custGeom>
              <a:avLst/>
              <a:gdLst/>
              <a:ahLst/>
              <a:cxnLst/>
              <a:rect l="l" t="t" r="r" b="b"/>
              <a:pathLst>
                <a:path w="439" h="1691" extrusionOk="0">
                  <a:moveTo>
                    <a:pt x="222" y="1"/>
                  </a:moveTo>
                  <a:cubicBezTo>
                    <a:pt x="103" y="1"/>
                    <a:pt x="5" y="98"/>
                    <a:pt x="5" y="218"/>
                  </a:cubicBezTo>
                  <a:lnTo>
                    <a:pt x="5" y="1478"/>
                  </a:lnTo>
                  <a:cubicBezTo>
                    <a:pt x="1" y="1594"/>
                    <a:pt x="98" y="1690"/>
                    <a:pt x="214" y="1690"/>
                  </a:cubicBezTo>
                  <a:cubicBezTo>
                    <a:pt x="217" y="1690"/>
                    <a:pt x="219" y="1690"/>
                    <a:pt x="222" y="1690"/>
                  </a:cubicBezTo>
                  <a:cubicBezTo>
                    <a:pt x="341" y="1690"/>
                    <a:pt x="439" y="1593"/>
                    <a:pt x="439" y="1478"/>
                  </a:cubicBezTo>
                  <a:lnTo>
                    <a:pt x="439" y="218"/>
                  </a:lnTo>
                  <a:cubicBezTo>
                    <a:pt x="434" y="98"/>
                    <a:pt x="337" y="1"/>
                    <a:pt x="2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7"/>
            <p:cNvSpPr/>
            <p:nvPr/>
          </p:nvSpPr>
          <p:spPr>
            <a:xfrm>
              <a:off x="4229175" y="2236325"/>
              <a:ext cx="10850" cy="75400"/>
            </a:xfrm>
            <a:custGeom>
              <a:avLst/>
              <a:gdLst/>
              <a:ahLst/>
              <a:cxnLst/>
              <a:rect l="l" t="t" r="r" b="b"/>
              <a:pathLst>
                <a:path w="434" h="3016" extrusionOk="0">
                  <a:moveTo>
                    <a:pt x="217" y="1"/>
                  </a:moveTo>
                  <a:cubicBezTo>
                    <a:pt x="98" y="1"/>
                    <a:pt x="0" y="98"/>
                    <a:pt x="0" y="217"/>
                  </a:cubicBezTo>
                  <a:lnTo>
                    <a:pt x="0" y="2799"/>
                  </a:lnTo>
                  <a:cubicBezTo>
                    <a:pt x="0" y="2919"/>
                    <a:pt x="98" y="3011"/>
                    <a:pt x="217" y="3016"/>
                  </a:cubicBezTo>
                  <a:cubicBezTo>
                    <a:pt x="336" y="3011"/>
                    <a:pt x="429" y="2914"/>
                    <a:pt x="434" y="2799"/>
                  </a:cubicBezTo>
                  <a:lnTo>
                    <a:pt x="434" y="217"/>
                  </a:lnTo>
                  <a:cubicBezTo>
                    <a:pt x="429" y="98"/>
                    <a:pt x="336" y="5"/>
                    <a:pt x="2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7"/>
            <p:cNvSpPr/>
            <p:nvPr/>
          </p:nvSpPr>
          <p:spPr>
            <a:xfrm>
              <a:off x="4211700" y="2219525"/>
              <a:ext cx="10750" cy="109125"/>
            </a:xfrm>
            <a:custGeom>
              <a:avLst/>
              <a:gdLst/>
              <a:ahLst/>
              <a:cxnLst/>
              <a:rect l="l" t="t" r="r" b="b"/>
              <a:pathLst>
                <a:path w="430" h="4365" extrusionOk="0">
                  <a:moveTo>
                    <a:pt x="213" y="0"/>
                  </a:moveTo>
                  <a:cubicBezTo>
                    <a:pt x="94" y="0"/>
                    <a:pt x="1" y="98"/>
                    <a:pt x="1" y="213"/>
                  </a:cubicBezTo>
                  <a:lnTo>
                    <a:pt x="1" y="4152"/>
                  </a:lnTo>
                  <a:cubicBezTo>
                    <a:pt x="1" y="4267"/>
                    <a:pt x="94" y="4364"/>
                    <a:pt x="213" y="4364"/>
                  </a:cubicBezTo>
                  <a:cubicBezTo>
                    <a:pt x="332" y="4364"/>
                    <a:pt x="425" y="4267"/>
                    <a:pt x="430" y="4152"/>
                  </a:cubicBezTo>
                  <a:lnTo>
                    <a:pt x="430" y="213"/>
                  </a:lnTo>
                  <a:cubicBezTo>
                    <a:pt x="425" y="98"/>
                    <a:pt x="332" y="0"/>
                    <a:pt x="21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7"/>
            <p:cNvSpPr/>
            <p:nvPr/>
          </p:nvSpPr>
          <p:spPr>
            <a:xfrm>
              <a:off x="4176450" y="2219525"/>
              <a:ext cx="10975" cy="108775"/>
            </a:xfrm>
            <a:custGeom>
              <a:avLst/>
              <a:gdLst/>
              <a:ahLst/>
              <a:cxnLst/>
              <a:rect l="l" t="t" r="r" b="b"/>
              <a:pathLst>
                <a:path w="439" h="4351" extrusionOk="0">
                  <a:moveTo>
                    <a:pt x="221" y="0"/>
                  </a:moveTo>
                  <a:cubicBezTo>
                    <a:pt x="102" y="0"/>
                    <a:pt x="5" y="98"/>
                    <a:pt x="5" y="213"/>
                  </a:cubicBezTo>
                  <a:lnTo>
                    <a:pt x="5" y="4134"/>
                  </a:lnTo>
                  <a:cubicBezTo>
                    <a:pt x="0" y="4254"/>
                    <a:pt x="102" y="4351"/>
                    <a:pt x="221" y="4351"/>
                  </a:cubicBezTo>
                  <a:cubicBezTo>
                    <a:pt x="341" y="4351"/>
                    <a:pt x="438" y="4254"/>
                    <a:pt x="438" y="4134"/>
                  </a:cubicBezTo>
                  <a:lnTo>
                    <a:pt x="438" y="213"/>
                  </a:lnTo>
                  <a:cubicBezTo>
                    <a:pt x="434" y="98"/>
                    <a:pt x="336" y="0"/>
                    <a:pt x="2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7"/>
            <p:cNvSpPr/>
            <p:nvPr/>
          </p:nvSpPr>
          <p:spPr>
            <a:xfrm>
              <a:off x="4141400" y="2253225"/>
              <a:ext cx="10875" cy="42275"/>
            </a:xfrm>
            <a:custGeom>
              <a:avLst/>
              <a:gdLst/>
              <a:ahLst/>
              <a:cxnLst/>
              <a:rect l="l" t="t" r="r" b="b"/>
              <a:pathLst>
                <a:path w="435" h="1691" extrusionOk="0">
                  <a:moveTo>
                    <a:pt x="218" y="1"/>
                  </a:moveTo>
                  <a:cubicBezTo>
                    <a:pt x="98" y="1"/>
                    <a:pt x="1" y="98"/>
                    <a:pt x="1" y="218"/>
                  </a:cubicBezTo>
                  <a:lnTo>
                    <a:pt x="1" y="1478"/>
                  </a:lnTo>
                  <a:cubicBezTo>
                    <a:pt x="1" y="1594"/>
                    <a:pt x="94" y="1690"/>
                    <a:pt x="210" y="1690"/>
                  </a:cubicBezTo>
                  <a:cubicBezTo>
                    <a:pt x="212" y="1690"/>
                    <a:pt x="215" y="1690"/>
                    <a:pt x="218" y="1690"/>
                  </a:cubicBezTo>
                  <a:cubicBezTo>
                    <a:pt x="337" y="1690"/>
                    <a:pt x="434" y="1593"/>
                    <a:pt x="434" y="1478"/>
                  </a:cubicBezTo>
                  <a:lnTo>
                    <a:pt x="434" y="218"/>
                  </a:lnTo>
                  <a:cubicBezTo>
                    <a:pt x="430" y="98"/>
                    <a:pt x="337" y="1"/>
                    <a:pt x="2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7"/>
            <p:cNvSpPr/>
            <p:nvPr/>
          </p:nvSpPr>
          <p:spPr>
            <a:xfrm>
              <a:off x="4158975" y="2236325"/>
              <a:ext cx="10875" cy="75400"/>
            </a:xfrm>
            <a:custGeom>
              <a:avLst/>
              <a:gdLst/>
              <a:ahLst/>
              <a:cxnLst/>
              <a:rect l="l" t="t" r="r" b="b"/>
              <a:pathLst>
                <a:path w="435" h="3016" extrusionOk="0">
                  <a:moveTo>
                    <a:pt x="217" y="1"/>
                  </a:moveTo>
                  <a:cubicBezTo>
                    <a:pt x="98" y="1"/>
                    <a:pt x="1" y="98"/>
                    <a:pt x="1" y="217"/>
                  </a:cubicBezTo>
                  <a:lnTo>
                    <a:pt x="1" y="2799"/>
                  </a:lnTo>
                  <a:cubicBezTo>
                    <a:pt x="1" y="2919"/>
                    <a:pt x="98" y="3016"/>
                    <a:pt x="217" y="3016"/>
                  </a:cubicBezTo>
                  <a:cubicBezTo>
                    <a:pt x="337" y="3011"/>
                    <a:pt x="430" y="2914"/>
                    <a:pt x="434" y="2799"/>
                  </a:cubicBezTo>
                  <a:lnTo>
                    <a:pt x="434" y="217"/>
                  </a:lnTo>
                  <a:cubicBezTo>
                    <a:pt x="430" y="98"/>
                    <a:pt x="337" y="5"/>
                    <a:pt x="2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 name="Google Shape;2189;p57"/>
          <p:cNvGrpSpPr/>
          <p:nvPr/>
        </p:nvGrpSpPr>
        <p:grpSpPr>
          <a:xfrm>
            <a:off x="3240350" y="2042575"/>
            <a:ext cx="356175" cy="307075"/>
            <a:chOff x="3240350" y="2042575"/>
            <a:chExt cx="356175" cy="307075"/>
          </a:xfrm>
        </p:grpSpPr>
        <p:sp>
          <p:nvSpPr>
            <p:cNvPr id="2190" name="Google Shape;2190;p57"/>
            <p:cNvSpPr/>
            <p:nvPr/>
          </p:nvSpPr>
          <p:spPr>
            <a:xfrm>
              <a:off x="3249525" y="2047750"/>
              <a:ext cx="341675" cy="221650"/>
            </a:xfrm>
            <a:custGeom>
              <a:avLst/>
              <a:gdLst/>
              <a:ahLst/>
              <a:cxnLst/>
              <a:rect l="l" t="t" r="r" b="b"/>
              <a:pathLst>
                <a:path w="13667" h="8866" extrusionOk="0">
                  <a:moveTo>
                    <a:pt x="403" y="1"/>
                  </a:moveTo>
                  <a:cubicBezTo>
                    <a:pt x="94" y="1"/>
                    <a:pt x="1" y="279"/>
                    <a:pt x="1" y="589"/>
                  </a:cubicBezTo>
                  <a:lnTo>
                    <a:pt x="10" y="8865"/>
                  </a:lnTo>
                  <a:lnTo>
                    <a:pt x="13667" y="8865"/>
                  </a:lnTo>
                  <a:lnTo>
                    <a:pt x="13667" y="558"/>
                  </a:lnTo>
                  <a:cubicBezTo>
                    <a:pt x="13667" y="253"/>
                    <a:pt x="13419" y="5"/>
                    <a:pt x="131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7"/>
            <p:cNvSpPr/>
            <p:nvPr/>
          </p:nvSpPr>
          <p:spPr>
            <a:xfrm>
              <a:off x="3366375" y="2139600"/>
              <a:ext cx="104025" cy="64700"/>
            </a:xfrm>
            <a:custGeom>
              <a:avLst/>
              <a:gdLst/>
              <a:ahLst/>
              <a:cxnLst/>
              <a:rect l="l" t="t" r="r" b="b"/>
              <a:pathLst>
                <a:path w="4161" h="2588" extrusionOk="0">
                  <a:moveTo>
                    <a:pt x="0" y="1"/>
                  </a:moveTo>
                  <a:lnTo>
                    <a:pt x="0" y="2587"/>
                  </a:lnTo>
                  <a:lnTo>
                    <a:pt x="4160" y="2587"/>
                  </a:lnTo>
                  <a:lnTo>
                    <a:pt x="4160" y="1"/>
                  </a:ln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7"/>
            <p:cNvSpPr/>
            <p:nvPr/>
          </p:nvSpPr>
          <p:spPr>
            <a:xfrm>
              <a:off x="3359950" y="2119500"/>
              <a:ext cx="116975" cy="28425"/>
            </a:xfrm>
            <a:custGeom>
              <a:avLst/>
              <a:gdLst/>
              <a:ahLst/>
              <a:cxnLst/>
              <a:rect l="l" t="t" r="r" b="b"/>
              <a:pathLst>
                <a:path w="4679" h="1137" extrusionOk="0">
                  <a:moveTo>
                    <a:pt x="651" y="0"/>
                  </a:moveTo>
                  <a:lnTo>
                    <a:pt x="359" y="53"/>
                  </a:lnTo>
                  <a:cubicBezTo>
                    <a:pt x="160" y="53"/>
                    <a:pt x="1" y="213"/>
                    <a:pt x="5" y="407"/>
                  </a:cubicBezTo>
                  <a:lnTo>
                    <a:pt x="5" y="451"/>
                  </a:lnTo>
                  <a:cubicBezTo>
                    <a:pt x="1" y="827"/>
                    <a:pt x="301" y="1128"/>
                    <a:pt x="677" y="1128"/>
                  </a:cubicBezTo>
                  <a:lnTo>
                    <a:pt x="872" y="1137"/>
                  </a:lnTo>
                  <a:lnTo>
                    <a:pt x="3807" y="1137"/>
                  </a:lnTo>
                  <a:lnTo>
                    <a:pt x="4006" y="1128"/>
                  </a:lnTo>
                  <a:cubicBezTo>
                    <a:pt x="4378" y="1128"/>
                    <a:pt x="4678" y="823"/>
                    <a:pt x="4678" y="451"/>
                  </a:cubicBezTo>
                  <a:lnTo>
                    <a:pt x="4678" y="407"/>
                  </a:lnTo>
                  <a:cubicBezTo>
                    <a:pt x="4678" y="213"/>
                    <a:pt x="4519" y="53"/>
                    <a:pt x="4325" y="53"/>
                  </a:cubicBezTo>
                  <a:lnTo>
                    <a:pt x="4077" y="22"/>
                  </a:lnTo>
                  <a:lnTo>
                    <a:pt x="651" y="0"/>
                  </a:ln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7"/>
            <p:cNvSpPr/>
            <p:nvPr/>
          </p:nvSpPr>
          <p:spPr>
            <a:xfrm>
              <a:off x="3397650" y="2170350"/>
              <a:ext cx="41125" cy="42800"/>
            </a:xfrm>
            <a:custGeom>
              <a:avLst/>
              <a:gdLst/>
              <a:ahLst/>
              <a:cxnLst/>
              <a:rect l="l" t="t" r="r" b="b"/>
              <a:pathLst>
                <a:path w="1645" h="1712" extrusionOk="0">
                  <a:moveTo>
                    <a:pt x="102" y="0"/>
                  </a:moveTo>
                  <a:lnTo>
                    <a:pt x="0" y="730"/>
                  </a:lnTo>
                  <a:lnTo>
                    <a:pt x="831" y="1711"/>
                  </a:lnTo>
                  <a:lnTo>
                    <a:pt x="1645" y="725"/>
                  </a:lnTo>
                  <a:lnTo>
                    <a:pt x="1557" y="0"/>
                  </a:ln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7"/>
            <p:cNvSpPr/>
            <p:nvPr/>
          </p:nvSpPr>
          <p:spPr>
            <a:xfrm>
              <a:off x="3348675" y="2197425"/>
              <a:ext cx="139400" cy="64225"/>
            </a:xfrm>
            <a:custGeom>
              <a:avLst/>
              <a:gdLst/>
              <a:ahLst/>
              <a:cxnLst/>
              <a:rect l="l" t="t" r="r" b="b"/>
              <a:pathLst>
                <a:path w="5576" h="2569" extrusionOk="0">
                  <a:moveTo>
                    <a:pt x="4135" y="0"/>
                  </a:moveTo>
                  <a:lnTo>
                    <a:pt x="2777" y="84"/>
                  </a:lnTo>
                  <a:lnTo>
                    <a:pt x="1354" y="128"/>
                  </a:lnTo>
                  <a:lnTo>
                    <a:pt x="942" y="22"/>
                  </a:lnTo>
                  <a:lnTo>
                    <a:pt x="726" y="93"/>
                  </a:lnTo>
                  <a:cubicBezTo>
                    <a:pt x="447" y="186"/>
                    <a:pt x="239" y="425"/>
                    <a:pt x="182" y="712"/>
                  </a:cubicBezTo>
                  <a:lnTo>
                    <a:pt x="1" y="1733"/>
                  </a:lnTo>
                  <a:lnTo>
                    <a:pt x="2852" y="2569"/>
                  </a:lnTo>
                  <a:lnTo>
                    <a:pt x="5576" y="1733"/>
                  </a:lnTo>
                  <a:lnTo>
                    <a:pt x="5395" y="712"/>
                  </a:lnTo>
                  <a:cubicBezTo>
                    <a:pt x="5342" y="425"/>
                    <a:pt x="5134" y="186"/>
                    <a:pt x="4855" y="93"/>
                  </a:cubicBezTo>
                  <a:lnTo>
                    <a:pt x="4603" y="9"/>
                  </a:lnTo>
                  <a:lnTo>
                    <a:pt x="413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7"/>
            <p:cNvSpPr/>
            <p:nvPr/>
          </p:nvSpPr>
          <p:spPr>
            <a:xfrm>
              <a:off x="3371450" y="2192675"/>
              <a:ext cx="93300" cy="39150"/>
            </a:xfrm>
            <a:custGeom>
              <a:avLst/>
              <a:gdLst/>
              <a:ahLst/>
              <a:cxnLst/>
              <a:rect l="l" t="t" r="r" b="b"/>
              <a:pathLst>
                <a:path w="3732" h="1566" extrusionOk="0">
                  <a:moveTo>
                    <a:pt x="3091" y="0"/>
                  </a:moveTo>
                  <a:lnTo>
                    <a:pt x="1866" y="274"/>
                  </a:lnTo>
                  <a:lnTo>
                    <a:pt x="593" y="22"/>
                  </a:lnTo>
                  <a:lnTo>
                    <a:pt x="31" y="212"/>
                  </a:lnTo>
                  <a:cubicBezTo>
                    <a:pt x="0" y="407"/>
                    <a:pt x="76" y="606"/>
                    <a:pt x="235" y="730"/>
                  </a:cubicBezTo>
                  <a:lnTo>
                    <a:pt x="1115" y="1446"/>
                  </a:lnTo>
                  <a:cubicBezTo>
                    <a:pt x="1212" y="1521"/>
                    <a:pt x="1336" y="1565"/>
                    <a:pt x="1459" y="1565"/>
                  </a:cubicBezTo>
                  <a:cubicBezTo>
                    <a:pt x="1570" y="1450"/>
                    <a:pt x="1717" y="1393"/>
                    <a:pt x="1864" y="1393"/>
                  </a:cubicBezTo>
                  <a:cubicBezTo>
                    <a:pt x="2011" y="1393"/>
                    <a:pt x="2158" y="1450"/>
                    <a:pt x="2269" y="1565"/>
                  </a:cubicBezTo>
                  <a:cubicBezTo>
                    <a:pt x="2330" y="1565"/>
                    <a:pt x="2392" y="1552"/>
                    <a:pt x="2450" y="1534"/>
                  </a:cubicBezTo>
                  <a:cubicBezTo>
                    <a:pt x="2507" y="1512"/>
                    <a:pt x="2565" y="1481"/>
                    <a:pt x="2618" y="1446"/>
                  </a:cubicBezTo>
                  <a:lnTo>
                    <a:pt x="3493" y="730"/>
                  </a:lnTo>
                  <a:cubicBezTo>
                    <a:pt x="3652" y="606"/>
                    <a:pt x="3732" y="402"/>
                    <a:pt x="3692" y="199"/>
                  </a:cubicBezTo>
                  <a:lnTo>
                    <a:pt x="30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7"/>
            <p:cNvSpPr/>
            <p:nvPr/>
          </p:nvSpPr>
          <p:spPr>
            <a:xfrm>
              <a:off x="3418100" y="2185300"/>
              <a:ext cx="35825" cy="36075"/>
            </a:xfrm>
            <a:custGeom>
              <a:avLst/>
              <a:gdLst/>
              <a:ahLst/>
              <a:cxnLst/>
              <a:rect l="l" t="t" r="r" b="b"/>
              <a:pathLst>
                <a:path w="1433" h="1443" extrusionOk="0">
                  <a:moveTo>
                    <a:pt x="1108" y="0"/>
                  </a:moveTo>
                  <a:cubicBezTo>
                    <a:pt x="1085" y="0"/>
                    <a:pt x="1061" y="6"/>
                    <a:pt x="1039" y="17"/>
                  </a:cubicBezTo>
                  <a:lnTo>
                    <a:pt x="0" y="569"/>
                  </a:lnTo>
                  <a:lnTo>
                    <a:pt x="270" y="1352"/>
                  </a:lnTo>
                  <a:cubicBezTo>
                    <a:pt x="290" y="1410"/>
                    <a:pt x="344" y="1443"/>
                    <a:pt x="401" y="1443"/>
                  </a:cubicBezTo>
                  <a:cubicBezTo>
                    <a:pt x="430" y="1443"/>
                    <a:pt x="461" y="1434"/>
                    <a:pt x="487" y="1414"/>
                  </a:cubicBezTo>
                  <a:lnTo>
                    <a:pt x="1371" y="706"/>
                  </a:lnTo>
                  <a:cubicBezTo>
                    <a:pt x="1415" y="667"/>
                    <a:pt x="1433" y="600"/>
                    <a:pt x="1415" y="547"/>
                  </a:cubicBezTo>
                  <a:lnTo>
                    <a:pt x="1247" y="96"/>
                  </a:lnTo>
                  <a:cubicBezTo>
                    <a:pt x="1225" y="36"/>
                    <a:pt x="1168" y="0"/>
                    <a:pt x="1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7"/>
            <p:cNvSpPr/>
            <p:nvPr/>
          </p:nvSpPr>
          <p:spPr>
            <a:xfrm>
              <a:off x="3382050" y="2185300"/>
              <a:ext cx="35950" cy="36075"/>
            </a:xfrm>
            <a:custGeom>
              <a:avLst/>
              <a:gdLst/>
              <a:ahLst/>
              <a:cxnLst/>
              <a:rect l="l" t="t" r="r" b="b"/>
              <a:pathLst>
                <a:path w="1438" h="1443" extrusionOk="0">
                  <a:moveTo>
                    <a:pt x="332" y="0"/>
                  </a:moveTo>
                  <a:cubicBezTo>
                    <a:pt x="270" y="0"/>
                    <a:pt x="213" y="36"/>
                    <a:pt x="191" y="96"/>
                  </a:cubicBezTo>
                  <a:lnTo>
                    <a:pt x="27" y="547"/>
                  </a:lnTo>
                  <a:cubicBezTo>
                    <a:pt x="1" y="600"/>
                    <a:pt x="19" y="667"/>
                    <a:pt x="72" y="706"/>
                  </a:cubicBezTo>
                  <a:lnTo>
                    <a:pt x="947" y="1414"/>
                  </a:lnTo>
                  <a:cubicBezTo>
                    <a:pt x="973" y="1434"/>
                    <a:pt x="1003" y="1443"/>
                    <a:pt x="1033" y="1443"/>
                  </a:cubicBezTo>
                  <a:cubicBezTo>
                    <a:pt x="1090" y="1443"/>
                    <a:pt x="1145" y="1410"/>
                    <a:pt x="1168" y="1352"/>
                  </a:cubicBezTo>
                  <a:lnTo>
                    <a:pt x="1438" y="569"/>
                  </a:lnTo>
                  <a:lnTo>
                    <a:pt x="403" y="17"/>
                  </a:lnTo>
                  <a:cubicBezTo>
                    <a:pt x="380" y="6"/>
                    <a:pt x="355" y="0"/>
                    <a:pt x="3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7"/>
            <p:cNvSpPr/>
            <p:nvPr/>
          </p:nvSpPr>
          <p:spPr>
            <a:xfrm>
              <a:off x="3375750" y="2079050"/>
              <a:ext cx="85250" cy="96725"/>
            </a:xfrm>
            <a:custGeom>
              <a:avLst/>
              <a:gdLst/>
              <a:ahLst/>
              <a:cxnLst/>
              <a:rect l="l" t="t" r="r" b="b"/>
              <a:pathLst>
                <a:path w="3410" h="3869" extrusionOk="0">
                  <a:moveTo>
                    <a:pt x="1716" y="0"/>
                  </a:moveTo>
                  <a:lnTo>
                    <a:pt x="1" y="1671"/>
                  </a:lnTo>
                  <a:cubicBezTo>
                    <a:pt x="32" y="2896"/>
                    <a:pt x="788" y="3869"/>
                    <a:pt x="1707" y="3869"/>
                  </a:cubicBezTo>
                  <a:cubicBezTo>
                    <a:pt x="2631" y="3869"/>
                    <a:pt x="3379" y="2887"/>
                    <a:pt x="3410" y="1667"/>
                  </a:cubicBezTo>
                  <a:lnTo>
                    <a:pt x="1716" y="0"/>
                  </a:lnTo>
                  <a:close/>
                </a:path>
              </a:pathLst>
            </a:custGeom>
            <a:solidFill>
              <a:srgbClr val="F2D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7"/>
            <p:cNvSpPr/>
            <p:nvPr/>
          </p:nvSpPr>
          <p:spPr>
            <a:xfrm>
              <a:off x="3432250" y="2121700"/>
              <a:ext cx="10400" cy="14950"/>
            </a:xfrm>
            <a:custGeom>
              <a:avLst/>
              <a:gdLst/>
              <a:ahLst/>
              <a:cxnLst/>
              <a:rect l="l" t="t" r="r" b="b"/>
              <a:pathLst>
                <a:path w="416" h="598" extrusionOk="0">
                  <a:moveTo>
                    <a:pt x="208" y="1"/>
                  </a:moveTo>
                  <a:cubicBezTo>
                    <a:pt x="89" y="1"/>
                    <a:pt x="0" y="94"/>
                    <a:pt x="0" y="209"/>
                  </a:cubicBezTo>
                  <a:lnTo>
                    <a:pt x="0" y="385"/>
                  </a:lnTo>
                  <a:cubicBezTo>
                    <a:pt x="0" y="500"/>
                    <a:pt x="89" y="598"/>
                    <a:pt x="208" y="598"/>
                  </a:cubicBezTo>
                  <a:cubicBezTo>
                    <a:pt x="323" y="598"/>
                    <a:pt x="416" y="500"/>
                    <a:pt x="416" y="385"/>
                  </a:cubicBezTo>
                  <a:lnTo>
                    <a:pt x="416" y="209"/>
                  </a:lnTo>
                  <a:cubicBezTo>
                    <a:pt x="416" y="94"/>
                    <a:pt x="323" y="1"/>
                    <a:pt x="208" y="1"/>
                  </a:cubicBez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7"/>
            <p:cNvSpPr/>
            <p:nvPr/>
          </p:nvSpPr>
          <p:spPr>
            <a:xfrm>
              <a:off x="3394100" y="2121675"/>
              <a:ext cx="10525" cy="14975"/>
            </a:xfrm>
            <a:custGeom>
              <a:avLst/>
              <a:gdLst/>
              <a:ahLst/>
              <a:cxnLst/>
              <a:rect l="l" t="t" r="r" b="b"/>
              <a:pathLst>
                <a:path w="421" h="599" extrusionOk="0">
                  <a:moveTo>
                    <a:pt x="211" y="1"/>
                  </a:moveTo>
                  <a:cubicBezTo>
                    <a:pt x="106" y="1"/>
                    <a:pt x="1" y="70"/>
                    <a:pt x="1" y="210"/>
                  </a:cubicBezTo>
                  <a:lnTo>
                    <a:pt x="1" y="386"/>
                  </a:lnTo>
                  <a:cubicBezTo>
                    <a:pt x="1" y="501"/>
                    <a:pt x="98" y="599"/>
                    <a:pt x="213" y="599"/>
                  </a:cubicBezTo>
                  <a:cubicBezTo>
                    <a:pt x="328" y="599"/>
                    <a:pt x="421" y="501"/>
                    <a:pt x="421" y="386"/>
                  </a:cubicBezTo>
                  <a:lnTo>
                    <a:pt x="421" y="210"/>
                  </a:lnTo>
                  <a:cubicBezTo>
                    <a:pt x="421" y="70"/>
                    <a:pt x="316" y="1"/>
                    <a:pt x="211" y="1"/>
                  </a:cubicBez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7"/>
            <p:cNvSpPr/>
            <p:nvPr/>
          </p:nvSpPr>
          <p:spPr>
            <a:xfrm>
              <a:off x="3368475" y="2071075"/>
              <a:ext cx="101925" cy="50100"/>
            </a:xfrm>
            <a:custGeom>
              <a:avLst/>
              <a:gdLst/>
              <a:ahLst/>
              <a:cxnLst/>
              <a:rect l="l" t="t" r="r" b="b"/>
              <a:pathLst>
                <a:path w="4077" h="2004" extrusionOk="0">
                  <a:moveTo>
                    <a:pt x="1994" y="1"/>
                  </a:moveTo>
                  <a:cubicBezTo>
                    <a:pt x="1530" y="1"/>
                    <a:pt x="1185" y="191"/>
                    <a:pt x="871" y="372"/>
                  </a:cubicBezTo>
                  <a:cubicBezTo>
                    <a:pt x="654" y="500"/>
                    <a:pt x="473" y="748"/>
                    <a:pt x="292" y="1004"/>
                  </a:cubicBezTo>
                  <a:cubicBezTo>
                    <a:pt x="230" y="1084"/>
                    <a:pt x="181" y="1172"/>
                    <a:pt x="142" y="1270"/>
                  </a:cubicBezTo>
                  <a:cubicBezTo>
                    <a:pt x="35" y="1522"/>
                    <a:pt x="0" y="1632"/>
                    <a:pt x="0" y="1937"/>
                  </a:cubicBezTo>
                  <a:lnTo>
                    <a:pt x="49" y="1937"/>
                  </a:lnTo>
                  <a:lnTo>
                    <a:pt x="292" y="1813"/>
                  </a:lnTo>
                  <a:cubicBezTo>
                    <a:pt x="1017" y="1813"/>
                    <a:pt x="1733" y="1517"/>
                    <a:pt x="2051" y="1119"/>
                  </a:cubicBezTo>
                  <a:cubicBezTo>
                    <a:pt x="2118" y="1035"/>
                    <a:pt x="2171" y="943"/>
                    <a:pt x="2211" y="841"/>
                  </a:cubicBezTo>
                  <a:cubicBezTo>
                    <a:pt x="2217" y="800"/>
                    <a:pt x="2248" y="781"/>
                    <a:pt x="2280" y="781"/>
                  </a:cubicBezTo>
                  <a:cubicBezTo>
                    <a:pt x="2321" y="781"/>
                    <a:pt x="2362" y="811"/>
                    <a:pt x="2352" y="863"/>
                  </a:cubicBezTo>
                  <a:cubicBezTo>
                    <a:pt x="2454" y="1482"/>
                    <a:pt x="3051" y="1959"/>
                    <a:pt x="3776" y="1986"/>
                  </a:cubicBezTo>
                  <a:lnTo>
                    <a:pt x="4076" y="2004"/>
                  </a:lnTo>
                  <a:lnTo>
                    <a:pt x="4076" y="1964"/>
                  </a:lnTo>
                  <a:cubicBezTo>
                    <a:pt x="4076" y="850"/>
                    <a:pt x="3343" y="1"/>
                    <a:pt x="1994" y="1"/>
                  </a:cubicBez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7"/>
            <p:cNvSpPr/>
            <p:nvPr/>
          </p:nvSpPr>
          <p:spPr>
            <a:xfrm>
              <a:off x="3366250" y="2071075"/>
              <a:ext cx="57400" cy="50100"/>
            </a:xfrm>
            <a:custGeom>
              <a:avLst/>
              <a:gdLst/>
              <a:ahLst/>
              <a:cxnLst/>
              <a:rect l="l" t="t" r="r" b="b"/>
              <a:pathLst>
                <a:path w="2296" h="2004" extrusionOk="0">
                  <a:moveTo>
                    <a:pt x="2083" y="1"/>
                  </a:moveTo>
                  <a:cubicBezTo>
                    <a:pt x="1619" y="1"/>
                    <a:pt x="1221" y="102"/>
                    <a:pt x="907" y="284"/>
                  </a:cubicBezTo>
                  <a:cubicBezTo>
                    <a:pt x="863" y="306"/>
                    <a:pt x="823" y="337"/>
                    <a:pt x="783" y="368"/>
                  </a:cubicBezTo>
                  <a:cubicBezTo>
                    <a:pt x="602" y="505"/>
                    <a:pt x="443" y="668"/>
                    <a:pt x="315" y="859"/>
                  </a:cubicBezTo>
                  <a:cubicBezTo>
                    <a:pt x="257" y="938"/>
                    <a:pt x="204" y="1027"/>
                    <a:pt x="164" y="1119"/>
                  </a:cubicBezTo>
                  <a:cubicBezTo>
                    <a:pt x="54" y="1385"/>
                    <a:pt x="1" y="1672"/>
                    <a:pt x="5" y="1964"/>
                  </a:cubicBezTo>
                  <a:lnTo>
                    <a:pt x="5" y="2004"/>
                  </a:lnTo>
                  <a:lnTo>
                    <a:pt x="381" y="1990"/>
                  </a:lnTo>
                  <a:lnTo>
                    <a:pt x="429" y="1990"/>
                  </a:lnTo>
                  <a:cubicBezTo>
                    <a:pt x="1190" y="1968"/>
                    <a:pt x="1928" y="1447"/>
                    <a:pt x="2198" y="1035"/>
                  </a:cubicBezTo>
                  <a:lnTo>
                    <a:pt x="2198" y="1035"/>
                  </a:lnTo>
                  <a:cubicBezTo>
                    <a:pt x="1835" y="1318"/>
                    <a:pt x="1327" y="1557"/>
                    <a:pt x="805" y="1557"/>
                  </a:cubicBezTo>
                  <a:lnTo>
                    <a:pt x="805" y="1548"/>
                  </a:lnTo>
                  <a:lnTo>
                    <a:pt x="531" y="1561"/>
                  </a:lnTo>
                  <a:cubicBezTo>
                    <a:pt x="496" y="1561"/>
                    <a:pt x="469" y="1531"/>
                    <a:pt x="474" y="1495"/>
                  </a:cubicBezTo>
                  <a:cubicBezTo>
                    <a:pt x="500" y="1363"/>
                    <a:pt x="540" y="1234"/>
                    <a:pt x="593" y="1115"/>
                  </a:cubicBezTo>
                  <a:cubicBezTo>
                    <a:pt x="633" y="1022"/>
                    <a:pt x="681" y="934"/>
                    <a:pt x="739" y="854"/>
                  </a:cubicBezTo>
                  <a:cubicBezTo>
                    <a:pt x="894" y="624"/>
                    <a:pt x="1097" y="425"/>
                    <a:pt x="1331" y="279"/>
                  </a:cubicBezTo>
                  <a:cubicBezTo>
                    <a:pt x="1628" y="116"/>
                    <a:pt x="1955" y="18"/>
                    <a:pt x="2295" y="1"/>
                  </a:cubicBez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7"/>
            <p:cNvSpPr/>
            <p:nvPr/>
          </p:nvSpPr>
          <p:spPr>
            <a:xfrm>
              <a:off x="3392225" y="2281300"/>
              <a:ext cx="52425" cy="45025"/>
            </a:xfrm>
            <a:custGeom>
              <a:avLst/>
              <a:gdLst/>
              <a:ahLst/>
              <a:cxnLst/>
              <a:rect l="l" t="t" r="r" b="b"/>
              <a:pathLst>
                <a:path w="2097" h="1801" extrusionOk="0">
                  <a:moveTo>
                    <a:pt x="1022" y="1"/>
                  </a:moveTo>
                  <a:lnTo>
                    <a:pt x="372" y="664"/>
                  </a:lnTo>
                  <a:lnTo>
                    <a:pt x="1" y="1800"/>
                  </a:lnTo>
                  <a:lnTo>
                    <a:pt x="2096" y="1800"/>
                  </a:lnTo>
                  <a:lnTo>
                    <a:pt x="1844" y="1022"/>
                  </a:lnTo>
                  <a:lnTo>
                    <a:pt x="1729" y="664"/>
                  </a:lnTo>
                  <a:lnTo>
                    <a:pt x="102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7"/>
            <p:cNvSpPr/>
            <p:nvPr/>
          </p:nvSpPr>
          <p:spPr>
            <a:xfrm>
              <a:off x="3365700" y="2323325"/>
              <a:ext cx="108800" cy="25550"/>
            </a:xfrm>
            <a:custGeom>
              <a:avLst/>
              <a:gdLst/>
              <a:ahLst/>
              <a:cxnLst/>
              <a:rect l="l" t="t" r="r" b="b"/>
              <a:pathLst>
                <a:path w="4352" h="1022" extrusionOk="0">
                  <a:moveTo>
                    <a:pt x="991" y="0"/>
                  </a:moveTo>
                  <a:lnTo>
                    <a:pt x="668" y="115"/>
                  </a:lnTo>
                  <a:cubicBezTo>
                    <a:pt x="628" y="115"/>
                    <a:pt x="1" y="358"/>
                    <a:pt x="1" y="743"/>
                  </a:cubicBezTo>
                  <a:cubicBezTo>
                    <a:pt x="1" y="898"/>
                    <a:pt x="124" y="1021"/>
                    <a:pt x="283" y="1021"/>
                  </a:cubicBezTo>
                  <a:lnTo>
                    <a:pt x="3980" y="995"/>
                  </a:lnTo>
                  <a:cubicBezTo>
                    <a:pt x="4134" y="995"/>
                    <a:pt x="4258" y="867"/>
                    <a:pt x="4254" y="712"/>
                  </a:cubicBezTo>
                  <a:cubicBezTo>
                    <a:pt x="4254" y="654"/>
                    <a:pt x="4351" y="663"/>
                    <a:pt x="4333" y="606"/>
                  </a:cubicBezTo>
                  <a:cubicBezTo>
                    <a:pt x="4320" y="548"/>
                    <a:pt x="4302" y="491"/>
                    <a:pt x="4276" y="442"/>
                  </a:cubicBezTo>
                  <a:cubicBezTo>
                    <a:pt x="4148" y="168"/>
                    <a:pt x="3874" y="0"/>
                    <a:pt x="35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7"/>
            <p:cNvSpPr/>
            <p:nvPr/>
          </p:nvSpPr>
          <p:spPr>
            <a:xfrm>
              <a:off x="3362275" y="2323425"/>
              <a:ext cx="112325" cy="26225"/>
            </a:xfrm>
            <a:custGeom>
              <a:avLst/>
              <a:gdLst/>
              <a:ahLst/>
              <a:cxnLst/>
              <a:rect l="l" t="t" r="r" b="b"/>
              <a:pathLst>
                <a:path w="4493" h="1049" extrusionOk="0">
                  <a:moveTo>
                    <a:pt x="655" y="0"/>
                  </a:moveTo>
                  <a:cubicBezTo>
                    <a:pt x="275" y="58"/>
                    <a:pt x="0" y="390"/>
                    <a:pt x="5" y="774"/>
                  </a:cubicBezTo>
                  <a:cubicBezTo>
                    <a:pt x="5" y="924"/>
                    <a:pt x="129" y="1048"/>
                    <a:pt x="279" y="1048"/>
                  </a:cubicBezTo>
                  <a:lnTo>
                    <a:pt x="4209" y="1048"/>
                  </a:lnTo>
                  <a:cubicBezTo>
                    <a:pt x="4364" y="1048"/>
                    <a:pt x="4491" y="925"/>
                    <a:pt x="4492" y="772"/>
                  </a:cubicBezTo>
                  <a:lnTo>
                    <a:pt x="4492" y="772"/>
                  </a:lnTo>
                  <a:cubicBezTo>
                    <a:pt x="4492" y="772"/>
                    <a:pt x="4492" y="773"/>
                    <a:pt x="4492" y="774"/>
                  </a:cubicBezTo>
                  <a:lnTo>
                    <a:pt x="4492" y="770"/>
                  </a:lnTo>
                  <a:cubicBezTo>
                    <a:pt x="4492" y="770"/>
                    <a:pt x="4492" y="771"/>
                    <a:pt x="4492" y="772"/>
                  </a:cubicBezTo>
                  <a:lnTo>
                    <a:pt x="4492" y="772"/>
                  </a:lnTo>
                  <a:cubicBezTo>
                    <a:pt x="4492" y="715"/>
                    <a:pt x="4483" y="658"/>
                    <a:pt x="4470" y="606"/>
                  </a:cubicBezTo>
                  <a:lnTo>
                    <a:pt x="1110" y="606"/>
                  </a:lnTo>
                  <a:cubicBezTo>
                    <a:pt x="929" y="606"/>
                    <a:pt x="823" y="398"/>
                    <a:pt x="933" y="252"/>
                  </a:cubicBezTo>
                  <a:lnTo>
                    <a:pt x="112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7"/>
            <p:cNvSpPr/>
            <p:nvPr/>
          </p:nvSpPr>
          <p:spPr>
            <a:xfrm>
              <a:off x="3245675" y="2047750"/>
              <a:ext cx="345525" cy="221650"/>
            </a:xfrm>
            <a:custGeom>
              <a:avLst/>
              <a:gdLst/>
              <a:ahLst/>
              <a:cxnLst/>
              <a:rect l="l" t="t" r="r" b="b"/>
              <a:pathLst>
                <a:path w="13821" h="8866" extrusionOk="0">
                  <a:moveTo>
                    <a:pt x="557" y="1"/>
                  </a:moveTo>
                  <a:cubicBezTo>
                    <a:pt x="248" y="1"/>
                    <a:pt x="0" y="253"/>
                    <a:pt x="0" y="558"/>
                  </a:cubicBezTo>
                  <a:lnTo>
                    <a:pt x="0" y="8865"/>
                  </a:lnTo>
                  <a:lnTo>
                    <a:pt x="13821" y="8865"/>
                  </a:lnTo>
                  <a:lnTo>
                    <a:pt x="13821" y="8423"/>
                  </a:lnTo>
                  <a:lnTo>
                    <a:pt x="668" y="8423"/>
                  </a:lnTo>
                  <a:cubicBezTo>
                    <a:pt x="606" y="8423"/>
                    <a:pt x="557" y="8375"/>
                    <a:pt x="557" y="8313"/>
                  </a:cubicBezTo>
                  <a:lnTo>
                    <a:pt x="557" y="1"/>
                  </a:ln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7"/>
            <p:cNvSpPr/>
            <p:nvPr/>
          </p:nvSpPr>
          <p:spPr>
            <a:xfrm>
              <a:off x="3494575" y="2074300"/>
              <a:ext cx="73650" cy="103275"/>
            </a:xfrm>
            <a:custGeom>
              <a:avLst/>
              <a:gdLst/>
              <a:ahLst/>
              <a:cxnLst/>
              <a:rect l="l" t="t" r="r" b="b"/>
              <a:pathLst>
                <a:path w="2946" h="4131" extrusionOk="0">
                  <a:moveTo>
                    <a:pt x="416" y="0"/>
                  </a:moveTo>
                  <a:cubicBezTo>
                    <a:pt x="186" y="4"/>
                    <a:pt x="5" y="186"/>
                    <a:pt x="1" y="416"/>
                  </a:cubicBezTo>
                  <a:lnTo>
                    <a:pt x="1" y="3029"/>
                  </a:lnTo>
                  <a:cubicBezTo>
                    <a:pt x="1" y="3258"/>
                    <a:pt x="186" y="3444"/>
                    <a:pt x="416" y="3449"/>
                  </a:cubicBezTo>
                  <a:lnTo>
                    <a:pt x="947" y="3449"/>
                  </a:lnTo>
                  <a:cubicBezTo>
                    <a:pt x="991" y="3449"/>
                    <a:pt x="1031" y="3484"/>
                    <a:pt x="1031" y="3533"/>
                  </a:cubicBezTo>
                  <a:lnTo>
                    <a:pt x="1031" y="4045"/>
                  </a:lnTo>
                  <a:cubicBezTo>
                    <a:pt x="1025" y="4096"/>
                    <a:pt x="1063" y="4130"/>
                    <a:pt x="1105" y="4130"/>
                  </a:cubicBezTo>
                  <a:cubicBezTo>
                    <a:pt x="1122" y="4130"/>
                    <a:pt x="1139" y="4125"/>
                    <a:pt x="1155" y="4112"/>
                  </a:cubicBezTo>
                  <a:lnTo>
                    <a:pt x="2149" y="3462"/>
                  </a:lnTo>
                  <a:lnTo>
                    <a:pt x="2194" y="3449"/>
                  </a:lnTo>
                  <a:lnTo>
                    <a:pt x="2534" y="3449"/>
                  </a:lnTo>
                  <a:cubicBezTo>
                    <a:pt x="2760" y="3444"/>
                    <a:pt x="2945" y="3258"/>
                    <a:pt x="2945" y="3029"/>
                  </a:cubicBezTo>
                  <a:lnTo>
                    <a:pt x="2945" y="416"/>
                  </a:lnTo>
                  <a:cubicBezTo>
                    <a:pt x="2945" y="186"/>
                    <a:pt x="2760" y="4"/>
                    <a:pt x="253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7"/>
            <p:cNvSpPr/>
            <p:nvPr/>
          </p:nvSpPr>
          <p:spPr>
            <a:xfrm>
              <a:off x="3506950" y="2091200"/>
              <a:ext cx="48450" cy="10300"/>
            </a:xfrm>
            <a:custGeom>
              <a:avLst/>
              <a:gdLst/>
              <a:ahLst/>
              <a:cxnLst/>
              <a:rect l="l" t="t" r="r" b="b"/>
              <a:pathLst>
                <a:path w="1938" h="412" extrusionOk="0">
                  <a:moveTo>
                    <a:pt x="213" y="0"/>
                  </a:moveTo>
                  <a:cubicBezTo>
                    <a:pt x="98" y="0"/>
                    <a:pt x="5" y="93"/>
                    <a:pt x="5" y="208"/>
                  </a:cubicBezTo>
                  <a:cubicBezTo>
                    <a:pt x="1" y="321"/>
                    <a:pt x="94" y="412"/>
                    <a:pt x="205" y="412"/>
                  </a:cubicBezTo>
                  <a:cubicBezTo>
                    <a:pt x="208" y="412"/>
                    <a:pt x="210" y="412"/>
                    <a:pt x="213" y="412"/>
                  </a:cubicBezTo>
                  <a:lnTo>
                    <a:pt x="1730" y="412"/>
                  </a:lnTo>
                  <a:cubicBezTo>
                    <a:pt x="1732" y="412"/>
                    <a:pt x="1735" y="412"/>
                    <a:pt x="1737" y="412"/>
                  </a:cubicBezTo>
                  <a:cubicBezTo>
                    <a:pt x="1849" y="412"/>
                    <a:pt x="1937" y="321"/>
                    <a:pt x="1937" y="208"/>
                  </a:cubicBezTo>
                  <a:cubicBezTo>
                    <a:pt x="1937" y="93"/>
                    <a:pt x="1845" y="0"/>
                    <a:pt x="17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7"/>
            <p:cNvSpPr/>
            <p:nvPr/>
          </p:nvSpPr>
          <p:spPr>
            <a:xfrm>
              <a:off x="3505300" y="2112200"/>
              <a:ext cx="51875" cy="10525"/>
            </a:xfrm>
            <a:custGeom>
              <a:avLst/>
              <a:gdLst/>
              <a:ahLst/>
              <a:cxnLst/>
              <a:rect l="l" t="t" r="r" b="b"/>
              <a:pathLst>
                <a:path w="2075" h="421" extrusionOk="0">
                  <a:moveTo>
                    <a:pt x="275" y="0"/>
                  </a:moveTo>
                  <a:cubicBezTo>
                    <a:pt x="1" y="0"/>
                    <a:pt x="2" y="416"/>
                    <a:pt x="279" y="421"/>
                  </a:cubicBezTo>
                  <a:lnTo>
                    <a:pt x="1796" y="421"/>
                  </a:lnTo>
                  <a:cubicBezTo>
                    <a:pt x="2074" y="421"/>
                    <a:pt x="2074" y="0"/>
                    <a:pt x="1796" y="0"/>
                  </a:cubicBezTo>
                  <a:lnTo>
                    <a:pt x="279" y="0"/>
                  </a:lnTo>
                  <a:cubicBezTo>
                    <a:pt x="278" y="0"/>
                    <a:pt x="276"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7"/>
            <p:cNvSpPr/>
            <p:nvPr/>
          </p:nvSpPr>
          <p:spPr>
            <a:xfrm>
              <a:off x="3505300" y="2133200"/>
              <a:ext cx="36600" cy="10525"/>
            </a:xfrm>
            <a:custGeom>
              <a:avLst/>
              <a:gdLst/>
              <a:ahLst/>
              <a:cxnLst/>
              <a:rect l="l" t="t" r="r" b="b"/>
              <a:pathLst>
                <a:path w="1464" h="421" extrusionOk="0">
                  <a:moveTo>
                    <a:pt x="275" y="0"/>
                  </a:moveTo>
                  <a:cubicBezTo>
                    <a:pt x="1" y="0"/>
                    <a:pt x="2" y="416"/>
                    <a:pt x="279" y="421"/>
                  </a:cubicBezTo>
                  <a:lnTo>
                    <a:pt x="1185" y="421"/>
                  </a:lnTo>
                  <a:cubicBezTo>
                    <a:pt x="1464" y="421"/>
                    <a:pt x="1464" y="1"/>
                    <a:pt x="1185" y="1"/>
                  </a:cubicBezTo>
                  <a:lnTo>
                    <a:pt x="279" y="1"/>
                  </a:lnTo>
                  <a:cubicBezTo>
                    <a:pt x="278" y="0"/>
                    <a:pt x="276" y="0"/>
                    <a:pt x="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7"/>
            <p:cNvSpPr/>
            <p:nvPr/>
          </p:nvSpPr>
          <p:spPr>
            <a:xfrm>
              <a:off x="3407250" y="2152975"/>
              <a:ext cx="22250" cy="10650"/>
            </a:xfrm>
            <a:custGeom>
              <a:avLst/>
              <a:gdLst/>
              <a:ahLst/>
              <a:cxnLst/>
              <a:rect l="l" t="t" r="r" b="b"/>
              <a:pathLst>
                <a:path w="890" h="426" extrusionOk="0">
                  <a:moveTo>
                    <a:pt x="284" y="1"/>
                  </a:moveTo>
                  <a:cubicBezTo>
                    <a:pt x="1" y="1"/>
                    <a:pt x="1" y="421"/>
                    <a:pt x="284" y="425"/>
                  </a:cubicBezTo>
                  <a:lnTo>
                    <a:pt x="611" y="425"/>
                  </a:lnTo>
                  <a:cubicBezTo>
                    <a:pt x="890" y="425"/>
                    <a:pt x="890" y="5"/>
                    <a:pt x="611" y="1"/>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7"/>
            <p:cNvSpPr/>
            <p:nvPr/>
          </p:nvSpPr>
          <p:spPr>
            <a:xfrm>
              <a:off x="3332200" y="2239850"/>
              <a:ext cx="56850" cy="30000"/>
            </a:xfrm>
            <a:custGeom>
              <a:avLst/>
              <a:gdLst/>
              <a:ahLst/>
              <a:cxnLst/>
              <a:rect l="l" t="t" r="r" b="b"/>
              <a:pathLst>
                <a:path w="2274" h="1200" extrusionOk="0">
                  <a:moveTo>
                    <a:pt x="1998" y="1"/>
                  </a:moveTo>
                  <a:cubicBezTo>
                    <a:pt x="1996" y="1"/>
                    <a:pt x="1993" y="1"/>
                    <a:pt x="1990" y="1"/>
                  </a:cubicBezTo>
                  <a:lnTo>
                    <a:pt x="156" y="1"/>
                  </a:lnTo>
                  <a:cubicBezTo>
                    <a:pt x="1" y="1"/>
                    <a:pt x="19" y="112"/>
                    <a:pt x="19" y="266"/>
                  </a:cubicBezTo>
                  <a:lnTo>
                    <a:pt x="19" y="1181"/>
                  </a:lnTo>
                  <a:lnTo>
                    <a:pt x="2273" y="1199"/>
                  </a:lnTo>
                  <a:lnTo>
                    <a:pt x="2273" y="275"/>
                  </a:lnTo>
                  <a:cubicBezTo>
                    <a:pt x="2269" y="123"/>
                    <a:pt x="2149" y="1"/>
                    <a:pt x="199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7"/>
            <p:cNvSpPr/>
            <p:nvPr/>
          </p:nvSpPr>
          <p:spPr>
            <a:xfrm>
              <a:off x="3389025" y="2239750"/>
              <a:ext cx="59275" cy="30100"/>
            </a:xfrm>
            <a:custGeom>
              <a:avLst/>
              <a:gdLst/>
              <a:ahLst/>
              <a:cxnLst/>
              <a:rect l="l" t="t" r="r" b="b"/>
              <a:pathLst>
                <a:path w="2371" h="1204" extrusionOk="0">
                  <a:moveTo>
                    <a:pt x="385" y="1"/>
                  </a:moveTo>
                  <a:lnTo>
                    <a:pt x="336" y="32"/>
                  </a:lnTo>
                  <a:cubicBezTo>
                    <a:pt x="186" y="32"/>
                    <a:pt x="58" y="155"/>
                    <a:pt x="53" y="306"/>
                  </a:cubicBezTo>
                  <a:lnTo>
                    <a:pt x="0" y="1203"/>
                  </a:lnTo>
                  <a:lnTo>
                    <a:pt x="2370" y="1203"/>
                  </a:lnTo>
                  <a:lnTo>
                    <a:pt x="2370" y="279"/>
                  </a:lnTo>
                  <a:cubicBezTo>
                    <a:pt x="2370" y="124"/>
                    <a:pt x="2246" y="1"/>
                    <a:pt x="209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7"/>
            <p:cNvSpPr/>
            <p:nvPr/>
          </p:nvSpPr>
          <p:spPr>
            <a:xfrm>
              <a:off x="3389025" y="2239875"/>
              <a:ext cx="66225" cy="34050"/>
            </a:xfrm>
            <a:custGeom>
              <a:avLst/>
              <a:gdLst/>
              <a:ahLst/>
              <a:cxnLst/>
              <a:rect l="l" t="t" r="r" b="b"/>
              <a:pathLst>
                <a:path w="2649" h="1362" extrusionOk="0">
                  <a:moveTo>
                    <a:pt x="275" y="0"/>
                  </a:moveTo>
                  <a:cubicBezTo>
                    <a:pt x="124" y="0"/>
                    <a:pt x="0" y="119"/>
                    <a:pt x="0" y="274"/>
                  </a:cubicBezTo>
                  <a:lnTo>
                    <a:pt x="0" y="1198"/>
                  </a:lnTo>
                  <a:lnTo>
                    <a:pt x="1048" y="1362"/>
                  </a:lnTo>
                  <a:lnTo>
                    <a:pt x="2649" y="1198"/>
                  </a:lnTo>
                  <a:lnTo>
                    <a:pt x="2649" y="712"/>
                  </a:lnTo>
                  <a:lnTo>
                    <a:pt x="580" y="712"/>
                  </a:lnTo>
                  <a:cubicBezTo>
                    <a:pt x="473" y="707"/>
                    <a:pt x="385" y="619"/>
                    <a:pt x="385" y="513"/>
                  </a:cubicBezTo>
                  <a:lnTo>
                    <a:pt x="3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7"/>
            <p:cNvSpPr/>
            <p:nvPr/>
          </p:nvSpPr>
          <p:spPr>
            <a:xfrm>
              <a:off x="3448275" y="2239850"/>
              <a:ext cx="59475" cy="30425"/>
            </a:xfrm>
            <a:custGeom>
              <a:avLst/>
              <a:gdLst/>
              <a:ahLst/>
              <a:cxnLst/>
              <a:rect l="l" t="t" r="r" b="b"/>
              <a:pathLst>
                <a:path w="2379" h="1217" extrusionOk="0">
                  <a:moveTo>
                    <a:pt x="2104" y="1"/>
                  </a:moveTo>
                  <a:cubicBezTo>
                    <a:pt x="2101" y="1"/>
                    <a:pt x="2099" y="1"/>
                    <a:pt x="2096" y="1"/>
                  </a:cubicBezTo>
                  <a:lnTo>
                    <a:pt x="394" y="1"/>
                  </a:lnTo>
                  <a:lnTo>
                    <a:pt x="279" y="58"/>
                  </a:lnTo>
                  <a:cubicBezTo>
                    <a:pt x="128" y="58"/>
                    <a:pt x="124" y="160"/>
                    <a:pt x="124" y="310"/>
                  </a:cubicBezTo>
                  <a:lnTo>
                    <a:pt x="0" y="1199"/>
                  </a:lnTo>
                  <a:lnTo>
                    <a:pt x="2312" y="1217"/>
                  </a:lnTo>
                  <a:lnTo>
                    <a:pt x="2379" y="806"/>
                  </a:lnTo>
                  <a:lnTo>
                    <a:pt x="2379" y="275"/>
                  </a:lnTo>
                  <a:cubicBezTo>
                    <a:pt x="2374" y="123"/>
                    <a:pt x="2255" y="1"/>
                    <a:pt x="210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7"/>
            <p:cNvSpPr/>
            <p:nvPr/>
          </p:nvSpPr>
          <p:spPr>
            <a:xfrm>
              <a:off x="3329225" y="2239875"/>
              <a:ext cx="66775" cy="34050"/>
            </a:xfrm>
            <a:custGeom>
              <a:avLst/>
              <a:gdLst/>
              <a:ahLst/>
              <a:cxnLst/>
              <a:rect l="l" t="t" r="r" b="b"/>
              <a:pathLst>
                <a:path w="2671" h="1362" extrusionOk="0">
                  <a:moveTo>
                    <a:pt x="275" y="0"/>
                  </a:moveTo>
                  <a:cubicBezTo>
                    <a:pt x="124" y="0"/>
                    <a:pt x="0" y="119"/>
                    <a:pt x="0" y="274"/>
                  </a:cubicBezTo>
                  <a:lnTo>
                    <a:pt x="0" y="1198"/>
                  </a:lnTo>
                  <a:lnTo>
                    <a:pt x="1110" y="1362"/>
                  </a:lnTo>
                  <a:lnTo>
                    <a:pt x="2671" y="1198"/>
                  </a:lnTo>
                  <a:lnTo>
                    <a:pt x="2671" y="738"/>
                  </a:lnTo>
                  <a:lnTo>
                    <a:pt x="580" y="738"/>
                  </a:lnTo>
                  <a:cubicBezTo>
                    <a:pt x="474" y="734"/>
                    <a:pt x="385" y="646"/>
                    <a:pt x="385" y="539"/>
                  </a:cubicBezTo>
                  <a:lnTo>
                    <a:pt x="38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7"/>
            <p:cNvSpPr/>
            <p:nvPr/>
          </p:nvSpPr>
          <p:spPr>
            <a:xfrm>
              <a:off x="3448275" y="2239875"/>
              <a:ext cx="59475" cy="34950"/>
            </a:xfrm>
            <a:custGeom>
              <a:avLst/>
              <a:gdLst/>
              <a:ahLst/>
              <a:cxnLst/>
              <a:rect l="l" t="t" r="r" b="b"/>
              <a:pathLst>
                <a:path w="2379" h="1398" extrusionOk="0">
                  <a:moveTo>
                    <a:pt x="279" y="0"/>
                  </a:moveTo>
                  <a:cubicBezTo>
                    <a:pt x="128" y="0"/>
                    <a:pt x="5" y="124"/>
                    <a:pt x="0" y="274"/>
                  </a:cubicBezTo>
                  <a:lnTo>
                    <a:pt x="0" y="1198"/>
                  </a:lnTo>
                  <a:lnTo>
                    <a:pt x="951" y="1397"/>
                  </a:lnTo>
                  <a:lnTo>
                    <a:pt x="2379" y="1198"/>
                  </a:lnTo>
                  <a:lnTo>
                    <a:pt x="2379" y="738"/>
                  </a:lnTo>
                  <a:lnTo>
                    <a:pt x="588" y="738"/>
                  </a:lnTo>
                  <a:cubicBezTo>
                    <a:pt x="478" y="738"/>
                    <a:pt x="389" y="650"/>
                    <a:pt x="394" y="539"/>
                  </a:cubicBezTo>
                  <a:lnTo>
                    <a:pt x="39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7"/>
            <p:cNvSpPr/>
            <p:nvPr/>
          </p:nvSpPr>
          <p:spPr>
            <a:xfrm>
              <a:off x="3245675" y="2269275"/>
              <a:ext cx="345525" cy="25875"/>
            </a:xfrm>
            <a:custGeom>
              <a:avLst/>
              <a:gdLst/>
              <a:ahLst/>
              <a:cxnLst/>
              <a:rect l="l" t="t" r="r" b="b"/>
              <a:pathLst>
                <a:path w="13821" h="1035" extrusionOk="0">
                  <a:moveTo>
                    <a:pt x="0" y="0"/>
                  </a:moveTo>
                  <a:lnTo>
                    <a:pt x="137" y="473"/>
                  </a:lnTo>
                  <a:cubicBezTo>
                    <a:pt x="137" y="783"/>
                    <a:pt x="385" y="1035"/>
                    <a:pt x="694" y="1035"/>
                  </a:cubicBezTo>
                  <a:lnTo>
                    <a:pt x="13091" y="1035"/>
                  </a:lnTo>
                  <a:cubicBezTo>
                    <a:pt x="13401" y="1035"/>
                    <a:pt x="13821" y="893"/>
                    <a:pt x="13821" y="584"/>
                  </a:cubicBezTo>
                  <a:lnTo>
                    <a:pt x="13821" y="4"/>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7"/>
            <p:cNvSpPr/>
            <p:nvPr/>
          </p:nvSpPr>
          <p:spPr>
            <a:xfrm>
              <a:off x="3240350" y="2042575"/>
              <a:ext cx="356175" cy="260525"/>
            </a:xfrm>
            <a:custGeom>
              <a:avLst/>
              <a:gdLst/>
              <a:ahLst/>
              <a:cxnLst/>
              <a:rect l="l" t="t" r="r" b="b"/>
              <a:pathLst>
                <a:path w="14247" h="10421" extrusionOk="0">
                  <a:moveTo>
                    <a:pt x="13481" y="420"/>
                  </a:moveTo>
                  <a:cubicBezTo>
                    <a:pt x="13671" y="420"/>
                    <a:pt x="13830" y="575"/>
                    <a:pt x="13830" y="765"/>
                  </a:cubicBezTo>
                  <a:lnTo>
                    <a:pt x="13830" y="9652"/>
                  </a:lnTo>
                  <a:cubicBezTo>
                    <a:pt x="13830" y="9846"/>
                    <a:pt x="13671" y="10001"/>
                    <a:pt x="13481" y="10001"/>
                  </a:cubicBezTo>
                  <a:lnTo>
                    <a:pt x="770" y="10001"/>
                  </a:lnTo>
                  <a:cubicBezTo>
                    <a:pt x="576" y="10001"/>
                    <a:pt x="421" y="9846"/>
                    <a:pt x="421" y="9652"/>
                  </a:cubicBezTo>
                  <a:lnTo>
                    <a:pt x="421" y="765"/>
                  </a:lnTo>
                  <a:cubicBezTo>
                    <a:pt x="421" y="575"/>
                    <a:pt x="576" y="420"/>
                    <a:pt x="770" y="420"/>
                  </a:cubicBezTo>
                  <a:close/>
                  <a:moveTo>
                    <a:pt x="770" y="0"/>
                  </a:moveTo>
                  <a:cubicBezTo>
                    <a:pt x="346" y="0"/>
                    <a:pt x="1" y="341"/>
                    <a:pt x="1" y="765"/>
                  </a:cubicBezTo>
                  <a:lnTo>
                    <a:pt x="1" y="9652"/>
                  </a:lnTo>
                  <a:cubicBezTo>
                    <a:pt x="1" y="10076"/>
                    <a:pt x="346" y="10421"/>
                    <a:pt x="770" y="10421"/>
                  </a:cubicBezTo>
                  <a:lnTo>
                    <a:pt x="13481" y="10421"/>
                  </a:lnTo>
                  <a:cubicBezTo>
                    <a:pt x="13906" y="10421"/>
                    <a:pt x="14246" y="10076"/>
                    <a:pt x="14242" y="9652"/>
                  </a:cubicBezTo>
                  <a:lnTo>
                    <a:pt x="14242" y="765"/>
                  </a:lnTo>
                  <a:cubicBezTo>
                    <a:pt x="14242" y="345"/>
                    <a:pt x="13901" y="0"/>
                    <a:pt x="134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 name="Google Shape;2220;p57"/>
          <p:cNvGrpSpPr/>
          <p:nvPr/>
        </p:nvGrpSpPr>
        <p:grpSpPr>
          <a:xfrm>
            <a:off x="2524000" y="2060250"/>
            <a:ext cx="356150" cy="271925"/>
            <a:chOff x="2524000" y="2060250"/>
            <a:chExt cx="356150" cy="271925"/>
          </a:xfrm>
        </p:grpSpPr>
        <p:sp>
          <p:nvSpPr>
            <p:cNvPr id="2221" name="Google Shape;2221;p57"/>
            <p:cNvSpPr/>
            <p:nvPr/>
          </p:nvSpPr>
          <p:spPr>
            <a:xfrm>
              <a:off x="2527000" y="2060250"/>
              <a:ext cx="353150" cy="266725"/>
            </a:xfrm>
            <a:custGeom>
              <a:avLst/>
              <a:gdLst/>
              <a:ahLst/>
              <a:cxnLst/>
              <a:rect l="l" t="t" r="r" b="b"/>
              <a:pathLst>
                <a:path w="14126" h="10669" extrusionOk="0">
                  <a:moveTo>
                    <a:pt x="13272" y="0"/>
                  </a:moveTo>
                  <a:cubicBezTo>
                    <a:pt x="13269" y="0"/>
                    <a:pt x="13267" y="0"/>
                    <a:pt x="13264" y="1"/>
                  </a:cubicBezTo>
                  <a:lnTo>
                    <a:pt x="743" y="1"/>
                  </a:lnTo>
                  <a:cubicBezTo>
                    <a:pt x="646" y="1"/>
                    <a:pt x="548" y="14"/>
                    <a:pt x="455" y="45"/>
                  </a:cubicBezTo>
                  <a:cubicBezTo>
                    <a:pt x="119" y="164"/>
                    <a:pt x="234" y="597"/>
                    <a:pt x="234" y="973"/>
                  </a:cubicBezTo>
                  <a:lnTo>
                    <a:pt x="0" y="9727"/>
                  </a:lnTo>
                  <a:cubicBezTo>
                    <a:pt x="0" y="10200"/>
                    <a:pt x="389" y="10589"/>
                    <a:pt x="862" y="10589"/>
                  </a:cubicBezTo>
                  <a:lnTo>
                    <a:pt x="12861" y="10669"/>
                  </a:lnTo>
                  <a:cubicBezTo>
                    <a:pt x="13237" y="10669"/>
                    <a:pt x="13958" y="10634"/>
                    <a:pt x="14073" y="10302"/>
                  </a:cubicBezTo>
                  <a:cubicBezTo>
                    <a:pt x="14104" y="10209"/>
                    <a:pt x="14122" y="10112"/>
                    <a:pt x="14122" y="10010"/>
                  </a:cubicBezTo>
                  <a:lnTo>
                    <a:pt x="14122" y="854"/>
                  </a:lnTo>
                  <a:cubicBezTo>
                    <a:pt x="14126" y="383"/>
                    <a:pt x="13746" y="0"/>
                    <a:pt x="132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7"/>
            <p:cNvSpPr/>
            <p:nvPr/>
          </p:nvSpPr>
          <p:spPr>
            <a:xfrm>
              <a:off x="2524000" y="2061350"/>
              <a:ext cx="354825" cy="270825"/>
            </a:xfrm>
            <a:custGeom>
              <a:avLst/>
              <a:gdLst/>
              <a:ahLst/>
              <a:cxnLst/>
              <a:rect l="l" t="t" r="r" b="b"/>
              <a:pathLst>
                <a:path w="14193" h="10833" extrusionOk="0">
                  <a:moveTo>
                    <a:pt x="575" y="1"/>
                  </a:moveTo>
                  <a:cubicBezTo>
                    <a:pt x="231" y="120"/>
                    <a:pt x="1" y="447"/>
                    <a:pt x="1" y="810"/>
                  </a:cubicBezTo>
                  <a:lnTo>
                    <a:pt x="1" y="9966"/>
                  </a:lnTo>
                  <a:cubicBezTo>
                    <a:pt x="1" y="10444"/>
                    <a:pt x="385" y="10833"/>
                    <a:pt x="863" y="10833"/>
                  </a:cubicBezTo>
                  <a:lnTo>
                    <a:pt x="13384" y="10833"/>
                  </a:lnTo>
                  <a:cubicBezTo>
                    <a:pt x="13746" y="10828"/>
                    <a:pt x="14069" y="10598"/>
                    <a:pt x="14193" y="10258"/>
                  </a:cubicBezTo>
                  <a:lnTo>
                    <a:pt x="863" y="10258"/>
                  </a:lnTo>
                  <a:cubicBezTo>
                    <a:pt x="704" y="10258"/>
                    <a:pt x="575" y="10125"/>
                    <a:pt x="575" y="9966"/>
                  </a:cubicBezTo>
                  <a:lnTo>
                    <a:pt x="5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7"/>
            <p:cNvSpPr/>
            <p:nvPr/>
          </p:nvSpPr>
          <p:spPr>
            <a:xfrm>
              <a:off x="2555075" y="2088775"/>
              <a:ext cx="296350" cy="211675"/>
            </a:xfrm>
            <a:custGeom>
              <a:avLst/>
              <a:gdLst/>
              <a:ahLst/>
              <a:cxnLst/>
              <a:rect l="l" t="t" r="r" b="b"/>
              <a:pathLst>
                <a:path w="11854" h="8467" extrusionOk="0">
                  <a:moveTo>
                    <a:pt x="473" y="0"/>
                  </a:moveTo>
                  <a:lnTo>
                    <a:pt x="349" y="89"/>
                  </a:lnTo>
                  <a:cubicBezTo>
                    <a:pt x="190" y="89"/>
                    <a:pt x="62" y="217"/>
                    <a:pt x="62" y="376"/>
                  </a:cubicBezTo>
                  <a:lnTo>
                    <a:pt x="0" y="8171"/>
                  </a:lnTo>
                  <a:cubicBezTo>
                    <a:pt x="4" y="8325"/>
                    <a:pt x="128" y="8454"/>
                    <a:pt x="287" y="8458"/>
                  </a:cubicBezTo>
                  <a:lnTo>
                    <a:pt x="11407" y="8467"/>
                  </a:lnTo>
                  <a:cubicBezTo>
                    <a:pt x="11566" y="8467"/>
                    <a:pt x="11694" y="8339"/>
                    <a:pt x="11694" y="8179"/>
                  </a:cubicBezTo>
                  <a:lnTo>
                    <a:pt x="11853" y="8016"/>
                  </a:lnTo>
                  <a:lnTo>
                    <a:pt x="11853" y="288"/>
                  </a:lnTo>
                  <a:cubicBezTo>
                    <a:pt x="11853" y="128"/>
                    <a:pt x="11725" y="0"/>
                    <a:pt x="11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7"/>
            <p:cNvSpPr/>
            <p:nvPr/>
          </p:nvSpPr>
          <p:spPr>
            <a:xfrm>
              <a:off x="2628125" y="2223275"/>
              <a:ext cx="58175" cy="62175"/>
            </a:xfrm>
            <a:custGeom>
              <a:avLst/>
              <a:gdLst/>
              <a:ahLst/>
              <a:cxnLst/>
              <a:rect l="l" t="t" r="r" b="b"/>
              <a:pathLst>
                <a:path w="2327" h="2487" extrusionOk="0">
                  <a:moveTo>
                    <a:pt x="1579" y="1"/>
                  </a:moveTo>
                  <a:lnTo>
                    <a:pt x="76" y="1314"/>
                  </a:lnTo>
                  <a:cubicBezTo>
                    <a:pt x="0" y="1376"/>
                    <a:pt x="18" y="1495"/>
                    <a:pt x="107" y="1535"/>
                  </a:cubicBezTo>
                  <a:lnTo>
                    <a:pt x="235" y="1646"/>
                  </a:lnTo>
                  <a:lnTo>
                    <a:pt x="425" y="1725"/>
                  </a:lnTo>
                  <a:cubicBezTo>
                    <a:pt x="469" y="1743"/>
                    <a:pt x="496" y="1778"/>
                    <a:pt x="505" y="1822"/>
                  </a:cubicBezTo>
                  <a:lnTo>
                    <a:pt x="593" y="2379"/>
                  </a:lnTo>
                  <a:cubicBezTo>
                    <a:pt x="605" y="2445"/>
                    <a:pt x="664" y="2486"/>
                    <a:pt x="724" y="2486"/>
                  </a:cubicBezTo>
                  <a:cubicBezTo>
                    <a:pt x="749" y="2486"/>
                    <a:pt x="774" y="2479"/>
                    <a:pt x="796" y="2463"/>
                  </a:cubicBezTo>
                  <a:lnTo>
                    <a:pt x="1676" y="1774"/>
                  </a:lnTo>
                  <a:lnTo>
                    <a:pt x="2326" y="996"/>
                  </a:lnTo>
                  <a:lnTo>
                    <a:pt x="15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7"/>
            <p:cNvSpPr/>
            <p:nvPr/>
          </p:nvSpPr>
          <p:spPr>
            <a:xfrm>
              <a:off x="2713900" y="2228025"/>
              <a:ext cx="66450" cy="52325"/>
            </a:xfrm>
            <a:custGeom>
              <a:avLst/>
              <a:gdLst/>
              <a:ahLst/>
              <a:cxnLst/>
              <a:rect l="l" t="t" r="r" b="b"/>
              <a:pathLst>
                <a:path w="2658" h="2093" extrusionOk="0">
                  <a:moveTo>
                    <a:pt x="721" y="1"/>
                  </a:moveTo>
                  <a:lnTo>
                    <a:pt x="0" y="960"/>
                  </a:lnTo>
                  <a:lnTo>
                    <a:pt x="1592" y="2070"/>
                  </a:lnTo>
                  <a:cubicBezTo>
                    <a:pt x="1615" y="2086"/>
                    <a:pt x="1641" y="2093"/>
                    <a:pt x="1666" y="2093"/>
                  </a:cubicBezTo>
                  <a:cubicBezTo>
                    <a:pt x="1727" y="2093"/>
                    <a:pt x="1784" y="2052"/>
                    <a:pt x="1800" y="1986"/>
                  </a:cubicBezTo>
                  <a:lnTo>
                    <a:pt x="1937" y="1902"/>
                  </a:lnTo>
                  <a:lnTo>
                    <a:pt x="1977" y="1632"/>
                  </a:lnTo>
                  <a:cubicBezTo>
                    <a:pt x="1986" y="1588"/>
                    <a:pt x="2016" y="1548"/>
                    <a:pt x="2061" y="1535"/>
                  </a:cubicBezTo>
                  <a:lnTo>
                    <a:pt x="2551" y="1336"/>
                  </a:lnTo>
                  <a:cubicBezTo>
                    <a:pt x="2640" y="1296"/>
                    <a:pt x="2658" y="1181"/>
                    <a:pt x="2582" y="1120"/>
                  </a:cubicBezTo>
                  <a:lnTo>
                    <a:pt x="1716" y="443"/>
                  </a:lnTo>
                  <a:lnTo>
                    <a:pt x="7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7"/>
            <p:cNvSpPr/>
            <p:nvPr/>
          </p:nvSpPr>
          <p:spPr>
            <a:xfrm>
              <a:off x="2552625" y="2088775"/>
              <a:ext cx="298800" cy="214675"/>
            </a:xfrm>
            <a:custGeom>
              <a:avLst/>
              <a:gdLst/>
              <a:ahLst/>
              <a:cxnLst/>
              <a:rect l="l" t="t" r="r" b="b"/>
              <a:pathLst>
                <a:path w="11952" h="8587" extrusionOk="0">
                  <a:moveTo>
                    <a:pt x="288" y="0"/>
                  </a:moveTo>
                  <a:cubicBezTo>
                    <a:pt x="129" y="0"/>
                    <a:pt x="1" y="133"/>
                    <a:pt x="5" y="288"/>
                  </a:cubicBezTo>
                  <a:lnTo>
                    <a:pt x="5" y="8299"/>
                  </a:lnTo>
                  <a:cubicBezTo>
                    <a:pt x="1" y="8454"/>
                    <a:pt x="129" y="8586"/>
                    <a:pt x="288" y="8586"/>
                  </a:cubicBezTo>
                  <a:lnTo>
                    <a:pt x="11664" y="8586"/>
                  </a:lnTo>
                  <a:cubicBezTo>
                    <a:pt x="11823" y="8586"/>
                    <a:pt x="11951" y="8454"/>
                    <a:pt x="11951" y="8299"/>
                  </a:cubicBezTo>
                  <a:lnTo>
                    <a:pt x="11951" y="8016"/>
                  </a:lnTo>
                  <a:lnTo>
                    <a:pt x="744" y="8016"/>
                  </a:lnTo>
                  <a:cubicBezTo>
                    <a:pt x="646" y="8016"/>
                    <a:pt x="571" y="7936"/>
                    <a:pt x="576" y="7839"/>
                  </a:cubicBezTo>
                  <a:lnTo>
                    <a:pt x="5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7"/>
            <p:cNvSpPr/>
            <p:nvPr/>
          </p:nvSpPr>
          <p:spPr>
            <a:xfrm>
              <a:off x="2714000" y="2223275"/>
              <a:ext cx="48325" cy="62175"/>
            </a:xfrm>
            <a:custGeom>
              <a:avLst/>
              <a:gdLst/>
              <a:ahLst/>
              <a:cxnLst/>
              <a:rect l="l" t="t" r="r" b="b"/>
              <a:pathLst>
                <a:path w="1933" h="2487" extrusionOk="0">
                  <a:moveTo>
                    <a:pt x="898" y="1"/>
                  </a:moveTo>
                  <a:lnTo>
                    <a:pt x="1" y="1150"/>
                  </a:lnTo>
                  <a:lnTo>
                    <a:pt x="805" y="1774"/>
                  </a:lnTo>
                  <a:lnTo>
                    <a:pt x="1685" y="2463"/>
                  </a:lnTo>
                  <a:cubicBezTo>
                    <a:pt x="1707" y="2479"/>
                    <a:pt x="1732" y="2486"/>
                    <a:pt x="1757" y="2486"/>
                  </a:cubicBezTo>
                  <a:cubicBezTo>
                    <a:pt x="1815" y="2486"/>
                    <a:pt x="1872" y="2445"/>
                    <a:pt x="1884" y="2379"/>
                  </a:cubicBezTo>
                  <a:lnTo>
                    <a:pt x="1933" y="2092"/>
                  </a:lnTo>
                  <a:lnTo>
                    <a:pt x="1066" y="1420"/>
                  </a:lnTo>
                  <a:cubicBezTo>
                    <a:pt x="1022" y="1385"/>
                    <a:pt x="1009" y="1327"/>
                    <a:pt x="1031" y="1279"/>
                  </a:cubicBezTo>
                  <a:lnTo>
                    <a:pt x="1115" y="1097"/>
                  </a:lnTo>
                  <a:lnTo>
                    <a:pt x="1663" y="677"/>
                  </a:lnTo>
                  <a:lnTo>
                    <a:pt x="1712" y="633"/>
                  </a:lnTo>
                  <a:lnTo>
                    <a:pt x="89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7"/>
            <p:cNvSpPr/>
            <p:nvPr/>
          </p:nvSpPr>
          <p:spPr>
            <a:xfrm>
              <a:off x="2623825" y="2223275"/>
              <a:ext cx="66225" cy="44350"/>
            </a:xfrm>
            <a:custGeom>
              <a:avLst/>
              <a:gdLst/>
              <a:ahLst/>
              <a:cxnLst/>
              <a:rect l="l" t="t" r="r" b="b"/>
              <a:pathLst>
                <a:path w="2649" h="1774" extrusionOk="0">
                  <a:moveTo>
                    <a:pt x="1751" y="1"/>
                  </a:moveTo>
                  <a:lnTo>
                    <a:pt x="937" y="633"/>
                  </a:lnTo>
                  <a:lnTo>
                    <a:pt x="75" y="1310"/>
                  </a:lnTo>
                  <a:cubicBezTo>
                    <a:pt x="0" y="1367"/>
                    <a:pt x="13" y="1486"/>
                    <a:pt x="102" y="1526"/>
                  </a:cubicBezTo>
                  <a:lnTo>
                    <a:pt x="407" y="1646"/>
                  </a:lnTo>
                  <a:lnTo>
                    <a:pt x="1247" y="987"/>
                  </a:lnTo>
                  <a:cubicBezTo>
                    <a:pt x="1267" y="971"/>
                    <a:pt x="1292" y="964"/>
                    <a:pt x="1318" y="964"/>
                  </a:cubicBezTo>
                  <a:cubicBezTo>
                    <a:pt x="1343" y="964"/>
                    <a:pt x="1368" y="971"/>
                    <a:pt x="1388" y="987"/>
                  </a:cubicBezTo>
                  <a:lnTo>
                    <a:pt x="1534" y="1097"/>
                  </a:lnTo>
                  <a:lnTo>
                    <a:pt x="1822" y="1725"/>
                  </a:lnTo>
                  <a:cubicBezTo>
                    <a:pt x="1826" y="1738"/>
                    <a:pt x="1835" y="1756"/>
                    <a:pt x="1848" y="1774"/>
                  </a:cubicBezTo>
                  <a:lnTo>
                    <a:pt x="2648" y="1150"/>
                  </a:lnTo>
                  <a:lnTo>
                    <a:pt x="175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7"/>
            <p:cNvSpPr/>
            <p:nvPr/>
          </p:nvSpPr>
          <p:spPr>
            <a:xfrm>
              <a:off x="2789275" y="2189900"/>
              <a:ext cx="36825" cy="34850"/>
            </a:xfrm>
            <a:custGeom>
              <a:avLst/>
              <a:gdLst/>
              <a:ahLst/>
              <a:cxnLst/>
              <a:rect l="l" t="t" r="r" b="b"/>
              <a:pathLst>
                <a:path w="1473" h="1394" extrusionOk="0">
                  <a:moveTo>
                    <a:pt x="668" y="1"/>
                  </a:moveTo>
                  <a:cubicBezTo>
                    <a:pt x="589" y="5"/>
                    <a:pt x="509" y="14"/>
                    <a:pt x="430" y="40"/>
                  </a:cubicBezTo>
                  <a:cubicBezTo>
                    <a:pt x="98" y="142"/>
                    <a:pt x="1" y="429"/>
                    <a:pt x="1" y="788"/>
                  </a:cubicBezTo>
                  <a:cubicBezTo>
                    <a:pt x="1" y="1230"/>
                    <a:pt x="262" y="1393"/>
                    <a:pt x="704" y="1393"/>
                  </a:cubicBezTo>
                  <a:cubicBezTo>
                    <a:pt x="732" y="1393"/>
                    <a:pt x="760" y="1393"/>
                    <a:pt x="787" y="1393"/>
                  </a:cubicBezTo>
                  <a:cubicBezTo>
                    <a:pt x="1081" y="1393"/>
                    <a:pt x="1298" y="1382"/>
                    <a:pt x="1411" y="1119"/>
                  </a:cubicBezTo>
                  <a:cubicBezTo>
                    <a:pt x="1446" y="1022"/>
                    <a:pt x="1469" y="916"/>
                    <a:pt x="1469" y="810"/>
                  </a:cubicBezTo>
                  <a:cubicBezTo>
                    <a:pt x="1473" y="363"/>
                    <a:pt x="1115" y="1"/>
                    <a:pt x="66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7"/>
            <p:cNvSpPr/>
            <p:nvPr/>
          </p:nvSpPr>
          <p:spPr>
            <a:xfrm>
              <a:off x="2781200" y="2190900"/>
              <a:ext cx="43575" cy="39200"/>
            </a:xfrm>
            <a:custGeom>
              <a:avLst/>
              <a:gdLst/>
              <a:ahLst/>
              <a:cxnLst/>
              <a:rect l="l" t="t" r="r" b="b"/>
              <a:pathLst>
                <a:path w="1743" h="1568" extrusionOk="0">
                  <a:moveTo>
                    <a:pt x="753" y="0"/>
                  </a:moveTo>
                  <a:lnTo>
                    <a:pt x="753" y="0"/>
                  </a:lnTo>
                  <a:cubicBezTo>
                    <a:pt x="187" y="177"/>
                    <a:pt x="1" y="885"/>
                    <a:pt x="412" y="1318"/>
                  </a:cubicBezTo>
                  <a:cubicBezTo>
                    <a:pt x="573" y="1487"/>
                    <a:pt x="782" y="1567"/>
                    <a:pt x="989" y="1567"/>
                  </a:cubicBezTo>
                  <a:cubicBezTo>
                    <a:pt x="1306" y="1567"/>
                    <a:pt x="1617" y="1381"/>
                    <a:pt x="1743" y="1044"/>
                  </a:cubicBezTo>
                  <a:lnTo>
                    <a:pt x="1743" y="1044"/>
                  </a:lnTo>
                  <a:cubicBezTo>
                    <a:pt x="1668" y="1070"/>
                    <a:pt x="1584" y="1084"/>
                    <a:pt x="1504" y="1084"/>
                  </a:cubicBezTo>
                  <a:cubicBezTo>
                    <a:pt x="947" y="1079"/>
                    <a:pt x="562" y="522"/>
                    <a:pt x="7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7"/>
            <p:cNvSpPr/>
            <p:nvPr/>
          </p:nvSpPr>
          <p:spPr>
            <a:xfrm>
              <a:off x="2581150" y="2189900"/>
              <a:ext cx="36725" cy="34850"/>
            </a:xfrm>
            <a:custGeom>
              <a:avLst/>
              <a:gdLst/>
              <a:ahLst/>
              <a:cxnLst/>
              <a:rect l="l" t="t" r="r" b="b"/>
              <a:pathLst>
                <a:path w="1469" h="1394" extrusionOk="0">
                  <a:moveTo>
                    <a:pt x="664" y="1"/>
                  </a:moveTo>
                  <a:cubicBezTo>
                    <a:pt x="584" y="5"/>
                    <a:pt x="504" y="18"/>
                    <a:pt x="429" y="40"/>
                  </a:cubicBezTo>
                  <a:cubicBezTo>
                    <a:pt x="102" y="142"/>
                    <a:pt x="0" y="429"/>
                    <a:pt x="0" y="788"/>
                  </a:cubicBezTo>
                  <a:cubicBezTo>
                    <a:pt x="0" y="1230"/>
                    <a:pt x="261" y="1393"/>
                    <a:pt x="703" y="1393"/>
                  </a:cubicBezTo>
                  <a:cubicBezTo>
                    <a:pt x="731" y="1393"/>
                    <a:pt x="759" y="1393"/>
                    <a:pt x="786" y="1393"/>
                  </a:cubicBezTo>
                  <a:cubicBezTo>
                    <a:pt x="1076" y="1393"/>
                    <a:pt x="1293" y="1382"/>
                    <a:pt x="1406" y="1119"/>
                  </a:cubicBezTo>
                  <a:cubicBezTo>
                    <a:pt x="1446" y="1022"/>
                    <a:pt x="1464" y="916"/>
                    <a:pt x="1468" y="810"/>
                  </a:cubicBezTo>
                  <a:cubicBezTo>
                    <a:pt x="1468" y="363"/>
                    <a:pt x="1110" y="1"/>
                    <a:pt x="66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7"/>
            <p:cNvSpPr/>
            <p:nvPr/>
          </p:nvSpPr>
          <p:spPr>
            <a:xfrm>
              <a:off x="2576175" y="2190900"/>
              <a:ext cx="40375" cy="39250"/>
            </a:xfrm>
            <a:custGeom>
              <a:avLst/>
              <a:gdLst/>
              <a:ahLst/>
              <a:cxnLst/>
              <a:rect l="l" t="t" r="r" b="b"/>
              <a:pathLst>
                <a:path w="1615" h="1570" extrusionOk="0">
                  <a:moveTo>
                    <a:pt x="628" y="0"/>
                  </a:moveTo>
                  <a:cubicBezTo>
                    <a:pt x="244" y="115"/>
                    <a:pt x="0" y="491"/>
                    <a:pt x="62" y="889"/>
                  </a:cubicBezTo>
                  <a:cubicBezTo>
                    <a:pt x="119" y="1280"/>
                    <a:pt x="460" y="1570"/>
                    <a:pt x="854" y="1570"/>
                  </a:cubicBezTo>
                  <a:cubicBezTo>
                    <a:pt x="857" y="1570"/>
                    <a:pt x="860" y="1570"/>
                    <a:pt x="863" y="1570"/>
                  </a:cubicBezTo>
                  <a:cubicBezTo>
                    <a:pt x="866" y="1570"/>
                    <a:pt x="870" y="1570"/>
                    <a:pt x="873" y="1570"/>
                  </a:cubicBezTo>
                  <a:cubicBezTo>
                    <a:pt x="1205" y="1570"/>
                    <a:pt x="1505" y="1359"/>
                    <a:pt x="1614" y="1044"/>
                  </a:cubicBezTo>
                  <a:lnTo>
                    <a:pt x="1614" y="1044"/>
                  </a:lnTo>
                  <a:cubicBezTo>
                    <a:pt x="1539" y="1070"/>
                    <a:pt x="1464" y="1084"/>
                    <a:pt x="1384" y="1084"/>
                  </a:cubicBezTo>
                  <a:cubicBezTo>
                    <a:pt x="1382" y="1084"/>
                    <a:pt x="1379" y="1084"/>
                    <a:pt x="1376" y="1084"/>
                  </a:cubicBezTo>
                  <a:cubicBezTo>
                    <a:pt x="933" y="1084"/>
                    <a:pt x="575" y="723"/>
                    <a:pt x="575" y="283"/>
                  </a:cubicBezTo>
                  <a:cubicBezTo>
                    <a:pt x="580" y="186"/>
                    <a:pt x="597" y="93"/>
                    <a:pt x="62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7"/>
            <p:cNvSpPr/>
            <p:nvPr/>
          </p:nvSpPr>
          <p:spPr>
            <a:xfrm>
              <a:off x="2667250" y="2108675"/>
              <a:ext cx="69550" cy="10850"/>
            </a:xfrm>
            <a:custGeom>
              <a:avLst/>
              <a:gdLst/>
              <a:ahLst/>
              <a:cxnLst/>
              <a:rect l="l" t="t" r="r" b="b"/>
              <a:pathLst>
                <a:path w="2782" h="434" extrusionOk="0">
                  <a:moveTo>
                    <a:pt x="217" y="0"/>
                  </a:moveTo>
                  <a:cubicBezTo>
                    <a:pt x="98" y="0"/>
                    <a:pt x="1" y="97"/>
                    <a:pt x="1" y="217"/>
                  </a:cubicBezTo>
                  <a:cubicBezTo>
                    <a:pt x="5" y="336"/>
                    <a:pt x="98" y="429"/>
                    <a:pt x="217" y="433"/>
                  </a:cubicBezTo>
                  <a:lnTo>
                    <a:pt x="2565" y="433"/>
                  </a:lnTo>
                  <a:cubicBezTo>
                    <a:pt x="2684" y="433"/>
                    <a:pt x="2782" y="336"/>
                    <a:pt x="2782" y="217"/>
                  </a:cubicBezTo>
                  <a:cubicBezTo>
                    <a:pt x="2782" y="97"/>
                    <a:pt x="2684" y="0"/>
                    <a:pt x="2565"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7"/>
            <p:cNvSpPr/>
            <p:nvPr/>
          </p:nvSpPr>
          <p:spPr>
            <a:xfrm>
              <a:off x="2616175" y="2126600"/>
              <a:ext cx="110575" cy="10800"/>
            </a:xfrm>
            <a:custGeom>
              <a:avLst/>
              <a:gdLst/>
              <a:ahLst/>
              <a:cxnLst/>
              <a:rect l="l" t="t" r="r" b="b"/>
              <a:pathLst>
                <a:path w="4423" h="432" extrusionOk="0">
                  <a:moveTo>
                    <a:pt x="217" y="1"/>
                  </a:moveTo>
                  <a:cubicBezTo>
                    <a:pt x="99" y="1"/>
                    <a:pt x="1" y="96"/>
                    <a:pt x="1" y="216"/>
                  </a:cubicBezTo>
                  <a:cubicBezTo>
                    <a:pt x="1" y="336"/>
                    <a:pt x="99" y="431"/>
                    <a:pt x="217" y="431"/>
                  </a:cubicBezTo>
                  <a:cubicBezTo>
                    <a:pt x="229" y="431"/>
                    <a:pt x="241" y="430"/>
                    <a:pt x="253" y="428"/>
                  </a:cubicBezTo>
                  <a:lnTo>
                    <a:pt x="4183" y="428"/>
                  </a:lnTo>
                  <a:cubicBezTo>
                    <a:pt x="4422" y="388"/>
                    <a:pt x="4422" y="43"/>
                    <a:pt x="4183" y="4"/>
                  </a:cubicBezTo>
                  <a:lnTo>
                    <a:pt x="253" y="4"/>
                  </a:lnTo>
                  <a:cubicBezTo>
                    <a:pt x="241" y="2"/>
                    <a:pt x="229" y="1"/>
                    <a:pt x="217"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7"/>
            <p:cNvSpPr/>
            <p:nvPr/>
          </p:nvSpPr>
          <p:spPr>
            <a:xfrm>
              <a:off x="2739425" y="2126600"/>
              <a:ext cx="48325" cy="10800"/>
            </a:xfrm>
            <a:custGeom>
              <a:avLst/>
              <a:gdLst/>
              <a:ahLst/>
              <a:cxnLst/>
              <a:rect l="l" t="t" r="r" b="b"/>
              <a:pathLst>
                <a:path w="1933" h="432" extrusionOk="0">
                  <a:moveTo>
                    <a:pt x="216" y="1"/>
                  </a:moveTo>
                  <a:cubicBezTo>
                    <a:pt x="99" y="1"/>
                    <a:pt x="1" y="96"/>
                    <a:pt x="1" y="216"/>
                  </a:cubicBezTo>
                  <a:cubicBezTo>
                    <a:pt x="1" y="336"/>
                    <a:pt x="99" y="431"/>
                    <a:pt x="216" y="431"/>
                  </a:cubicBezTo>
                  <a:cubicBezTo>
                    <a:pt x="228" y="431"/>
                    <a:pt x="240" y="430"/>
                    <a:pt x="253" y="428"/>
                  </a:cubicBezTo>
                  <a:lnTo>
                    <a:pt x="1685" y="428"/>
                  </a:lnTo>
                  <a:cubicBezTo>
                    <a:pt x="1697" y="430"/>
                    <a:pt x="1709" y="431"/>
                    <a:pt x="1720" y="431"/>
                  </a:cubicBezTo>
                  <a:cubicBezTo>
                    <a:pt x="1834" y="431"/>
                    <a:pt x="1933" y="336"/>
                    <a:pt x="1933" y="216"/>
                  </a:cubicBezTo>
                  <a:cubicBezTo>
                    <a:pt x="1933" y="96"/>
                    <a:pt x="1834" y="1"/>
                    <a:pt x="1720" y="1"/>
                  </a:cubicBezTo>
                  <a:cubicBezTo>
                    <a:pt x="1709" y="1"/>
                    <a:pt x="1697" y="2"/>
                    <a:pt x="1685" y="4"/>
                  </a:cubicBezTo>
                  <a:lnTo>
                    <a:pt x="253" y="4"/>
                  </a:lnTo>
                  <a:cubicBezTo>
                    <a:pt x="240" y="2"/>
                    <a:pt x="228" y="1"/>
                    <a:pt x="216"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7"/>
            <p:cNvSpPr/>
            <p:nvPr/>
          </p:nvSpPr>
          <p:spPr>
            <a:xfrm>
              <a:off x="2631450" y="2144475"/>
              <a:ext cx="51625" cy="10850"/>
            </a:xfrm>
            <a:custGeom>
              <a:avLst/>
              <a:gdLst/>
              <a:ahLst/>
              <a:cxnLst/>
              <a:rect l="l" t="t" r="r" b="b"/>
              <a:pathLst>
                <a:path w="2065" h="434" extrusionOk="0">
                  <a:moveTo>
                    <a:pt x="217" y="0"/>
                  </a:moveTo>
                  <a:cubicBezTo>
                    <a:pt x="97" y="0"/>
                    <a:pt x="0" y="98"/>
                    <a:pt x="0" y="217"/>
                  </a:cubicBezTo>
                  <a:cubicBezTo>
                    <a:pt x="0" y="336"/>
                    <a:pt x="97" y="434"/>
                    <a:pt x="217" y="434"/>
                  </a:cubicBezTo>
                  <a:lnTo>
                    <a:pt x="1848" y="434"/>
                  </a:lnTo>
                  <a:cubicBezTo>
                    <a:pt x="1968" y="434"/>
                    <a:pt x="2065" y="336"/>
                    <a:pt x="2065" y="217"/>
                  </a:cubicBezTo>
                  <a:cubicBezTo>
                    <a:pt x="2065" y="98"/>
                    <a:pt x="1968" y="0"/>
                    <a:pt x="1848"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7"/>
            <p:cNvSpPr/>
            <p:nvPr/>
          </p:nvSpPr>
          <p:spPr>
            <a:xfrm>
              <a:off x="2697325" y="2144475"/>
              <a:ext cx="75300" cy="10850"/>
            </a:xfrm>
            <a:custGeom>
              <a:avLst/>
              <a:gdLst/>
              <a:ahLst/>
              <a:cxnLst/>
              <a:rect l="l" t="t" r="r" b="b"/>
              <a:pathLst>
                <a:path w="3012" h="434" extrusionOk="0">
                  <a:moveTo>
                    <a:pt x="217" y="0"/>
                  </a:moveTo>
                  <a:cubicBezTo>
                    <a:pt x="97" y="0"/>
                    <a:pt x="0" y="98"/>
                    <a:pt x="0" y="217"/>
                  </a:cubicBezTo>
                  <a:cubicBezTo>
                    <a:pt x="0" y="336"/>
                    <a:pt x="97" y="434"/>
                    <a:pt x="217" y="434"/>
                  </a:cubicBezTo>
                  <a:lnTo>
                    <a:pt x="2799" y="434"/>
                  </a:lnTo>
                  <a:cubicBezTo>
                    <a:pt x="2918" y="434"/>
                    <a:pt x="3011" y="332"/>
                    <a:pt x="3011" y="217"/>
                  </a:cubicBezTo>
                  <a:cubicBezTo>
                    <a:pt x="3011" y="98"/>
                    <a:pt x="2914" y="5"/>
                    <a:pt x="2799"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7"/>
            <p:cNvSpPr/>
            <p:nvPr/>
          </p:nvSpPr>
          <p:spPr>
            <a:xfrm>
              <a:off x="2656100" y="2168875"/>
              <a:ext cx="95300" cy="94300"/>
            </a:xfrm>
            <a:custGeom>
              <a:avLst/>
              <a:gdLst/>
              <a:ahLst/>
              <a:cxnLst/>
              <a:rect l="l" t="t" r="r" b="b"/>
              <a:pathLst>
                <a:path w="3812" h="3772" extrusionOk="0">
                  <a:moveTo>
                    <a:pt x="1837" y="0"/>
                  </a:moveTo>
                  <a:cubicBezTo>
                    <a:pt x="1801" y="0"/>
                    <a:pt x="1764" y="13"/>
                    <a:pt x="1733" y="37"/>
                  </a:cubicBezTo>
                  <a:lnTo>
                    <a:pt x="1158" y="510"/>
                  </a:lnTo>
                  <a:cubicBezTo>
                    <a:pt x="1141" y="528"/>
                    <a:pt x="1119" y="541"/>
                    <a:pt x="1092" y="545"/>
                  </a:cubicBezTo>
                  <a:lnTo>
                    <a:pt x="363" y="700"/>
                  </a:lnTo>
                  <a:cubicBezTo>
                    <a:pt x="292" y="713"/>
                    <a:pt x="239" y="780"/>
                    <a:pt x="239" y="855"/>
                  </a:cubicBezTo>
                  <a:lnTo>
                    <a:pt x="248" y="1602"/>
                  </a:lnTo>
                  <a:cubicBezTo>
                    <a:pt x="252" y="1629"/>
                    <a:pt x="243" y="1655"/>
                    <a:pt x="230" y="1677"/>
                  </a:cubicBezTo>
                  <a:lnTo>
                    <a:pt x="31" y="2301"/>
                  </a:lnTo>
                  <a:cubicBezTo>
                    <a:pt x="0" y="2371"/>
                    <a:pt x="18" y="2451"/>
                    <a:pt x="75" y="2500"/>
                  </a:cubicBezTo>
                  <a:lnTo>
                    <a:pt x="628" y="2933"/>
                  </a:lnTo>
                  <a:cubicBezTo>
                    <a:pt x="646" y="2946"/>
                    <a:pt x="663" y="2968"/>
                    <a:pt x="672" y="2986"/>
                  </a:cubicBezTo>
                  <a:lnTo>
                    <a:pt x="893" y="3680"/>
                  </a:lnTo>
                  <a:cubicBezTo>
                    <a:pt x="924" y="3737"/>
                    <a:pt x="983" y="3771"/>
                    <a:pt x="1047" y="3771"/>
                  </a:cubicBezTo>
                  <a:cubicBezTo>
                    <a:pt x="1058" y="3771"/>
                    <a:pt x="1068" y="3770"/>
                    <a:pt x="1079" y="3768"/>
                  </a:cubicBezTo>
                  <a:lnTo>
                    <a:pt x="1800" y="3552"/>
                  </a:lnTo>
                  <a:cubicBezTo>
                    <a:pt x="1813" y="3547"/>
                    <a:pt x="1826" y="3545"/>
                    <a:pt x="1839" y="3545"/>
                  </a:cubicBezTo>
                  <a:cubicBezTo>
                    <a:pt x="1853" y="3545"/>
                    <a:pt x="1866" y="3547"/>
                    <a:pt x="1879" y="3552"/>
                  </a:cubicBezTo>
                  <a:lnTo>
                    <a:pt x="2547" y="3684"/>
                  </a:lnTo>
                  <a:cubicBezTo>
                    <a:pt x="2561" y="3689"/>
                    <a:pt x="2575" y="3691"/>
                    <a:pt x="2589" y="3691"/>
                  </a:cubicBezTo>
                  <a:cubicBezTo>
                    <a:pt x="2650" y="3691"/>
                    <a:pt x="2706" y="3654"/>
                    <a:pt x="2728" y="3596"/>
                  </a:cubicBezTo>
                  <a:lnTo>
                    <a:pt x="2984" y="3295"/>
                  </a:lnTo>
                  <a:lnTo>
                    <a:pt x="3095" y="3052"/>
                  </a:lnTo>
                  <a:cubicBezTo>
                    <a:pt x="3104" y="3030"/>
                    <a:pt x="3121" y="3008"/>
                    <a:pt x="3144" y="2995"/>
                  </a:cubicBezTo>
                  <a:lnTo>
                    <a:pt x="3727" y="2539"/>
                  </a:lnTo>
                  <a:cubicBezTo>
                    <a:pt x="3789" y="2491"/>
                    <a:pt x="3811" y="2411"/>
                    <a:pt x="3780" y="2340"/>
                  </a:cubicBezTo>
                  <a:lnTo>
                    <a:pt x="3444" y="1677"/>
                  </a:lnTo>
                  <a:cubicBezTo>
                    <a:pt x="3431" y="1655"/>
                    <a:pt x="3427" y="1629"/>
                    <a:pt x="3427" y="1602"/>
                  </a:cubicBezTo>
                  <a:lnTo>
                    <a:pt x="3435" y="855"/>
                  </a:lnTo>
                  <a:cubicBezTo>
                    <a:pt x="3440" y="780"/>
                    <a:pt x="3382" y="713"/>
                    <a:pt x="3312" y="700"/>
                  </a:cubicBezTo>
                  <a:lnTo>
                    <a:pt x="2582" y="545"/>
                  </a:lnTo>
                  <a:cubicBezTo>
                    <a:pt x="2556" y="537"/>
                    <a:pt x="2533" y="528"/>
                    <a:pt x="2516" y="510"/>
                  </a:cubicBezTo>
                  <a:lnTo>
                    <a:pt x="1941" y="37"/>
                  </a:lnTo>
                  <a:cubicBezTo>
                    <a:pt x="1910" y="13"/>
                    <a:pt x="1874" y="0"/>
                    <a:pt x="18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7"/>
            <p:cNvSpPr/>
            <p:nvPr/>
          </p:nvSpPr>
          <p:spPr>
            <a:xfrm>
              <a:off x="2685375" y="2198975"/>
              <a:ext cx="36725" cy="34825"/>
            </a:xfrm>
            <a:custGeom>
              <a:avLst/>
              <a:gdLst/>
              <a:ahLst/>
              <a:cxnLst/>
              <a:rect l="l" t="t" r="r" b="b"/>
              <a:pathLst>
                <a:path w="1469" h="1393" extrusionOk="0">
                  <a:moveTo>
                    <a:pt x="668" y="0"/>
                  </a:moveTo>
                  <a:cubicBezTo>
                    <a:pt x="589" y="0"/>
                    <a:pt x="509" y="13"/>
                    <a:pt x="430" y="36"/>
                  </a:cubicBezTo>
                  <a:cubicBezTo>
                    <a:pt x="107" y="137"/>
                    <a:pt x="1" y="425"/>
                    <a:pt x="1" y="783"/>
                  </a:cubicBezTo>
                  <a:cubicBezTo>
                    <a:pt x="1" y="1225"/>
                    <a:pt x="262" y="1393"/>
                    <a:pt x="704" y="1393"/>
                  </a:cubicBezTo>
                  <a:cubicBezTo>
                    <a:pt x="723" y="1393"/>
                    <a:pt x="742" y="1393"/>
                    <a:pt x="760" y="1393"/>
                  </a:cubicBezTo>
                  <a:cubicBezTo>
                    <a:pt x="1068" y="1393"/>
                    <a:pt x="1294" y="1385"/>
                    <a:pt x="1411" y="1110"/>
                  </a:cubicBezTo>
                  <a:cubicBezTo>
                    <a:pt x="1451" y="1013"/>
                    <a:pt x="1469" y="906"/>
                    <a:pt x="1469" y="800"/>
                  </a:cubicBezTo>
                  <a:cubicBezTo>
                    <a:pt x="1469" y="358"/>
                    <a:pt x="1110" y="0"/>
                    <a:pt x="6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7"/>
            <p:cNvSpPr/>
            <p:nvPr/>
          </p:nvSpPr>
          <p:spPr>
            <a:xfrm>
              <a:off x="2681950" y="2199850"/>
              <a:ext cx="38925" cy="39275"/>
            </a:xfrm>
            <a:custGeom>
              <a:avLst/>
              <a:gdLst/>
              <a:ahLst/>
              <a:cxnLst/>
              <a:rect l="l" t="t" r="r" b="b"/>
              <a:pathLst>
                <a:path w="1557" h="1571" extrusionOk="0">
                  <a:moveTo>
                    <a:pt x="567" y="1"/>
                  </a:moveTo>
                  <a:lnTo>
                    <a:pt x="567" y="1"/>
                  </a:lnTo>
                  <a:cubicBezTo>
                    <a:pt x="231" y="102"/>
                    <a:pt x="5" y="412"/>
                    <a:pt x="5" y="765"/>
                  </a:cubicBezTo>
                  <a:cubicBezTo>
                    <a:pt x="1" y="1154"/>
                    <a:pt x="279" y="1486"/>
                    <a:pt x="664" y="1557"/>
                  </a:cubicBezTo>
                  <a:cubicBezTo>
                    <a:pt x="712" y="1566"/>
                    <a:pt x="760" y="1570"/>
                    <a:pt x="808" y="1570"/>
                  </a:cubicBezTo>
                  <a:cubicBezTo>
                    <a:pt x="1136" y="1570"/>
                    <a:pt x="1437" y="1365"/>
                    <a:pt x="1557" y="1048"/>
                  </a:cubicBezTo>
                  <a:lnTo>
                    <a:pt x="1557" y="1048"/>
                  </a:lnTo>
                  <a:cubicBezTo>
                    <a:pt x="1482" y="1070"/>
                    <a:pt x="1398" y="1084"/>
                    <a:pt x="1318" y="1084"/>
                  </a:cubicBezTo>
                  <a:cubicBezTo>
                    <a:pt x="876" y="1084"/>
                    <a:pt x="513" y="721"/>
                    <a:pt x="518" y="279"/>
                  </a:cubicBezTo>
                  <a:cubicBezTo>
                    <a:pt x="518" y="182"/>
                    <a:pt x="536" y="89"/>
                    <a:pt x="5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7"/>
            <p:cNvSpPr/>
            <p:nvPr/>
          </p:nvSpPr>
          <p:spPr>
            <a:xfrm>
              <a:off x="2652650" y="2210125"/>
              <a:ext cx="78075" cy="54350"/>
            </a:xfrm>
            <a:custGeom>
              <a:avLst/>
              <a:gdLst/>
              <a:ahLst/>
              <a:cxnLst/>
              <a:rect l="l" t="t" r="r" b="b"/>
              <a:pathLst>
                <a:path w="3123" h="2174" extrusionOk="0">
                  <a:moveTo>
                    <a:pt x="381" y="1"/>
                  </a:moveTo>
                  <a:cubicBezTo>
                    <a:pt x="381" y="10"/>
                    <a:pt x="377" y="14"/>
                    <a:pt x="368" y="27"/>
                  </a:cubicBezTo>
                  <a:lnTo>
                    <a:pt x="36" y="690"/>
                  </a:lnTo>
                  <a:cubicBezTo>
                    <a:pt x="1" y="757"/>
                    <a:pt x="23" y="841"/>
                    <a:pt x="81" y="889"/>
                  </a:cubicBezTo>
                  <a:lnTo>
                    <a:pt x="673" y="1340"/>
                  </a:lnTo>
                  <a:cubicBezTo>
                    <a:pt x="691" y="1358"/>
                    <a:pt x="708" y="1380"/>
                    <a:pt x="717" y="1402"/>
                  </a:cubicBezTo>
                  <a:lnTo>
                    <a:pt x="1031" y="2079"/>
                  </a:lnTo>
                  <a:cubicBezTo>
                    <a:pt x="1056" y="2136"/>
                    <a:pt x="1114" y="2173"/>
                    <a:pt x="1174" y="2173"/>
                  </a:cubicBezTo>
                  <a:cubicBezTo>
                    <a:pt x="1189" y="2173"/>
                    <a:pt x="1203" y="2171"/>
                    <a:pt x="1217" y="2167"/>
                  </a:cubicBezTo>
                  <a:lnTo>
                    <a:pt x="1938" y="1990"/>
                  </a:lnTo>
                  <a:cubicBezTo>
                    <a:pt x="1951" y="1986"/>
                    <a:pt x="1964" y="1984"/>
                    <a:pt x="1977" y="1984"/>
                  </a:cubicBezTo>
                  <a:cubicBezTo>
                    <a:pt x="1991" y="1984"/>
                    <a:pt x="2004" y="1986"/>
                    <a:pt x="2017" y="1990"/>
                  </a:cubicBezTo>
                  <a:lnTo>
                    <a:pt x="2742" y="2167"/>
                  </a:lnTo>
                  <a:cubicBezTo>
                    <a:pt x="2754" y="2170"/>
                    <a:pt x="2767" y="2172"/>
                    <a:pt x="2779" y="2172"/>
                  </a:cubicBezTo>
                  <a:cubicBezTo>
                    <a:pt x="2839" y="2172"/>
                    <a:pt x="2898" y="2137"/>
                    <a:pt x="2923" y="2079"/>
                  </a:cubicBezTo>
                  <a:lnTo>
                    <a:pt x="3122" y="1645"/>
                  </a:lnTo>
                  <a:lnTo>
                    <a:pt x="3122" y="1645"/>
                  </a:lnTo>
                  <a:cubicBezTo>
                    <a:pt x="2946" y="1690"/>
                    <a:pt x="2764" y="1712"/>
                    <a:pt x="2587" y="1712"/>
                  </a:cubicBezTo>
                  <a:cubicBezTo>
                    <a:pt x="1544" y="1712"/>
                    <a:pt x="638" y="1009"/>
                    <a:pt x="38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2" name="Google Shape;2242;p57"/>
          <p:cNvGrpSpPr/>
          <p:nvPr/>
        </p:nvGrpSpPr>
        <p:grpSpPr>
          <a:xfrm>
            <a:off x="1792275" y="2018025"/>
            <a:ext cx="280675" cy="356050"/>
            <a:chOff x="1792275" y="2018025"/>
            <a:chExt cx="280675" cy="356050"/>
          </a:xfrm>
        </p:grpSpPr>
        <p:sp>
          <p:nvSpPr>
            <p:cNvPr id="2243" name="Google Shape;2243;p57"/>
            <p:cNvSpPr/>
            <p:nvPr/>
          </p:nvSpPr>
          <p:spPr>
            <a:xfrm>
              <a:off x="1840025" y="2018025"/>
              <a:ext cx="232050" cy="353625"/>
            </a:xfrm>
            <a:custGeom>
              <a:avLst/>
              <a:gdLst/>
              <a:ahLst/>
              <a:cxnLst/>
              <a:rect l="l" t="t" r="r" b="b"/>
              <a:pathLst>
                <a:path w="9282" h="14145" extrusionOk="0">
                  <a:moveTo>
                    <a:pt x="421" y="1"/>
                  </a:moveTo>
                  <a:lnTo>
                    <a:pt x="36" y="332"/>
                  </a:lnTo>
                  <a:lnTo>
                    <a:pt x="1" y="14056"/>
                  </a:lnTo>
                  <a:lnTo>
                    <a:pt x="8662" y="14144"/>
                  </a:lnTo>
                  <a:cubicBezTo>
                    <a:pt x="8985" y="14144"/>
                    <a:pt x="9281" y="13985"/>
                    <a:pt x="9281" y="13671"/>
                  </a:cubicBezTo>
                  <a:lnTo>
                    <a:pt x="9281" y="9900"/>
                  </a:lnTo>
                  <a:lnTo>
                    <a:pt x="8304" y="7928"/>
                  </a:lnTo>
                  <a:lnTo>
                    <a:pt x="9281" y="5412"/>
                  </a:lnTo>
                  <a:lnTo>
                    <a:pt x="9281" y="575"/>
                  </a:lnTo>
                  <a:cubicBezTo>
                    <a:pt x="9281" y="257"/>
                    <a:pt x="9025" y="1"/>
                    <a:pt x="87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7"/>
            <p:cNvSpPr/>
            <p:nvPr/>
          </p:nvSpPr>
          <p:spPr>
            <a:xfrm>
              <a:off x="1810625" y="2018025"/>
              <a:ext cx="261550" cy="356050"/>
            </a:xfrm>
            <a:custGeom>
              <a:avLst/>
              <a:gdLst/>
              <a:ahLst/>
              <a:cxnLst/>
              <a:rect l="l" t="t" r="r" b="b"/>
              <a:pathLst>
                <a:path w="10462" h="14242" extrusionOk="0">
                  <a:moveTo>
                    <a:pt x="1022" y="1"/>
                  </a:moveTo>
                  <a:lnTo>
                    <a:pt x="1" y="6663"/>
                  </a:lnTo>
                  <a:lnTo>
                    <a:pt x="1022" y="14241"/>
                  </a:lnTo>
                  <a:lnTo>
                    <a:pt x="9882" y="14241"/>
                  </a:lnTo>
                  <a:cubicBezTo>
                    <a:pt x="9885" y="14241"/>
                    <a:pt x="9888" y="14241"/>
                    <a:pt x="9890" y="14241"/>
                  </a:cubicBezTo>
                  <a:cubicBezTo>
                    <a:pt x="10205" y="14241"/>
                    <a:pt x="10462" y="13987"/>
                    <a:pt x="10457" y="13671"/>
                  </a:cubicBezTo>
                  <a:lnTo>
                    <a:pt x="1858" y="13671"/>
                  </a:lnTo>
                  <a:cubicBezTo>
                    <a:pt x="1716" y="13671"/>
                    <a:pt x="1597" y="13552"/>
                    <a:pt x="1597" y="13410"/>
                  </a:cubicBezTo>
                  <a:lnTo>
                    <a:pt x="159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7"/>
            <p:cNvSpPr/>
            <p:nvPr/>
          </p:nvSpPr>
          <p:spPr>
            <a:xfrm>
              <a:off x="1836175" y="2153325"/>
              <a:ext cx="236775" cy="57600"/>
            </a:xfrm>
            <a:custGeom>
              <a:avLst/>
              <a:gdLst/>
              <a:ahLst/>
              <a:cxnLst/>
              <a:rect l="l" t="t" r="r" b="b"/>
              <a:pathLst>
                <a:path w="9471" h="2304" extrusionOk="0">
                  <a:moveTo>
                    <a:pt x="0" y="0"/>
                  </a:moveTo>
                  <a:lnTo>
                    <a:pt x="0" y="1724"/>
                  </a:lnTo>
                  <a:lnTo>
                    <a:pt x="4797" y="2304"/>
                  </a:lnTo>
                  <a:lnTo>
                    <a:pt x="9471" y="1724"/>
                  </a:lnTo>
                  <a:lnTo>
                    <a:pt x="94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7"/>
            <p:cNvSpPr/>
            <p:nvPr/>
          </p:nvSpPr>
          <p:spPr>
            <a:xfrm>
              <a:off x="1836175" y="2196425"/>
              <a:ext cx="236775" cy="69100"/>
            </a:xfrm>
            <a:custGeom>
              <a:avLst/>
              <a:gdLst/>
              <a:ahLst/>
              <a:cxnLst/>
              <a:rect l="l" t="t" r="r" b="b"/>
              <a:pathLst>
                <a:path w="9471" h="2764" extrusionOk="0">
                  <a:moveTo>
                    <a:pt x="0" y="0"/>
                  </a:moveTo>
                  <a:lnTo>
                    <a:pt x="0" y="2764"/>
                  </a:lnTo>
                  <a:lnTo>
                    <a:pt x="9471" y="2764"/>
                  </a:lnTo>
                  <a:lnTo>
                    <a:pt x="947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7"/>
            <p:cNvSpPr/>
            <p:nvPr/>
          </p:nvSpPr>
          <p:spPr>
            <a:xfrm>
              <a:off x="1829975" y="2153325"/>
              <a:ext cx="20575" cy="43125"/>
            </a:xfrm>
            <a:custGeom>
              <a:avLst/>
              <a:gdLst/>
              <a:ahLst/>
              <a:cxnLst/>
              <a:rect l="l" t="t" r="r" b="b"/>
              <a:pathLst>
                <a:path w="823" h="1725" extrusionOk="0">
                  <a:moveTo>
                    <a:pt x="248" y="0"/>
                  </a:moveTo>
                  <a:lnTo>
                    <a:pt x="1" y="796"/>
                  </a:lnTo>
                  <a:lnTo>
                    <a:pt x="248" y="1724"/>
                  </a:lnTo>
                  <a:lnTo>
                    <a:pt x="823" y="1724"/>
                  </a:lnTo>
                  <a:lnTo>
                    <a:pt x="823" y="0"/>
                  </a:ln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7"/>
            <p:cNvSpPr/>
            <p:nvPr/>
          </p:nvSpPr>
          <p:spPr>
            <a:xfrm>
              <a:off x="1827775" y="2196425"/>
              <a:ext cx="22775" cy="69100"/>
            </a:xfrm>
            <a:custGeom>
              <a:avLst/>
              <a:gdLst/>
              <a:ahLst/>
              <a:cxnLst/>
              <a:rect l="l" t="t" r="r" b="b"/>
              <a:pathLst>
                <a:path w="911" h="2764" extrusionOk="0">
                  <a:moveTo>
                    <a:pt x="336" y="0"/>
                  </a:moveTo>
                  <a:lnTo>
                    <a:pt x="0" y="1221"/>
                  </a:lnTo>
                  <a:lnTo>
                    <a:pt x="336" y="2764"/>
                  </a:lnTo>
                  <a:lnTo>
                    <a:pt x="911" y="2764"/>
                  </a:lnTo>
                  <a:lnTo>
                    <a:pt x="911" y="0"/>
                  </a:lnTo>
                  <a:close/>
                </a:path>
              </a:pathLst>
            </a:custGeom>
            <a:solidFill>
              <a:srgbClr val="D82F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7"/>
            <p:cNvSpPr/>
            <p:nvPr/>
          </p:nvSpPr>
          <p:spPr>
            <a:xfrm>
              <a:off x="1928675" y="2049425"/>
              <a:ext cx="51425" cy="72525"/>
            </a:xfrm>
            <a:custGeom>
              <a:avLst/>
              <a:gdLst/>
              <a:ahLst/>
              <a:cxnLst/>
              <a:rect l="l" t="t" r="r" b="b"/>
              <a:pathLst>
                <a:path w="2057" h="2901" extrusionOk="0">
                  <a:moveTo>
                    <a:pt x="293" y="0"/>
                  </a:moveTo>
                  <a:lnTo>
                    <a:pt x="1" y="1362"/>
                  </a:lnTo>
                  <a:lnTo>
                    <a:pt x="293" y="2901"/>
                  </a:lnTo>
                  <a:lnTo>
                    <a:pt x="1027" y="2679"/>
                  </a:lnTo>
                  <a:lnTo>
                    <a:pt x="1805" y="2901"/>
                  </a:lnTo>
                  <a:lnTo>
                    <a:pt x="2057" y="1450"/>
                  </a:lnTo>
                  <a:lnTo>
                    <a:pt x="18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7"/>
            <p:cNvSpPr/>
            <p:nvPr/>
          </p:nvSpPr>
          <p:spPr>
            <a:xfrm>
              <a:off x="1926800" y="2108325"/>
              <a:ext cx="50750" cy="13625"/>
            </a:xfrm>
            <a:custGeom>
              <a:avLst/>
              <a:gdLst/>
              <a:ahLst/>
              <a:cxnLst/>
              <a:rect l="l" t="t" r="r" b="b"/>
              <a:pathLst>
                <a:path w="2030" h="545" extrusionOk="0">
                  <a:moveTo>
                    <a:pt x="368" y="1"/>
                  </a:moveTo>
                  <a:lnTo>
                    <a:pt x="1" y="275"/>
                  </a:lnTo>
                  <a:lnTo>
                    <a:pt x="368" y="545"/>
                  </a:lnTo>
                  <a:lnTo>
                    <a:pt x="1880" y="545"/>
                  </a:lnTo>
                  <a:lnTo>
                    <a:pt x="2030" y="200"/>
                  </a:lnTo>
                  <a:lnTo>
                    <a:pt x="1880" y="1"/>
                  </a:ln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7"/>
            <p:cNvSpPr/>
            <p:nvPr/>
          </p:nvSpPr>
          <p:spPr>
            <a:xfrm>
              <a:off x="1914200" y="2317025"/>
              <a:ext cx="81375" cy="10850"/>
            </a:xfrm>
            <a:custGeom>
              <a:avLst/>
              <a:gdLst/>
              <a:ahLst/>
              <a:cxnLst/>
              <a:rect l="l" t="t" r="r" b="b"/>
              <a:pathLst>
                <a:path w="3255" h="434" extrusionOk="0">
                  <a:moveTo>
                    <a:pt x="217" y="0"/>
                  </a:moveTo>
                  <a:cubicBezTo>
                    <a:pt x="98" y="0"/>
                    <a:pt x="5" y="97"/>
                    <a:pt x="5" y="217"/>
                  </a:cubicBezTo>
                  <a:cubicBezTo>
                    <a:pt x="1" y="336"/>
                    <a:pt x="98" y="433"/>
                    <a:pt x="217" y="433"/>
                  </a:cubicBezTo>
                  <a:lnTo>
                    <a:pt x="3038" y="433"/>
                  </a:lnTo>
                  <a:cubicBezTo>
                    <a:pt x="3157" y="433"/>
                    <a:pt x="3255" y="336"/>
                    <a:pt x="3255" y="217"/>
                  </a:cubicBezTo>
                  <a:cubicBezTo>
                    <a:pt x="3250" y="97"/>
                    <a:pt x="3153" y="4"/>
                    <a:pt x="303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7"/>
            <p:cNvSpPr/>
            <p:nvPr/>
          </p:nvSpPr>
          <p:spPr>
            <a:xfrm>
              <a:off x="1928575" y="2335025"/>
              <a:ext cx="52625" cy="10750"/>
            </a:xfrm>
            <a:custGeom>
              <a:avLst/>
              <a:gdLst/>
              <a:ahLst/>
              <a:cxnLst/>
              <a:rect l="l" t="t" r="r" b="b"/>
              <a:pathLst>
                <a:path w="2105" h="430" extrusionOk="0">
                  <a:moveTo>
                    <a:pt x="217" y="1"/>
                  </a:moveTo>
                  <a:cubicBezTo>
                    <a:pt x="98" y="1"/>
                    <a:pt x="5" y="98"/>
                    <a:pt x="5" y="217"/>
                  </a:cubicBezTo>
                  <a:cubicBezTo>
                    <a:pt x="0" y="334"/>
                    <a:pt x="93" y="430"/>
                    <a:pt x="209" y="430"/>
                  </a:cubicBezTo>
                  <a:cubicBezTo>
                    <a:pt x="212" y="430"/>
                    <a:pt x="214" y="430"/>
                    <a:pt x="217" y="430"/>
                  </a:cubicBezTo>
                  <a:lnTo>
                    <a:pt x="1888" y="430"/>
                  </a:lnTo>
                  <a:cubicBezTo>
                    <a:pt x="2008" y="430"/>
                    <a:pt x="2105" y="332"/>
                    <a:pt x="2105" y="217"/>
                  </a:cubicBezTo>
                  <a:cubicBezTo>
                    <a:pt x="2100" y="98"/>
                    <a:pt x="2003" y="1"/>
                    <a:pt x="18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7"/>
            <p:cNvSpPr/>
            <p:nvPr/>
          </p:nvSpPr>
          <p:spPr>
            <a:xfrm>
              <a:off x="1877950" y="2169450"/>
              <a:ext cx="153875" cy="10850"/>
            </a:xfrm>
            <a:custGeom>
              <a:avLst/>
              <a:gdLst/>
              <a:ahLst/>
              <a:cxnLst/>
              <a:rect l="l" t="t" r="r" b="b"/>
              <a:pathLst>
                <a:path w="6155" h="434" extrusionOk="0">
                  <a:moveTo>
                    <a:pt x="288" y="1"/>
                  </a:moveTo>
                  <a:cubicBezTo>
                    <a:pt x="0" y="1"/>
                    <a:pt x="0" y="434"/>
                    <a:pt x="288" y="434"/>
                  </a:cubicBezTo>
                  <a:lnTo>
                    <a:pt x="5867" y="434"/>
                  </a:lnTo>
                  <a:cubicBezTo>
                    <a:pt x="6155" y="434"/>
                    <a:pt x="6155" y="1"/>
                    <a:pt x="5867"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7"/>
            <p:cNvSpPr/>
            <p:nvPr/>
          </p:nvSpPr>
          <p:spPr>
            <a:xfrm>
              <a:off x="1899825" y="2216200"/>
              <a:ext cx="110125" cy="10750"/>
            </a:xfrm>
            <a:custGeom>
              <a:avLst/>
              <a:gdLst/>
              <a:ahLst/>
              <a:cxnLst/>
              <a:rect l="l" t="t" r="r" b="b"/>
              <a:pathLst>
                <a:path w="4405" h="430" extrusionOk="0">
                  <a:moveTo>
                    <a:pt x="217" y="1"/>
                  </a:moveTo>
                  <a:cubicBezTo>
                    <a:pt x="98" y="1"/>
                    <a:pt x="5" y="98"/>
                    <a:pt x="5" y="217"/>
                  </a:cubicBezTo>
                  <a:cubicBezTo>
                    <a:pt x="1" y="334"/>
                    <a:pt x="94" y="430"/>
                    <a:pt x="210" y="430"/>
                  </a:cubicBezTo>
                  <a:cubicBezTo>
                    <a:pt x="212" y="430"/>
                    <a:pt x="215" y="430"/>
                    <a:pt x="217" y="430"/>
                  </a:cubicBezTo>
                  <a:lnTo>
                    <a:pt x="4188" y="430"/>
                  </a:lnTo>
                  <a:cubicBezTo>
                    <a:pt x="4190" y="430"/>
                    <a:pt x="4193" y="430"/>
                    <a:pt x="4196" y="430"/>
                  </a:cubicBezTo>
                  <a:cubicBezTo>
                    <a:pt x="4311" y="430"/>
                    <a:pt x="4404" y="334"/>
                    <a:pt x="4400" y="217"/>
                  </a:cubicBezTo>
                  <a:cubicBezTo>
                    <a:pt x="4400" y="98"/>
                    <a:pt x="4307" y="1"/>
                    <a:pt x="41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7"/>
            <p:cNvSpPr/>
            <p:nvPr/>
          </p:nvSpPr>
          <p:spPr>
            <a:xfrm>
              <a:off x="1914200" y="2234325"/>
              <a:ext cx="81375" cy="10750"/>
            </a:xfrm>
            <a:custGeom>
              <a:avLst/>
              <a:gdLst/>
              <a:ahLst/>
              <a:cxnLst/>
              <a:rect l="l" t="t" r="r" b="b"/>
              <a:pathLst>
                <a:path w="3255" h="430" extrusionOk="0">
                  <a:moveTo>
                    <a:pt x="209" y="1"/>
                  </a:moveTo>
                  <a:cubicBezTo>
                    <a:pt x="94" y="1"/>
                    <a:pt x="1" y="96"/>
                    <a:pt x="5" y="213"/>
                  </a:cubicBezTo>
                  <a:cubicBezTo>
                    <a:pt x="5" y="333"/>
                    <a:pt x="98" y="430"/>
                    <a:pt x="217" y="430"/>
                  </a:cubicBezTo>
                  <a:lnTo>
                    <a:pt x="3038" y="430"/>
                  </a:lnTo>
                  <a:cubicBezTo>
                    <a:pt x="3153" y="425"/>
                    <a:pt x="3250" y="333"/>
                    <a:pt x="3255" y="213"/>
                  </a:cubicBezTo>
                  <a:cubicBezTo>
                    <a:pt x="3255" y="96"/>
                    <a:pt x="3162" y="1"/>
                    <a:pt x="3046" y="1"/>
                  </a:cubicBezTo>
                  <a:cubicBezTo>
                    <a:pt x="3043" y="1"/>
                    <a:pt x="3041" y="1"/>
                    <a:pt x="3038" y="1"/>
                  </a:cubicBezTo>
                  <a:lnTo>
                    <a:pt x="217" y="1"/>
                  </a:lnTo>
                  <a:cubicBezTo>
                    <a:pt x="215" y="1"/>
                    <a:pt x="212" y="1"/>
                    <a:pt x="2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7"/>
            <p:cNvSpPr/>
            <p:nvPr/>
          </p:nvSpPr>
          <p:spPr>
            <a:xfrm>
              <a:off x="1901500" y="2049425"/>
              <a:ext cx="34500" cy="70875"/>
            </a:xfrm>
            <a:custGeom>
              <a:avLst/>
              <a:gdLst/>
              <a:ahLst/>
              <a:cxnLst/>
              <a:rect l="l" t="t" r="r" b="b"/>
              <a:pathLst>
                <a:path w="1380" h="2835" extrusionOk="0">
                  <a:moveTo>
                    <a:pt x="407" y="0"/>
                  </a:moveTo>
                  <a:lnTo>
                    <a:pt x="318" y="151"/>
                  </a:lnTo>
                  <a:cubicBezTo>
                    <a:pt x="159" y="151"/>
                    <a:pt x="27" y="279"/>
                    <a:pt x="22" y="438"/>
                  </a:cubicBezTo>
                  <a:lnTo>
                    <a:pt x="0" y="2547"/>
                  </a:lnTo>
                  <a:cubicBezTo>
                    <a:pt x="0" y="2706"/>
                    <a:pt x="133" y="2834"/>
                    <a:pt x="292" y="2834"/>
                  </a:cubicBezTo>
                  <a:lnTo>
                    <a:pt x="1207" y="2777"/>
                  </a:lnTo>
                  <a:lnTo>
                    <a:pt x="1380" y="2357"/>
                  </a:lnTo>
                  <a:lnTo>
                    <a:pt x="138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7"/>
            <p:cNvSpPr/>
            <p:nvPr/>
          </p:nvSpPr>
          <p:spPr>
            <a:xfrm>
              <a:off x="1973775" y="2049425"/>
              <a:ext cx="37950" cy="69325"/>
            </a:xfrm>
            <a:custGeom>
              <a:avLst/>
              <a:gdLst/>
              <a:ahLst/>
              <a:cxnLst/>
              <a:rect l="l" t="t" r="r" b="b"/>
              <a:pathLst>
                <a:path w="1518" h="2773" extrusionOk="0">
                  <a:moveTo>
                    <a:pt x="1" y="0"/>
                  </a:moveTo>
                  <a:lnTo>
                    <a:pt x="1" y="2352"/>
                  </a:lnTo>
                  <a:lnTo>
                    <a:pt x="151" y="2728"/>
                  </a:lnTo>
                  <a:lnTo>
                    <a:pt x="1009" y="2772"/>
                  </a:lnTo>
                  <a:cubicBezTo>
                    <a:pt x="1011" y="2772"/>
                    <a:pt x="1014" y="2772"/>
                    <a:pt x="1016" y="2772"/>
                  </a:cubicBezTo>
                  <a:cubicBezTo>
                    <a:pt x="1172" y="2772"/>
                    <a:pt x="1296" y="2642"/>
                    <a:pt x="1296" y="2485"/>
                  </a:cubicBezTo>
                  <a:lnTo>
                    <a:pt x="1517" y="2357"/>
                  </a:lnTo>
                  <a:lnTo>
                    <a:pt x="1517" y="288"/>
                  </a:lnTo>
                  <a:cubicBezTo>
                    <a:pt x="1517" y="128"/>
                    <a:pt x="1389" y="0"/>
                    <a:pt x="123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7"/>
            <p:cNvSpPr/>
            <p:nvPr/>
          </p:nvSpPr>
          <p:spPr>
            <a:xfrm>
              <a:off x="1898075" y="2049425"/>
              <a:ext cx="37925" cy="72525"/>
            </a:xfrm>
            <a:custGeom>
              <a:avLst/>
              <a:gdLst/>
              <a:ahLst/>
              <a:cxnLst/>
              <a:rect l="l" t="t" r="r" b="b"/>
              <a:pathLst>
                <a:path w="1517" h="2901" extrusionOk="0">
                  <a:moveTo>
                    <a:pt x="287" y="0"/>
                  </a:moveTo>
                  <a:cubicBezTo>
                    <a:pt x="128" y="0"/>
                    <a:pt x="0" y="128"/>
                    <a:pt x="0" y="288"/>
                  </a:cubicBezTo>
                  <a:lnTo>
                    <a:pt x="0" y="2613"/>
                  </a:lnTo>
                  <a:cubicBezTo>
                    <a:pt x="0" y="2772"/>
                    <a:pt x="128" y="2901"/>
                    <a:pt x="287" y="2901"/>
                  </a:cubicBezTo>
                  <a:lnTo>
                    <a:pt x="1517" y="2901"/>
                  </a:lnTo>
                  <a:lnTo>
                    <a:pt x="1517" y="2357"/>
                  </a:lnTo>
                  <a:lnTo>
                    <a:pt x="721" y="2357"/>
                  </a:lnTo>
                  <a:cubicBezTo>
                    <a:pt x="624" y="2357"/>
                    <a:pt x="544" y="2282"/>
                    <a:pt x="544" y="2184"/>
                  </a:cubicBezTo>
                  <a:lnTo>
                    <a:pt x="54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7"/>
            <p:cNvSpPr/>
            <p:nvPr/>
          </p:nvSpPr>
          <p:spPr>
            <a:xfrm>
              <a:off x="1973775" y="2108325"/>
              <a:ext cx="37950" cy="13625"/>
            </a:xfrm>
            <a:custGeom>
              <a:avLst/>
              <a:gdLst/>
              <a:ahLst/>
              <a:cxnLst/>
              <a:rect l="l" t="t" r="r" b="b"/>
              <a:pathLst>
                <a:path w="1518" h="545" extrusionOk="0">
                  <a:moveTo>
                    <a:pt x="1" y="1"/>
                  </a:moveTo>
                  <a:lnTo>
                    <a:pt x="1" y="545"/>
                  </a:lnTo>
                  <a:lnTo>
                    <a:pt x="1230" y="545"/>
                  </a:lnTo>
                  <a:cubicBezTo>
                    <a:pt x="1389" y="545"/>
                    <a:pt x="1517" y="416"/>
                    <a:pt x="1517" y="257"/>
                  </a:cubicBezTo>
                  <a:lnTo>
                    <a:pt x="15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7"/>
            <p:cNvSpPr/>
            <p:nvPr/>
          </p:nvSpPr>
          <p:spPr>
            <a:xfrm>
              <a:off x="1794050" y="2018025"/>
              <a:ext cx="42150" cy="353625"/>
            </a:xfrm>
            <a:custGeom>
              <a:avLst/>
              <a:gdLst/>
              <a:ahLst/>
              <a:cxnLst/>
              <a:rect l="l" t="t" r="r" b="b"/>
              <a:pathLst>
                <a:path w="1686" h="14145" extrusionOk="0">
                  <a:moveTo>
                    <a:pt x="505" y="1"/>
                  </a:moveTo>
                  <a:cubicBezTo>
                    <a:pt x="191" y="1"/>
                    <a:pt x="1" y="332"/>
                    <a:pt x="1" y="651"/>
                  </a:cubicBezTo>
                  <a:lnTo>
                    <a:pt x="102" y="13525"/>
                  </a:lnTo>
                  <a:cubicBezTo>
                    <a:pt x="102" y="13843"/>
                    <a:pt x="363" y="14100"/>
                    <a:pt x="682" y="14100"/>
                  </a:cubicBezTo>
                  <a:lnTo>
                    <a:pt x="1672" y="14144"/>
                  </a:lnTo>
                  <a:lnTo>
                    <a:pt x="1553" y="13883"/>
                  </a:lnTo>
                  <a:lnTo>
                    <a:pt x="1685" y="13671"/>
                  </a:lnTo>
                  <a:lnTo>
                    <a:pt x="168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7"/>
            <p:cNvSpPr/>
            <p:nvPr/>
          </p:nvSpPr>
          <p:spPr>
            <a:xfrm>
              <a:off x="1792275" y="2018025"/>
              <a:ext cx="43925" cy="356050"/>
            </a:xfrm>
            <a:custGeom>
              <a:avLst/>
              <a:gdLst/>
              <a:ahLst/>
              <a:cxnLst/>
              <a:rect l="l" t="t" r="r" b="b"/>
              <a:pathLst>
                <a:path w="1757" h="14242" extrusionOk="0">
                  <a:moveTo>
                    <a:pt x="576" y="1"/>
                  </a:moveTo>
                  <a:cubicBezTo>
                    <a:pt x="257" y="5"/>
                    <a:pt x="1" y="261"/>
                    <a:pt x="1" y="575"/>
                  </a:cubicBezTo>
                  <a:lnTo>
                    <a:pt x="1" y="13671"/>
                  </a:lnTo>
                  <a:cubicBezTo>
                    <a:pt x="1" y="13985"/>
                    <a:pt x="257" y="14241"/>
                    <a:pt x="576" y="14241"/>
                  </a:cubicBezTo>
                  <a:lnTo>
                    <a:pt x="1756" y="14241"/>
                  </a:lnTo>
                  <a:lnTo>
                    <a:pt x="1756" y="13671"/>
                  </a:lnTo>
                  <a:lnTo>
                    <a:pt x="779" y="13671"/>
                  </a:lnTo>
                  <a:cubicBezTo>
                    <a:pt x="669" y="13671"/>
                    <a:pt x="576" y="13583"/>
                    <a:pt x="576" y="13468"/>
                  </a:cubicBezTo>
                  <a:lnTo>
                    <a:pt x="57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2" name="Google Shape;2262;p57"/>
          <p:cNvGrpSpPr/>
          <p:nvPr/>
        </p:nvGrpSpPr>
        <p:grpSpPr>
          <a:xfrm>
            <a:off x="999900" y="1506725"/>
            <a:ext cx="356025" cy="356025"/>
            <a:chOff x="999900" y="1506725"/>
            <a:chExt cx="356025" cy="356025"/>
          </a:xfrm>
        </p:grpSpPr>
        <p:sp>
          <p:nvSpPr>
            <p:cNvPr id="2263" name="Google Shape;2263;p57"/>
            <p:cNvSpPr/>
            <p:nvPr/>
          </p:nvSpPr>
          <p:spPr>
            <a:xfrm>
              <a:off x="999900" y="1506725"/>
              <a:ext cx="46550" cy="352375"/>
            </a:xfrm>
            <a:custGeom>
              <a:avLst/>
              <a:gdLst/>
              <a:ahLst/>
              <a:cxnLst/>
              <a:rect l="l" t="t" r="r" b="b"/>
              <a:pathLst>
                <a:path w="1862" h="14095" extrusionOk="0">
                  <a:moveTo>
                    <a:pt x="862" y="0"/>
                  </a:moveTo>
                  <a:cubicBezTo>
                    <a:pt x="765" y="0"/>
                    <a:pt x="668" y="18"/>
                    <a:pt x="575" y="49"/>
                  </a:cubicBezTo>
                  <a:cubicBezTo>
                    <a:pt x="243" y="168"/>
                    <a:pt x="155" y="747"/>
                    <a:pt x="155" y="1123"/>
                  </a:cubicBezTo>
                  <a:lnTo>
                    <a:pt x="0" y="13379"/>
                  </a:lnTo>
                  <a:cubicBezTo>
                    <a:pt x="0" y="13856"/>
                    <a:pt x="553" y="14095"/>
                    <a:pt x="1030" y="14095"/>
                  </a:cubicBezTo>
                  <a:lnTo>
                    <a:pt x="1459" y="14095"/>
                  </a:lnTo>
                  <a:lnTo>
                    <a:pt x="1861" y="8582"/>
                  </a:lnTo>
                  <a:lnTo>
                    <a:pt x="12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7"/>
            <p:cNvSpPr/>
            <p:nvPr/>
          </p:nvSpPr>
          <p:spPr>
            <a:xfrm>
              <a:off x="999900" y="1507700"/>
              <a:ext cx="34950" cy="355050"/>
            </a:xfrm>
            <a:custGeom>
              <a:avLst/>
              <a:gdLst/>
              <a:ahLst/>
              <a:cxnLst/>
              <a:rect l="l" t="t" r="r" b="b"/>
              <a:pathLst>
                <a:path w="1398" h="14202" extrusionOk="0">
                  <a:moveTo>
                    <a:pt x="610" y="1"/>
                  </a:moveTo>
                  <a:lnTo>
                    <a:pt x="610" y="1"/>
                  </a:lnTo>
                  <a:cubicBezTo>
                    <a:pt x="248" y="111"/>
                    <a:pt x="0" y="443"/>
                    <a:pt x="0" y="823"/>
                  </a:cubicBezTo>
                  <a:lnTo>
                    <a:pt x="0" y="13340"/>
                  </a:lnTo>
                  <a:cubicBezTo>
                    <a:pt x="0" y="13817"/>
                    <a:pt x="385" y="14202"/>
                    <a:pt x="862" y="14202"/>
                  </a:cubicBezTo>
                  <a:lnTo>
                    <a:pt x="1287" y="14202"/>
                  </a:lnTo>
                  <a:lnTo>
                    <a:pt x="1397" y="13910"/>
                  </a:lnTo>
                  <a:lnTo>
                    <a:pt x="1287" y="13627"/>
                  </a:lnTo>
                  <a:lnTo>
                    <a:pt x="999" y="13627"/>
                  </a:lnTo>
                  <a:cubicBezTo>
                    <a:pt x="765" y="13627"/>
                    <a:pt x="575" y="13437"/>
                    <a:pt x="575" y="13203"/>
                  </a:cubicBezTo>
                  <a:lnTo>
                    <a:pt x="575" y="248"/>
                  </a:lnTo>
                  <a:cubicBezTo>
                    <a:pt x="575" y="164"/>
                    <a:pt x="584" y="80"/>
                    <a:pt x="6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7"/>
            <p:cNvSpPr/>
            <p:nvPr/>
          </p:nvSpPr>
          <p:spPr>
            <a:xfrm>
              <a:off x="1035800" y="1506725"/>
              <a:ext cx="252150" cy="352375"/>
            </a:xfrm>
            <a:custGeom>
              <a:avLst/>
              <a:gdLst/>
              <a:ahLst/>
              <a:cxnLst/>
              <a:rect l="l" t="t" r="r" b="b"/>
              <a:pathLst>
                <a:path w="10086" h="14095" extrusionOk="0">
                  <a:moveTo>
                    <a:pt x="425" y="0"/>
                  </a:moveTo>
                  <a:lnTo>
                    <a:pt x="1" y="261"/>
                  </a:lnTo>
                  <a:lnTo>
                    <a:pt x="293" y="14095"/>
                  </a:lnTo>
                  <a:lnTo>
                    <a:pt x="9418" y="14051"/>
                  </a:lnTo>
                  <a:cubicBezTo>
                    <a:pt x="9732" y="14051"/>
                    <a:pt x="10081" y="13989"/>
                    <a:pt x="10081" y="13666"/>
                  </a:cubicBezTo>
                  <a:lnTo>
                    <a:pt x="10081" y="10889"/>
                  </a:lnTo>
                  <a:lnTo>
                    <a:pt x="9688" y="8484"/>
                  </a:lnTo>
                  <a:lnTo>
                    <a:pt x="10081" y="6990"/>
                  </a:lnTo>
                  <a:lnTo>
                    <a:pt x="10081" y="575"/>
                  </a:lnTo>
                  <a:cubicBezTo>
                    <a:pt x="10086" y="256"/>
                    <a:pt x="9829" y="0"/>
                    <a:pt x="9511" y="0"/>
                  </a:cubicBezTo>
                  <a:lnTo>
                    <a:pt x="8711" y="0"/>
                  </a:lnTo>
                  <a:lnTo>
                    <a:pt x="8043" y="371"/>
                  </a:lnTo>
                  <a:lnTo>
                    <a:pt x="737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7"/>
            <p:cNvSpPr/>
            <p:nvPr/>
          </p:nvSpPr>
          <p:spPr>
            <a:xfrm>
              <a:off x="1032050" y="1506725"/>
              <a:ext cx="255900" cy="356025"/>
            </a:xfrm>
            <a:custGeom>
              <a:avLst/>
              <a:gdLst/>
              <a:ahLst/>
              <a:cxnLst/>
              <a:rect l="l" t="t" r="r" b="b"/>
              <a:pathLst>
                <a:path w="10236" h="14241" extrusionOk="0">
                  <a:moveTo>
                    <a:pt x="1" y="0"/>
                  </a:moveTo>
                  <a:lnTo>
                    <a:pt x="1" y="6990"/>
                  </a:lnTo>
                  <a:lnTo>
                    <a:pt x="244" y="9727"/>
                  </a:lnTo>
                  <a:lnTo>
                    <a:pt x="1" y="10889"/>
                  </a:lnTo>
                  <a:lnTo>
                    <a:pt x="1" y="14241"/>
                  </a:lnTo>
                  <a:lnTo>
                    <a:pt x="7526" y="14241"/>
                  </a:lnTo>
                  <a:lnTo>
                    <a:pt x="8242" y="14051"/>
                  </a:lnTo>
                  <a:lnTo>
                    <a:pt x="8861" y="14241"/>
                  </a:lnTo>
                  <a:lnTo>
                    <a:pt x="9661" y="14241"/>
                  </a:lnTo>
                  <a:cubicBezTo>
                    <a:pt x="9979" y="14241"/>
                    <a:pt x="10236" y="13984"/>
                    <a:pt x="10231" y="13666"/>
                  </a:cubicBezTo>
                  <a:lnTo>
                    <a:pt x="863" y="13666"/>
                  </a:lnTo>
                  <a:cubicBezTo>
                    <a:pt x="704" y="13666"/>
                    <a:pt x="575" y="13538"/>
                    <a:pt x="575" y="13379"/>
                  </a:cubicBezTo>
                  <a:lnTo>
                    <a:pt x="5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7"/>
            <p:cNvSpPr/>
            <p:nvPr/>
          </p:nvSpPr>
          <p:spPr>
            <a:xfrm>
              <a:off x="1313025" y="1538100"/>
              <a:ext cx="42900" cy="54400"/>
            </a:xfrm>
            <a:custGeom>
              <a:avLst/>
              <a:gdLst/>
              <a:ahLst/>
              <a:cxnLst/>
              <a:rect l="l" t="t" r="r" b="b"/>
              <a:pathLst>
                <a:path w="1716" h="2176" extrusionOk="0">
                  <a:moveTo>
                    <a:pt x="739" y="1"/>
                  </a:moveTo>
                  <a:lnTo>
                    <a:pt x="0" y="319"/>
                  </a:lnTo>
                  <a:lnTo>
                    <a:pt x="204" y="1181"/>
                  </a:lnTo>
                  <a:lnTo>
                    <a:pt x="0" y="2039"/>
                  </a:lnTo>
                  <a:lnTo>
                    <a:pt x="827" y="2176"/>
                  </a:lnTo>
                  <a:lnTo>
                    <a:pt x="1716" y="2039"/>
                  </a:lnTo>
                  <a:lnTo>
                    <a:pt x="1716" y="319"/>
                  </a:lnTo>
                  <a:lnTo>
                    <a:pt x="7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7"/>
            <p:cNvSpPr/>
            <p:nvPr/>
          </p:nvSpPr>
          <p:spPr>
            <a:xfrm>
              <a:off x="1313025" y="1589050"/>
              <a:ext cx="42900" cy="268950"/>
            </a:xfrm>
            <a:custGeom>
              <a:avLst/>
              <a:gdLst/>
              <a:ahLst/>
              <a:cxnLst/>
              <a:rect l="l" t="t" r="r" b="b"/>
              <a:pathLst>
                <a:path w="1716" h="10758" extrusionOk="0">
                  <a:moveTo>
                    <a:pt x="0" y="1"/>
                  </a:moveTo>
                  <a:lnTo>
                    <a:pt x="199" y="4603"/>
                  </a:lnTo>
                  <a:lnTo>
                    <a:pt x="98" y="8406"/>
                  </a:lnTo>
                  <a:cubicBezTo>
                    <a:pt x="98" y="8476"/>
                    <a:pt x="107" y="8547"/>
                    <a:pt x="124" y="8618"/>
                  </a:cubicBezTo>
                  <a:lnTo>
                    <a:pt x="703" y="10652"/>
                  </a:lnTo>
                  <a:cubicBezTo>
                    <a:pt x="721" y="10713"/>
                    <a:pt x="779" y="10753"/>
                    <a:pt x="845" y="10758"/>
                  </a:cubicBezTo>
                  <a:lnTo>
                    <a:pt x="973" y="10758"/>
                  </a:lnTo>
                  <a:cubicBezTo>
                    <a:pt x="1035" y="10753"/>
                    <a:pt x="1092" y="10713"/>
                    <a:pt x="1110" y="10652"/>
                  </a:cubicBezTo>
                  <a:lnTo>
                    <a:pt x="1636" y="8613"/>
                  </a:lnTo>
                  <a:cubicBezTo>
                    <a:pt x="1645" y="8578"/>
                    <a:pt x="1707" y="8547"/>
                    <a:pt x="1711" y="8512"/>
                  </a:cubicBezTo>
                  <a:cubicBezTo>
                    <a:pt x="1716" y="8476"/>
                    <a:pt x="1716" y="8441"/>
                    <a:pt x="1716" y="8406"/>
                  </a:cubicBezTo>
                  <a:lnTo>
                    <a:pt x="1716" y="1"/>
                  </a:lnTo>
                  <a:lnTo>
                    <a:pt x="1070" y="1"/>
                  </a:lnTo>
                  <a:lnTo>
                    <a:pt x="827" y="173"/>
                  </a:lnTo>
                  <a:lnTo>
                    <a:pt x="6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7"/>
            <p:cNvSpPr/>
            <p:nvPr/>
          </p:nvSpPr>
          <p:spPr>
            <a:xfrm>
              <a:off x="1313025" y="1506725"/>
              <a:ext cx="42900" cy="39350"/>
            </a:xfrm>
            <a:custGeom>
              <a:avLst/>
              <a:gdLst/>
              <a:ahLst/>
              <a:cxnLst/>
              <a:rect l="l" t="t" r="r" b="b"/>
              <a:pathLst>
                <a:path w="1716" h="1574" extrusionOk="0">
                  <a:moveTo>
                    <a:pt x="646" y="0"/>
                  </a:moveTo>
                  <a:lnTo>
                    <a:pt x="412" y="88"/>
                  </a:lnTo>
                  <a:cubicBezTo>
                    <a:pt x="177" y="88"/>
                    <a:pt x="80" y="265"/>
                    <a:pt x="80" y="504"/>
                  </a:cubicBezTo>
                  <a:lnTo>
                    <a:pt x="0" y="1574"/>
                  </a:lnTo>
                  <a:lnTo>
                    <a:pt x="1716" y="1574"/>
                  </a:lnTo>
                  <a:lnTo>
                    <a:pt x="1716" y="433"/>
                  </a:lnTo>
                  <a:cubicBezTo>
                    <a:pt x="1716" y="195"/>
                    <a:pt x="1526" y="0"/>
                    <a:pt x="128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7"/>
            <p:cNvSpPr/>
            <p:nvPr/>
          </p:nvSpPr>
          <p:spPr>
            <a:xfrm>
              <a:off x="1313025" y="1542750"/>
              <a:ext cx="10075" cy="49750"/>
            </a:xfrm>
            <a:custGeom>
              <a:avLst/>
              <a:gdLst/>
              <a:ahLst/>
              <a:cxnLst/>
              <a:rect l="l" t="t" r="r" b="b"/>
              <a:pathLst>
                <a:path w="403" h="1990" extrusionOk="0">
                  <a:moveTo>
                    <a:pt x="160" y="0"/>
                  </a:moveTo>
                  <a:lnTo>
                    <a:pt x="0" y="133"/>
                  </a:lnTo>
                  <a:lnTo>
                    <a:pt x="0" y="1853"/>
                  </a:lnTo>
                  <a:lnTo>
                    <a:pt x="146" y="1990"/>
                  </a:lnTo>
                  <a:lnTo>
                    <a:pt x="403" y="1853"/>
                  </a:lnTo>
                  <a:lnTo>
                    <a:pt x="403" y="133"/>
                  </a:lnTo>
                  <a:lnTo>
                    <a:pt x="16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7"/>
            <p:cNvSpPr/>
            <p:nvPr/>
          </p:nvSpPr>
          <p:spPr>
            <a:xfrm>
              <a:off x="1312900" y="1589050"/>
              <a:ext cx="10325" cy="215350"/>
            </a:xfrm>
            <a:custGeom>
              <a:avLst/>
              <a:gdLst/>
              <a:ahLst/>
              <a:cxnLst/>
              <a:rect l="l" t="t" r="r" b="b"/>
              <a:pathLst>
                <a:path w="413" h="8614" extrusionOk="0">
                  <a:moveTo>
                    <a:pt x="5" y="1"/>
                  </a:moveTo>
                  <a:lnTo>
                    <a:pt x="5" y="8406"/>
                  </a:lnTo>
                  <a:cubicBezTo>
                    <a:pt x="1" y="8441"/>
                    <a:pt x="5" y="8476"/>
                    <a:pt x="10" y="8512"/>
                  </a:cubicBezTo>
                  <a:lnTo>
                    <a:pt x="209" y="8613"/>
                  </a:lnTo>
                  <a:lnTo>
                    <a:pt x="412" y="8512"/>
                  </a:lnTo>
                  <a:cubicBezTo>
                    <a:pt x="408" y="8476"/>
                    <a:pt x="408" y="8441"/>
                    <a:pt x="408" y="8406"/>
                  </a:cubicBezTo>
                  <a:lnTo>
                    <a:pt x="408"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7"/>
            <p:cNvSpPr/>
            <p:nvPr/>
          </p:nvSpPr>
          <p:spPr>
            <a:xfrm>
              <a:off x="1313025" y="1506725"/>
              <a:ext cx="20700" cy="39350"/>
            </a:xfrm>
            <a:custGeom>
              <a:avLst/>
              <a:gdLst/>
              <a:ahLst/>
              <a:cxnLst/>
              <a:rect l="l" t="t" r="r" b="b"/>
              <a:pathLst>
                <a:path w="828" h="1574" extrusionOk="0">
                  <a:moveTo>
                    <a:pt x="429" y="0"/>
                  </a:moveTo>
                  <a:cubicBezTo>
                    <a:pt x="191" y="0"/>
                    <a:pt x="0" y="195"/>
                    <a:pt x="0" y="433"/>
                  </a:cubicBezTo>
                  <a:lnTo>
                    <a:pt x="0" y="1574"/>
                  </a:lnTo>
                  <a:lnTo>
                    <a:pt x="403" y="1574"/>
                  </a:lnTo>
                  <a:lnTo>
                    <a:pt x="403" y="433"/>
                  </a:lnTo>
                  <a:cubicBezTo>
                    <a:pt x="398" y="195"/>
                    <a:pt x="588" y="0"/>
                    <a:pt x="8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7"/>
            <p:cNvSpPr/>
            <p:nvPr/>
          </p:nvSpPr>
          <p:spPr>
            <a:xfrm>
              <a:off x="1329150" y="1589050"/>
              <a:ext cx="10650" cy="219875"/>
            </a:xfrm>
            <a:custGeom>
              <a:avLst/>
              <a:gdLst/>
              <a:ahLst/>
              <a:cxnLst/>
              <a:rect l="l" t="t" r="r" b="b"/>
              <a:pathLst>
                <a:path w="426" h="8795" extrusionOk="0">
                  <a:moveTo>
                    <a:pt x="1" y="1"/>
                  </a:moveTo>
                  <a:lnTo>
                    <a:pt x="1" y="8512"/>
                  </a:lnTo>
                  <a:lnTo>
                    <a:pt x="209" y="8795"/>
                  </a:lnTo>
                  <a:lnTo>
                    <a:pt x="425" y="8512"/>
                  </a:lnTo>
                  <a:lnTo>
                    <a:pt x="4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7"/>
            <p:cNvSpPr/>
            <p:nvPr/>
          </p:nvSpPr>
          <p:spPr>
            <a:xfrm>
              <a:off x="1032050" y="1681450"/>
              <a:ext cx="255800" cy="97525"/>
            </a:xfrm>
            <a:custGeom>
              <a:avLst/>
              <a:gdLst/>
              <a:ahLst/>
              <a:cxnLst/>
              <a:rect l="l" t="t" r="r" b="b"/>
              <a:pathLst>
                <a:path w="10232" h="3901" extrusionOk="0">
                  <a:moveTo>
                    <a:pt x="1" y="1"/>
                  </a:moveTo>
                  <a:lnTo>
                    <a:pt x="345" y="1876"/>
                  </a:lnTo>
                  <a:lnTo>
                    <a:pt x="1" y="3900"/>
                  </a:lnTo>
                  <a:lnTo>
                    <a:pt x="10231" y="3900"/>
                  </a:lnTo>
                  <a:lnTo>
                    <a:pt x="9979" y="3587"/>
                  </a:lnTo>
                  <a:lnTo>
                    <a:pt x="10231" y="3330"/>
                  </a:lnTo>
                  <a:lnTo>
                    <a:pt x="102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7"/>
            <p:cNvSpPr/>
            <p:nvPr/>
          </p:nvSpPr>
          <p:spPr>
            <a:xfrm>
              <a:off x="1032050" y="1681450"/>
              <a:ext cx="255800" cy="97525"/>
            </a:xfrm>
            <a:custGeom>
              <a:avLst/>
              <a:gdLst/>
              <a:ahLst/>
              <a:cxnLst/>
              <a:rect l="l" t="t" r="r" b="b"/>
              <a:pathLst>
                <a:path w="10232" h="3901" extrusionOk="0">
                  <a:moveTo>
                    <a:pt x="1" y="1"/>
                  </a:moveTo>
                  <a:lnTo>
                    <a:pt x="1" y="3900"/>
                  </a:lnTo>
                  <a:lnTo>
                    <a:pt x="10231" y="3900"/>
                  </a:lnTo>
                  <a:lnTo>
                    <a:pt x="10231" y="3330"/>
                  </a:lnTo>
                  <a:lnTo>
                    <a:pt x="810" y="3330"/>
                  </a:lnTo>
                  <a:cubicBezTo>
                    <a:pt x="681" y="3330"/>
                    <a:pt x="575" y="3224"/>
                    <a:pt x="575" y="3096"/>
                  </a:cubicBezTo>
                  <a:lnTo>
                    <a:pt x="5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7"/>
            <p:cNvSpPr/>
            <p:nvPr/>
          </p:nvSpPr>
          <p:spPr>
            <a:xfrm>
              <a:off x="1108425" y="1710525"/>
              <a:ext cx="71000" cy="10750"/>
            </a:xfrm>
            <a:custGeom>
              <a:avLst/>
              <a:gdLst/>
              <a:ahLst/>
              <a:cxnLst/>
              <a:rect l="l" t="t" r="r" b="b"/>
              <a:pathLst>
                <a:path w="2840" h="430" extrusionOk="0">
                  <a:moveTo>
                    <a:pt x="213" y="1"/>
                  </a:moveTo>
                  <a:cubicBezTo>
                    <a:pt x="98" y="1"/>
                    <a:pt x="1" y="98"/>
                    <a:pt x="5" y="217"/>
                  </a:cubicBezTo>
                  <a:cubicBezTo>
                    <a:pt x="1" y="332"/>
                    <a:pt x="94" y="430"/>
                    <a:pt x="213" y="430"/>
                  </a:cubicBezTo>
                  <a:lnTo>
                    <a:pt x="2622" y="430"/>
                  </a:lnTo>
                  <a:cubicBezTo>
                    <a:pt x="2742" y="430"/>
                    <a:pt x="2839" y="332"/>
                    <a:pt x="2839" y="217"/>
                  </a:cubicBezTo>
                  <a:cubicBezTo>
                    <a:pt x="2835" y="98"/>
                    <a:pt x="2742" y="1"/>
                    <a:pt x="2622"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7"/>
            <p:cNvSpPr/>
            <p:nvPr/>
          </p:nvSpPr>
          <p:spPr>
            <a:xfrm>
              <a:off x="1086100" y="1739200"/>
              <a:ext cx="115525" cy="10775"/>
            </a:xfrm>
            <a:custGeom>
              <a:avLst/>
              <a:gdLst/>
              <a:ahLst/>
              <a:cxnLst/>
              <a:rect l="l" t="t" r="r" b="b"/>
              <a:pathLst>
                <a:path w="4621" h="431" extrusionOk="0">
                  <a:moveTo>
                    <a:pt x="213" y="0"/>
                  </a:moveTo>
                  <a:cubicBezTo>
                    <a:pt x="99" y="0"/>
                    <a:pt x="1" y="95"/>
                    <a:pt x="1" y="215"/>
                  </a:cubicBezTo>
                  <a:cubicBezTo>
                    <a:pt x="1" y="336"/>
                    <a:pt x="99" y="431"/>
                    <a:pt x="213" y="431"/>
                  </a:cubicBezTo>
                  <a:cubicBezTo>
                    <a:pt x="225" y="431"/>
                    <a:pt x="236" y="430"/>
                    <a:pt x="248" y="428"/>
                  </a:cubicBezTo>
                  <a:lnTo>
                    <a:pt x="4378" y="428"/>
                  </a:lnTo>
                  <a:cubicBezTo>
                    <a:pt x="4621" y="388"/>
                    <a:pt x="4621" y="43"/>
                    <a:pt x="4378" y="3"/>
                  </a:cubicBezTo>
                  <a:lnTo>
                    <a:pt x="248" y="3"/>
                  </a:lnTo>
                  <a:cubicBezTo>
                    <a:pt x="236" y="1"/>
                    <a:pt x="225" y="0"/>
                    <a:pt x="213"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7"/>
            <p:cNvSpPr/>
            <p:nvPr/>
          </p:nvSpPr>
          <p:spPr>
            <a:xfrm>
              <a:off x="1220175" y="1506725"/>
              <a:ext cx="33400" cy="356025"/>
            </a:xfrm>
            <a:custGeom>
              <a:avLst/>
              <a:gdLst/>
              <a:ahLst/>
              <a:cxnLst/>
              <a:rect l="l" t="t" r="r" b="b"/>
              <a:pathLst>
                <a:path w="1336" h="14241" extrusionOk="0">
                  <a:moveTo>
                    <a:pt x="1" y="0"/>
                  </a:moveTo>
                  <a:lnTo>
                    <a:pt x="337" y="7406"/>
                  </a:lnTo>
                  <a:lnTo>
                    <a:pt x="1" y="14241"/>
                  </a:lnTo>
                  <a:lnTo>
                    <a:pt x="1" y="14241"/>
                  </a:lnTo>
                  <a:lnTo>
                    <a:pt x="668" y="13971"/>
                  </a:lnTo>
                  <a:lnTo>
                    <a:pt x="1336" y="14241"/>
                  </a:lnTo>
                  <a:lnTo>
                    <a:pt x="1336" y="0"/>
                  </a:lnTo>
                  <a:lnTo>
                    <a:pt x="575" y="0"/>
                  </a:lnTo>
                  <a:lnTo>
                    <a:pt x="270" y="283"/>
                  </a:lnTo>
                  <a:lnTo>
                    <a:pt x="1"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7"/>
            <p:cNvSpPr/>
            <p:nvPr/>
          </p:nvSpPr>
          <p:spPr>
            <a:xfrm>
              <a:off x="1220175" y="1506725"/>
              <a:ext cx="33400" cy="356025"/>
            </a:xfrm>
            <a:custGeom>
              <a:avLst/>
              <a:gdLst/>
              <a:ahLst/>
              <a:cxnLst/>
              <a:rect l="l" t="t" r="r" b="b"/>
              <a:pathLst>
                <a:path w="1336" h="14241" extrusionOk="0">
                  <a:moveTo>
                    <a:pt x="1" y="0"/>
                  </a:moveTo>
                  <a:lnTo>
                    <a:pt x="1" y="14241"/>
                  </a:lnTo>
                  <a:lnTo>
                    <a:pt x="1336" y="14241"/>
                  </a:lnTo>
                  <a:lnTo>
                    <a:pt x="1336" y="13666"/>
                  </a:lnTo>
                  <a:lnTo>
                    <a:pt x="717" y="13666"/>
                  </a:lnTo>
                  <a:cubicBezTo>
                    <a:pt x="637" y="13666"/>
                    <a:pt x="575" y="13604"/>
                    <a:pt x="575" y="13525"/>
                  </a:cubicBezTo>
                  <a:lnTo>
                    <a:pt x="57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7"/>
            <p:cNvSpPr/>
            <p:nvPr/>
          </p:nvSpPr>
          <p:spPr>
            <a:xfrm>
              <a:off x="1316550" y="1801825"/>
              <a:ext cx="39275" cy="58600"/>
            </a:xfrm>
            <a:custGeom>
              <a:avLst/>
              <a:gdLst/>
              <a:ahLst/>
              <a:cxnLst/>
              <a:rect l="l" t="t" r="r" b="b"/>
              <a:pathLst>
                <a:path w="1571" h="2344" extrusionOk="0">
                  <a:moveTo>
                    <a:pt x="266" y="1"/>
                  </a:moveTo>
                  <a:lnTo>
                    <a:pt x="1" y="129"/>
                  </a:lnTo>
                  <a:cubicBezTo>
                    <a:pt x="5" y="164"/>
                    <a:pt x="14" y="200"/>
                    <a:pt x="23" y="235"/>
                  </a:cubicBezTo>
                  <a:lnTo>
                    <a:pt x="554" y="2233"/>
                  </a:lnTo>
                  <a:cubicBezTo>
                    <a:pt x="567" y="2300"/>
                    <a:pt x="624" y="2344"/>
                    <a:pt x="691" y="2344"/>
                  </a:cubicBezTo>
                  <a:lnTo>
                    <a:pt x="810" y="2344"/>
                  </a:lnTo>
                  <a:cubicBezTo>
                    <a:pt x="872" y="2344"/>
                    <a:pt x="929" y="2300"/>
                    <a:pt x="947" y="2233"/>
                  </a:cubicBezTo>
                  <a:lnTo>
                    <a:pt x="1208" y="1482"/>
                  </a:lnTo>
                  <a:lnTo>
                    <a:pt x="1548" y="107"/>
                  </a:lnTo>
                  <a:cubicBezTo>
                    <a:pt x="1557" y="71"/>
                    <a:pt x="1566" y="36"/>
                    <a:pt x="15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7"/>
            <p:cNvSpPr/>
            <p:nvPr/>
          </p:nvSpPr>
          <p:spPr>
            <a:xfrm>
              <a:off x="1323750" y="1838850"/>
              <a:ext cx="23000" cy="23900"/>
            </a:xfrm>
            <a:custGeom>
              <a:avLst/>
              <a:gdLst/>
              <a:ahLst/>
              <a:cxnLst/>
              <a:rect l="l" t="t" r="r" b="b"/>
              <a:pathLst>
                <a:path w="920" h="956" extrusionOk="0">
                  <a:moveTo>
                    <a:pt x="341" y="1"/>
                  </a:moveTo>
                  <a:lnTo>
                    <a:pt x="0" y="94"/>
                  </a:lnTo>
                  <a:lnTo>
                    <a:pt x="217" y="810"/>
                  </a:lnTo>
                  <a:cubicBezTo>
                    <a:pt x="230" y="872"/>
                    <a:pt x="288" y="920"/>
                    <a:pt x="354" y="920"/>
                  </a:cubicBezTo>
                  <a:lnTo>
                    <a:pt x="566" y="956"/>
                  </a:lnTo>
                  <a:cubicBezTo>
                    <a:pt x="628" y="956"/>
                    <a:pt x="686" y="912"/>
                    <a:pt x="703" y="845"/>
                  </a:cubicBezTo>
                  <a:lnTo>
                    <a:pt x="92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7"/>
            <p:cNvSpPr/>
            <p:nvPr/>
          </p:nvSpPr>
          <p:spPr>
            <a:xfrm>
              <a:off x="1313125" y="1801950"/>
              <a:ext cx="19275" cy="40900"/>
            </a:xfrm>
            <a:custGeom>
              <a:avLst/>
              <a:gdLst/>
              <a:ahLst/>
              <a:cxnLst/>
              <a:rect l="l" t="t" r="r" b="b"/>
              <a:pathLst>
                <a:path w="771" h="1636" extrusionOk="0">
                  <a:moveTo>
                    <a:pt x="1" y="0"/>
                  </a:moveTo>
                  <a:cubicBezTo>
                    <a:pt x="5" y="22"/>
                    <a:pt x="5" y="40"/>
                    <a:pt x="10" y="58"/>
                  </a:cubicBezTo>
                  <a:cubicBezTo>
                    <a:pt x="14" y="71"/>
                    <a:pt x="14" y="89"/>
                    <a:pt x="23" y="102"/>
                  </a:cubicBezTo>
                  <a:lnTo>
                    <a:pt x="363" y="1477"/>
                  </a:lnTo>
                  <a:lnTo>
                    <a:pt x="571" y="1636"/>
                  </a:lnTo>
                  <a:lnTo>
                    <a:pt x="770" y="1477"/>
                  </a:lnTo>
                  <a:lnTo>
                    <a:pt x="421" y="106"/>
                  </a:lnTo>
                  <a:cubicBezTo>
                    <a:pt x="412" y="71"/>
                    <a:pt x="408" y="35"/>
                    <a:pt x="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7"/>
            <p:cNvSpPr/>
            <p:nvPr/>
          </p:nvSpPr>
          <p:spPr>
            <a:xfrm>
              <a:off x="1322200" y="1838850"/>
              <a:ext cx="16275" cy="23900"/>
            </a:xfrm>
            <a:custGeom>
              <a:avLst/>
              <a:gdLst/>
              <a:ahLst/>
              <a:cxnLst/>
              <a:rect l="l" t="t" r="r" b="b"/>
              <a:pathLst>
                <a:path w="651" h="956" extrusionOk="0">
                  <a:moveTo>
                    <a:pt x="0" y="1"/>
                  </a:moveTo>
                  <a:lnTo>
                    <a:pt x="217" y="845"/>
                  </a:lnTo>
                  <a:cubicBezTo>
                    <a:pt x="230" y="912"/>
                    <a:pt x="288" y="956"/>
                    <a:pt x="354" y="956"/>
                  </a:cubicBezTo>
                  <a:lnTo>
                    <a:pt x="650" y="956"/>
                  </a:lnTo>
                  <a:lnTo>
                    <a:pt x="40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4" name="Google Shape;2284;p57"/>
          <p:cNvGrpSpPr/>
          <p:nvPr/>
        </p:nvGrpSpPr>
        <p:grpSpPr>
          <a:xfrm>
            <a:off x="7783975" y="1506725"/>
            <a:ext cx="356150" cy="356025"/>
            <a:chOff x="7783975" y="1506725"/>
            <a:chExt cx="356150" cy="356025"/>
          </a:xfrm>
        </p:grpSpPr>
        <p:sp>
          <p:nvSpPr>
            <p:cNvPr id="2285" name="Google Shape;2285;p57"/>
            <p:cNvSpPr/>
            <p:nvPr/>
          </p:nvSpPr>
          <p:spPr>
            <a:xfrm>
              <a:off x="7788500" y="1506725"/>
              <a:ext cx="351625" cy="351050"/>
            </a:xfrm>
            <a:custGeom>
              <a:avLst/>
              <a:gdLst/>
              <a:ahLst/>
              <a:cxnLst/>
              <a:rect l="l" t="t" r="r" b="b"/>
              <a:pathLst>
                <a:path w="14065" h="14042" extrusionOk="0">
                  <a:moveTo>
                    <a:pt x="341" y="0"/>
                  </a:moveTo>
                  <a:cubicBezTo>
                    <a:pt x="49" y="27"/>
                    <a:pt x="1" y="389"/>
                    <a:pt x="1" y="685"/>
                  </a:cubicBezTo>
                  <a:lnTo>
                    <a:pt x="98" y="13476"/>
                  </a:lnTo>
                  <a:cubicBezTo>
                    <a:pt x="98" y="13790"/>
                    <a:pt x="354" y="14042"/>
                    <a:pt x="668" y="14042"/>
                  </a:cubicBezTo>
                  <a:lnTo>
                    <a:pt x="13317" y="14033"/>
                  </a:lnTo>
                  <a:cubicBezTo>
                    <a:pt x="13618" y="14033"/>
                    <a:pt x="14038" y="14011"/>
                    <a:pt x="14065" y="13723"/>
                  </a:cubicBezTo>
                  <a:lnTo>
                    <a:pt x="14065" y="575"/>
                  </a:lnTo>
                  <a:cubicBezTo>
                    <a:pt x="14065" y="256"/>
                    <a:pt x="13813" y="0"/>
                    <a:pt x="134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7"/>
            <p:cNvSpPr/>
            <p:nvPr/>
          </p:nvSpPr>
          <p:spPr>
            <a:xfrm>
              <a:off x="7812825" y="1699475"/>
              <a:ext cx="298675" cy="134775"/>
            </a:xfrm>
            <a:custGeom>
              <a:avLst/>
              <a:gdLst/>
              <a:ahLst/>
              <a:cxnLst/>
              <a:rect l="l" t="t" r="r" b="b"/>
              <a:pathLst>
                <a:path w="11947" h="5391" extrusionOk="0">
                  <a:moveTo>
                    <a:pt x="288" y="1"/>
                  </a:moveTo>
                  <a:cubicBezTo>
                    <a:pt x="128" y="1"/>
                    <a:pt x="0" y="129"/>
                    <a:pt x="0" y="288"/>
                  </a:cubicBezTo>
                  <a:lnTo>
                    <a:pt x="0" y="5103"/>
                  </a:lnTo>
                  <a:cubicBezTo>
                    <a:pt x="0" y="5257"/>
                    <a:pt x="128" y="5386"/>
                    <a:pt x="288" y="5390"/>
                  </a:cubicBezTo>
                  <a:lnTo>
                    <a:pt x="1150" y="5390"/>
                  </a:lnTo>
                  <a:lnTo>
                    <a:pt x="2290" y="4771"/>
                  </a:lnTo>
                  <a:lnTo>
                    <a:pt x="4103" y="5390"/>
                  </a:lnTo>
                  <a:lnTo>
                    <a:pt x="6367" y="5390"/>
                  </a:lnTo>
                  <a:lnTo>
                    <a:pt x="8582" y="4687"/>
                  </a:lnTo>
                  <a:lnTo>
                    <a:pt x="10792" y="5390"/>
                  </a:lnTo>
                  <a:lnTo>
                    <a:pt x="11659" y="5390"/>
                  </a:lnTo>
                  <a:cubicBezTo>
                    <a:pt x="11818" y="5390"/>
                    <a:pt x="11946" y="5257"/>
                    <a:pt x="11946" y="5103"/>
                  </a:cubicBezTo>
                  <a:lnTo>
                    <a:pt x="11946" y="288"/>
                  </a:lnTo>
                  <a:cubicBezTo>
                    <a:pt x="11946" y="129"/>
                    <a:pt x="11818" y="1"/>
                    <a:pt x="116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7"/>
            <p:cNvSpPr/>
            <p:nvPr/>
          </p:nvSpPr>
          <p:spPr>
            <a:xfrm>
              <a:off x="7845525" y="1723125"/>
              <a:ext cx="41375" cy="111125"/>
            </a:xfrm>
            <a:custGeom>
              <a:avLst/>
              <a:gdLst/>
              <a:ahLst/>
              <a:cxnLst/>
              <a:rect l="l" t="t" r="r" b="b"/>
              <a:pathLst>
                <a:path w="1655" h="4445" extrusionOk="0">
                  <a:moveTo>
                    <a:pt x="297" y="1"/>
                  </a:moveTo>
                  <a:lnTo>
                    <a:pt x="142" y="160"/>
                  </a:lnTo>
                  <a:cubicBezTo>
                    <a:pt x="63" y="160"/>
                    <a:pt x="1" y="222"/>
                    <a:pt x="1" y="301"/>
                  </a:cubicBezTo>
                  <a:lnTo>
                    <a:pt x="72" y="4311"/>
                  </a:lnTo>
                  <a:lnTo>
                    <a:pt x="1323" y="4444"/>
                  </a:lnTo>
                  <a:lnTo>
                    <a:pt x="1654" y="2543"/>
                  </a:lnTo>
                  <a:lnTo>
                    <a:pt x="1323" y="142"/>
                  </a:lnTo>
                  <a:cubicBezTo>
                    <a:pt x="1323" y="63"/>
                    <a:pt x="1257" y="1"/>
                    <a:pt x="11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7"/>
            <p:cNvSpPr/>
            <p:nvPr/>
          </p:nvSpPr>
          <p:spPr>
            <a:xfrm>
              <a:off x="7841550" y="1723125"/>
              <a:ext cx="37050" cy="111125"/>
            </a:xfrm>
            <a:custGeom>
              <a:avLst/>
              <a:gdLst/>
              <a:ahLst/>
              <a:cxnLst/>
              <a:rect l="l" t="t" r="r" b="b"/>
              <a:pathLst>
                <a:path w="1482" h="4445" extrusionOk="0">
                  <a:moveTo>
                    <a:pt x="142" y="1"/>
                  </a:moveTo>
                  <a:cubicBezTo>
                    <a:pt x="63" y="1"/>
                    <a:pt x="1" y="63"/>
                    <a:pt x="1" y="142"/>
                  </a:cubicBezTo>
                  <a:lnTo>
                    <a:pt x="1" y="1071"/>
                  </a:lnTo>
                  <a:lnTo>
                    <a:pt x="209" y="2366"/>
                  </a:lnTo>
                  <a:lnTo>
                    <a:pt x="1" y="3365"/>
                  </a:lnTo>
                  <a:lnTo>
                    <a:pt x="1" y="4444"/>
                  </a:lnTo>
                  <a:lnTo>
                    <a:pt x="1482" y="4444"/>
                  </a:lnTo>
                  <a:lnTo>
                    <a:pt x="1482" y="3949"/>
                  </a:lnTo>
                  <a:lnTo>
                    <a:pt x="633" y="3949"/>
                  </a:lnTo>
                  <a:cubicBezTo>
                    <a:pt x="630" y="3949"/>
                    <a:pt x="628" y="3949"/>
                    <a:pt x="625" y="3949"/>
                  </a:cubicBezTo>
                  <a:cubicBezTo>
                    <a:pt x="532" y="3949"/>
                    <a:pt x="456" y="3871"/>
                    <a:pt x="456" y="3781"/>
                  </a:cubicBezTo>
                  <a:lnTo>
                    <a:pt x="45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7"/>
            <p:cNvSpPr/>
            <p:nvPr/>
          </p:nvSpPr>
          <p:spPr>
            <a:xfrm>
              <a:off x="7880900" y="1723125"/>
              <a:ext cx="34525" cy="108575"/>
            </a:xfrm>
            <a:custGeom>
              <a:avLst/>
              <a:gdLst/>
              <a:ahLst/>
              <a:cxnLst/>
              <a:rect l="l" t="t" r="r" b="b"/>
              <a:pathLst>
                <a:path w="1381" h="4343" extrusionOk="0">
                  <a:moveTo>
                    <a:pt x="394" y="1"/>
                  </a:moveTo>
                  <a:lnTo>
                    <a:pt x="186" y="116"/>
                  </a:lnTo>
                  <a:cubicBezTo>
                    <a:pt x="107" y="116"/>
                    <a:pt x="45" y="178"/>
                    <a:pt x="45" y="257"/>
                  </a:cubicBezTo>
                  <a:lnTo>
                    <a:pt x="1" y="4320"/>
                  </a:lnTo>
                  <a:lnTo>
                    <a:pt x="1190" y="4342"/>
                  </a:lnTo>
                  <a:lnTo>
                    <a:pt x="1380" y="3949"/>
                  </a:lnTo>
                  <a:lnTo>
                    <a:pt x="1380" y="3365"/>
                  </a:lnTo>
                  <a:lnTo>
                    <a:pt x="1088" y="2172"/>
                  </a:lnTo>
                  <a:lnTo>
                    <a:pt x="1380" y="1071"/>
                  </a:lnTo>
                  <a:lnTo>
                    <a:pt x="1380" y="142"/>
                  </a:lnTo>
                  <a:cubicBezTo>
                    <a:pt x="1380" y="63"/>
                    <a:pt x="1318" y="1"/>
                    <a:pt x="123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7"/>
            <p:cNvSpPr/>
            <p:nvPr/>
          </p:nvSpPr>
          <p:spPr>
            <a:xfrm>
              <a:off x="7878475" y="1723125"/>
              <a:ext cx="36950" cy="111125"/>
            </a:xfrm>
            <a:custGeom>
              <a:avLst/>
              <a:gdLst/>
              <a:ahLst/>
              <a:cxnLst/>
              <a:rect l="l" t="t" r="r" b="b"/>
              <a:pathLst>
                <a:path w="1478" h="4445" extrusionOk="0">
                  <a:moveTo>
                    <a:pt x="142" y="1"/>
                  </a:moveTo>
                  <a:cubicBezTo>
                    <a:pt x="62" y="1"/>
                    <a:pt x="0" y="67"/>
                    <a:pt x="5" y="142"/>
                  </a:cubicBezTo>
                  <a:lnTo>
                    <a:pt x="5" y="4444"/>
                  </a:lnTo>
                  <a:lnTo>
                    <a:pt x="1477" y="4444"/>
                  </a:lnTo>
                  <a:lnTo>
                    <a:pt x="1477" y="3949"/>
                  </a:lnTo>
                  <a:lnTo>
                    <a:pt x="659" y="3949"/>
                  </a:lnTo>
                  <a:cubicBezTo>
                    <a:pt x="566" y="3949"/>
                    <a:pt x="491" y="3874"/>
                    <a:pt x="491" y="3781"/>
                  </a:cubicBezTo>
                  <a:lnTo>
                    <a:pt x="49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7"/>
            <p:cNvSpPr/>
            <p:nvPr/>
          </p:nvSpPr>
          <p:spPr>
            <a:xfrm>
              <a:off x="7841550" y="1749875"/>
              <a:ext cx="42250" cy="57400"/>
            </a:xfrm>
            <a:custGeom>
              <a:avLst/>
              <a:gdLst/>
              <a:ahLst/>
              <a:cxnLst/>
              <a:rect l="l" t="t" r="r" b="b"/>
              <a:pathLst>
                <a:path w="1690" h="2296" extrusionOk="0">
                  <a:moveTo>
                    <a:pt x="1" y="1"/>
                  </a:moveTo>
                  <a:lnTo>
                    <a:pt x="1" y="2295"/>
                  </a:lnTo>
                  <a:lnTo>
                    <a:pt x="1482" y="2295"/>
                  </a:lnTo>
                  <a:lnTo>
                    <a:pt x="1690" y="1177"/>
                  </a:lnTo>
                  <a:lnTo>
                    <a:pt x="1482" y="1"/>
                  </a:lnTo>
                  <a:close/>
                </a:path>
              </a:pathLst>
            </a:custGeom>
            <a:solidFill>
              <a:srgbClr val="FA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7"/>
            <p:cNvSpPr/>
            <p:nvPr/>
          </p:nvSpPr>
          <p:spPr>
            <a:xfrm>
              <a:off x="7841550" y="1749875"/>
              <a:ext cx="11425" cy="57400"/>
            </a:xfrm>
            <a:custGeom>
              <a:avLst/>
              <a:gdLst/>
              <a:ahLst/>
              <a:cxnLst/>
              <a:rect l="l" t="t" r="r" b="b"/>
              <a:pathLst>
                <a:path w="457" h="2296" extrusionOk="0">
                  <a:moveTo>
                    <a:pt x="1" y="1"/>
                  </a:moveTo>
                  <a:lnTo>
                    <a:pt x="1" y="2295"/>
                  </a:lnTo>
                  <a:lnTo>
                    <a:pt x="456" y="2295"/>
                  </a:lnTo>
                  <a:lnTo>
                    <a:pt x="456" y="1"/>
                  </a:ln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7"/>
            <p:cNvSpPr/>
            <p:nvPr/>
          </p:nvSpPr>
          <p:spPr>
            <a:xfrm>
              <a:off x="7878575" y="1749875"/>
              <a:ext cx="36850" cy="57400"/>
            </a:xfrm>
            <a:custGeom>
              <a:avLst/>
              <a:gdLst/>
              <a:ahLst/>
              <a:cxnLst/>
              <a:rect l="l" t="t" r="r" b="b"/>
              <a:pathLst>
                <a:path w="1474" h="2296" extrusionOk="0">
                  <a:moveTo>
                    <a:pt x="1" y="1"/>
                  </a:moveTo>
                  <a:lnTo>
                    <a:pt x="244" y="841"/>
                  </a:lnTo>
                  <a:lnTo>
                    <a:pt x="1" y="2295"/>
                  </a:lnTo>
                  <a:lnTo>
                    <a:pt x="1473" y="2295"/>
                  </a:lnTo>
                  <a:lnTo>
                    <a:pt x="1473" y="1"/>
                  </a:lnTo>
                  <a:close/>
                </a:path>
              </a:pathLst>
            </a:custGeom>
            <a:solidFill>
              <a:srgbClr val="FA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7"/>
            <p:cNvSpPr/>
            <p:nvPr/>
          </p:nvSpPr>
          <p:spPr>
            <a:xfrm>
              <a:off x="7878575" y="1749875"/>
              <a:ext cx="12200" cy="57400"/>
            </a:xfrm>
            <a:custGeom>
              <a:avLst/>
              <a:gdLst/>
              <a:ahLst/>
              <a:cxnLst/>
              <a:rect l="l" t="t" r="r" b="b"/>
              <a:pathLst>
                <a:path w="488" h="2296" extrusionOk="0">
                  <a:moveTo>
                    <a:pt x="1" y="1"/>
                  </a:moveTo>
                  <a:lnTo>
                    <a:pt x="1" y="2295"/>
                  </a:lnTo>
                  <a:lnTo>
                    <a:pt x="487" y="2295"/>
                  </a:lnTo>
                  <a:lnTo>
                    <a:pt x="487" y="1"/>
                  </a:ln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7"/>
            <p:cNvSpPr/>
            <p:nvPr/>
          </p:nvSpPr>
          <p:spPr>
            <a:xfrm>
              <a:off x="7975950" y="1723125"/>
              <a:ext cx="41375" cy="111125"/>
            </a:xfrm>
            <a:custGeom>
              <a:avLst/>
              <a:gdLst/>
              <a:ahLst/>
              <a:cxnLst/>
              <a:rect l="l" t="t" r="r" b="b"/>
              <a:pathLst>
                <a:path w="1655" h="4445" extrusionOk="0">
                  <a:moveTo>
                    <a:pt x="297" y="1"/>
                  </a:moveTo>
                  <a:lnTo>
                    <a:pt x="142" y="160"/>
                  </a:lnTo>
                  <a:cubicBezTo>
                    <a:pt x="63" y="160"/>
                    <a:pt x="1" y="222"/>
                    <a:pt x="1" y="301"/>
                  </a:cubicBezTo>
                  <a:lnTo>
                    <a:pt x="72" y="4311"/>
                  </a:lnTo>
                  <a:lnTo>
                    <a:pt x="1314" y="4444"/>
                  </a:lnTo>
                  <a:lnTo>
                    <a:pt x="1655" y="2543"/>
                  </a:lnTo>
                  <a:lnTo>
                    <a:pt x="1314" y="142"/>
                  </a:lnTo>
                  <a:cubicBezTo>
                    <a:pt x="1314" y="63"/>
                    <a:pt x="1252" y="1"/>
                    <a:pt x="1173" y="1"/>
                  </a:cubicBezTo>
                  <a:close/>
                </a:path>
              </a:pathLst>
            </a:custGeom>
            <a:solidFill>
              <a:srgbClr val="B7E5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7"/>
            <p:cNvSpPr/>
            <p:nvPr/>
          </p:nvSpPr>
          <p:spPr>
            <a:xfrm>
              <a:off x="7971975" y="1723125"/>
              <a:ext cx="40050" cy="111125"/>
            </a:xfrm>
            <a:custGeom>
              <a:avLst/>
              <a:gdLst/>
              <a:ahLst/>
              <a:cxnLst/>
              <a:rect l="l" t="t" r="r" b="b"/>
              <a:pathLst>
                <a:path w="1602" h="4445" extrusionOk="0">
                  <a:moveTo>
                    <a:pt x="142" y="1"/>
                  </a:moveTo>
                  <a:cubicBezTo>
                    <a:pt x="63" y="1"/>
                    <a:pt x="1" y="63"/>
                    <a:pt x="1" y="142"/>
                  </a:cubicBezTo>
                  <a:lnTo>
                    <a:pt x="1" y="1071"/>
                  </a:lnTo>
                  <a:lnTo>
                    <a:pt x="209" y="2366"/>
                  </a:lnTo>
                  <a:lnTo>
                    <a:pt x="1" y="3365"/>
                  </a:lnTo>
                  <a:lnTo>
                    <a:pt x="1" y="4444"/>
                  </a:lnTo>
                  <a:lnTo>
                    <a:pt x="1473" y="4444"/>
                  </a:lnTo>
                  <a:lnTo>
                    <a:pt x="1601" y="3949"/>
                  </a:lnTo>
                  <a:lnTo>
                    <a:pt x="629" y="3949"/>
                  </a:lnTo>
                  <a:cubicBezTo>
                    <a:pt x="536" y="3949"/>
                    <a:pt x="456" y="3874"/>
                    <a:pt x="456" y="3781"/>
                  </a:cubicBezTo>
                  <a:lnTo>
                    <a:pt x="456" y="1"/>
                  </a:lnTo>
                  <a:close/>
                </a:path>
              </a:pathLst>
            </a:custGeom>
            <a:solidFill>
              <a:srgbClr val="ABD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7"/>
            <p:cNvSpPr/>
            <p:nvPr/>
          </p:nvSpPr>
          <p:spPr>
            <a:xfrm>
              <a:off x="8011225" y="1723025"/>
              <a:ext cx="43900" cy="108675"/>
            </a:xfrm>
            <a:custGeom>
              <a:avLst/>
              <a:gdLst/>
              <a:ahLst/>
              <a:cxnLst/>
              <a:rect l="l" t="t" r="r" b="b"/>
              <a:pathLst>
                <a:path w="1756" h="4347" extrusionOk="0">
                  <a:moveTo>
                    <a:pt x="389" y="0"/>
                  </a:moveTo>
                  <a:lnTo>
                    <a:pt x="190" y="120"/>
                  </a:lnTo>
                  <a:cubicBezTo>
                    <a:pt x="111" y="120"/>
                    <a:pt x="49" y="182"/>
                    <a:pt x="49" y="261"/>
                  </a:cubicBezTo>
                  <a:lnTo>
                    <a:pt x="0" y="4324"/>
                  </a:lnTo>
                  <a:lnTo>
                    <a:pt x="1194" y="4346"/>
                  </a:lnTo>
                  <a:lnTo>
                    <a:pt x="1380" y="3953"/>
                  </a:lnTo>
                  <a:lnTo>
                    <a:pt x="1756" y="2176"/>
                  </a:lnTo>
                  <a:lnTo>
                    <a:pt x="1380" y="146"/>
                  </a:lnTo>
                  <a:cubicBezTo>
                    <a:pt x="1380" y="67"/>
                    <a:pt x="1313" y="0"/>
                    <a:pt x="12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7"/>
            <p:cNvSpPr/>
            <p:nvPr/>
          </p:nvSpPr>
          <p:spPr>
            <a:xfrm>
              <a:off x="8008800" y="1723125"/>
              <a:ext cx="43000" cy="111125"/>
            </a:xfrm>
            <a:custGeom>
              <a:avLst/>
              <a:gdLst/>
              <a:ahLst/>
              <a:cxnLst/>
              <a:rect l="l" t="t" r="r" b="b"/>
              <a:pathLst>
                <a:path w="1720" h="4445" extrusionOk="0">
                  <a:moveTo>
                    <a:pt x="146" y="1"/>
                  </a:moveTo>
                  <a:cubicBezTo>
                    <a:pt x="66" y="1"/>
                    <a:pt x="0" y="63"/>
                    <a:pt x="0" y="142"/>
                  </a:cubicBezTo>
                  <a:lnTo>
                    <a:pt x="0" y="4444"/>
                  </a:lnTo>
                  <a:lnTo>
                    <a:pt x="1477" y="4444"/>
                  </a:lnTo>
                  <a:lnTo>
                    <a:pt x="1720" y="3949"/>
                  </a:lnTo>
                  <a:lnTo>
                    <a:pt x="659" y="3949"/>
                  </a:lnTo>
                  <a:cubicBezTo>
                    <a:pt x="566" y="3949"/>
                    <a:pt x="486" y="3874"/>
                    <a:pt x="486" y="3781"/>
                  </a:cubicBezTo>
                  <a:lnTo>
                    <a:pt x="48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7"/>
            <p:cNvSpPr/>
            <p:nvPr/>
          </p:nvSpPr>
          <p:spPr>
            <a:xfrm>
              <a:off x="7971975" y="1749875"/>
              <a:ext cx="42250" cy="57400"/>
            </a:xfrm>
            <a:custGeom>
              <a:avLst/>
              <a:gdLst/>
              <a:ahLst/>
              <a:cxnLst/>
              <a:rect l="l" t="t" r="r" b="b"/>
              <a:pathLst>
                <a:path w="1690" h="2296" extrusionOk="0">
                  <a:moveTo>
                    <a:pt x="1" y="1"/>
                  </a:moveTo>
                  <a:lnTo>
                    <a:pt x="1" y="2295"/>
                  </a:lnTo>
                  <a:lnTo>
                    <a:pt x="1473" y="2295"/>
                  </a:lnTo>
                  <a:lnTo>
                    <a:pt x="1690" y="1177"/>
                  </a:lnTo>
                  <a:lnTo>
                    <a:pt x="1473" y="1"/>
                  </a:lnTo>
                  <a:close/>
                </a:path>
              </a:pathLst>
            </a:custGeom>
            <a:solidFill>
              <a:srgbClr val="FA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7"/>
            <p:cNvSpPr/>
            <p:nvPr/>
          </p:nvSpPr>
          <p:spPr>
            <a:xfrm>
              <a:off x="7971975" y="1749875"/>
              <a:ext cx="11425" cy="57400"/>
            </a:xfrm>
            <a:custGeom>
              <a:avLst/>
              <a:gdLst/>
              <a:ahLst/>
              <a:cxnLst/>
              <a:rect l="l" t="t" r="r" b="b"/>
              <a:pathLst>
                <a:path w="457" h="2296" extrusionOk="0">
                  <a:moveTo>
                    <a:pt x="1" y="1"/>
                  </a:moveTo>
                  <a:lnTo>
                    <a:pt x="1" y="2295"/>
                  </a:lnTo>
                  <a:lnTo>
                    <a:pt x="456" y="2295"/>
                  </a:lnTo>
                  <a:lnTo>
                    <a:pt x="456" y="1"/>
                  </a:ln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7"/>
            <p:cNvSpPr/>
            <p:nvPr/>
          </p:nvSpPr>
          <p:spPr>
            <a:xfrm>
              <a:off x="8008800" y="1749875"/>
              <a:ext cx="46100" cy="57400"/>
            </a:xfrm>
            <a:custGeom>
              <a:avLst/>
              <a:gdLst/>
              <a:ahLst/>
              <a:cxnLst/>
              <a:rect l="l" t="t" r="r" b="b"/>
              <a:pathLst>
                <a:path w="1844" h="2296" extrusionOk="0">
                  <a:moveTo>
                    <a:pt x="0" y="1"/>
                  </a:moveTo>
                  <a:lnTo>
                    <a:pt x="252" y="841"/>
                  </a:lnTo>
                  <a:lnTo>
                    <a:pt x="0" y="2295"/>
                  </a:lnTo>
                  <a:lnTo>
                    <a:pt x="1477" y="2295"/>
                  </a:lnTo>
                  <a:lnTo>
                    <a:pt x="1844" y="1062"/>
                  </a:lnTo>
                  <a:lnTo>
                    <a:pt x="1477" y="1"/>
                  </a:lnTo>
                  <a:close/>
                </a:path>
              </a:pathLst>
            </a:custGeom>
            <a:solidFill>
              <a:srgbClr val="FA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7"/>
            <p:cNvSpPr/>
            <p:nvPr/>
          </p:nvSpPr>
          <p:spPr>
            <a:xfrm>
              <a:off x="8008800" y="1749875"/>
              <a:ext cx="12175" cy="57400"/>
            </a:xfrm>
            <a:custGeom>
              <a:avLst/>
              <a:gdLst/>
              <a:ahLst/>
              <a:cxnLst/>
              <a:rect l="l" t="t" r="r" b="b"/>
              <a:pathLst>
                <a:path w="487" h="2296" extrusionOk="0">
                  <a:moveTo>
                    <a:pt x="0" y="1"/>
                  </a:moveTo>
                  <a:lnTo>
                    <a:pt x="0" y="2295"/>
                  </a:lnTo>
                  <a:lnTo>
                    <a:pt x="486" y="2295"/>
                  </a:lnTo>
                  <a:lnTo>
                    <a:pt x="486" y="1"/>
                  </a:ln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7"/>
            <p:cNvSpPr/>
            <p:nvPr/>
          </p:nvSpPr>
          <p:spPr>
            <a:xfrm>
              <a:off x="7783975" y="1506825"/>
              <a:ext cx="356150" cy="355925"/>
            </a:xfrm>
            <a:custGeom>
              <a:avLst/>
              <a:gdLst/>
              <a:ahLst/>
              <a:cxnLst/>
              <a:rect l="l" t="t" r="r" b="b"/>
              <a:pathLst>
                <a:path w="14246" h="14237" extrusionOk="0">
                  <a:moveTo>
                    <a:pt x="522" y="0"/>
                  </a:moveTo>
                  <a:cubicBezTo>
                    <a:pt x="226" y="27"/>
                    <a:pt x="0" y="275"/>
                    <a:pt x="5" y="571"/>
                  </a:cubicBezTo>
                  <a:lnTo>
                    <a:pt x="5" y="13662"/>
                  </a:lnTo>
                  <a:cubicBezTo>
                    <a:pt x="5" y="13980"/>
                    <a:pt x="261" y="14237"/>
                    <a:pt x="575" y="14237"/>
                  </a:cubicBezTo>
                  <a:lnTo>
                    <a:pt x="13675" y="14237"/>
                  </a:lnTo>
                  <a:cubicBezTo>
                    <a:pt x="13967" y="14237"/>
                    <a:pt x="14215" y="14016"/>
                    <a:pt x="14246" y="13724"/>
                  </a:cubicBezTo>
                  <a:lnTo>
                    <a:pt x="867" y="13724"/>
                  </a:lnTo>
                  <a:cubicBezTo>
                    <a:pt x="672" y="13719"/>
                    <a:pt x="522" y="13565"/>
                    <a:pt x="522" y="13375"/>
                  </a:cubicBezTo>
                  <a:lnTo>
                    <a:pt x="52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7"/>
            <p:cNvSpPr/>
            <p:nvPr/>
          </p:nvSpPr>
          <p:spPr>
            <a:xfrm>
              <a:off x="7812700" y="1535350"/>
              <a:ext cx="298800" cy="135425"/>
            </a:xfrm>
            <a:custGeom>
              <a:avLst/>
              <a:gdLst/>
              <a:ahLst/>
              <a:cxnLst/>
              <a:rect l="l" t="t" r="r" b="b"/>
              <a:pathLst>
                <a:path w="11952" h="5417" extrusionOk="0">
                  <a:moveTo>
                    <a:pt x="293" y="0"/>
                  </a:moveTo>
                  <a:cubicBezTo>
                    <a:pt x="133" y="0"/>
                    <a:pt x="5" y="128"/>
                    <a:pt x="5" y="287"/>
                  </a:cubicBezTo>
                  <a:lnTo>
                    <a:pt x="5" y="5133"/>
                  </a:lnTo>
                  <a:cubicBezTo>
                    <a:pt x="1" y="5292"/>
                    <a:pt x="133" y="5416"/>
                    <a:pt x="293" y="5416"/>
                  </a:cubicBezTo>
                  <a:lnTo>
                    <a:pt x="1385" y="5416"/>
                  </a:lnTo>
                  <a:lnTo>
                    <a:pt x="3754" y="4833"/>
                  </a:lnTo>
                  <a:lnTo>
                    <a:pt x="6447" y="5416"/>
                  </a:lnTo>
                  <a:lnTo>
                    <a:pt x="7844" y="5416"/>
                  </a:lnTo>
                  <a:lnTo>
                    <a:pt x="9321" y="5124"/>
                  </a:lnTo>
                  <a:lnTo>
                    <a:pt x="10797" y="5416"/>
                  </a:lnTo>
                  <a:lnTo>
                    <a:pt x="11664" y="5416"/>
                  </a:lnTo>
                  <a:cubicBezTo>
                    <a:pt x="11823" y="5416"/>
                    <a:pt x="11951" y="5292"/>
                    <a:pt x="11951" y="5133"/>
                  </a:cubicBezTo>
                  <a:lnTo>
                    <a:pt x="11951" y="287"/>
                  </a:lnTo>
                  <a:cubicBezTo>
                    <a:pt x="11951" y="128"/>
                    <a:pt x="11823" y="0"/>
                    <a:pt x="116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7"/>
            <p:cNvSpPr/>
            <p:nvPr/>
          </p:nvSpPr>
          <p:spPr>
            <a:xfrm>
              <a:off x="7842150" y="1625650"/>
              <a:ext cx="135375" cy="42400"/>
            </a:xfrm>
            <a:custGeom>
              <a:avLst/>
              <a:gdLst/>
              <a:ahLst/>
              <a:cxnLst/>
              <a:rect l="l" t="t" r="r" b="b"/>
              <a:pathLst>
                <a:path w="5415" h="1696" extrusionOk="0">
                  <a:moveTo>
                    <a:pt x="2656" y="0"/>
                  </a:moveTo>
                  <a:lnTo>
                    <a:pt x="299" y="327"/>
                  </a:lnTo>
                  <a:cubicBezTo>
                    <a:pt x="242" y="327"/>
                    <a:pt x="189" y="367"/>
                    <a:pt x="210" y="367"/>
                  </a:cubicBezTo>
                  <a:cubicBezTo>
                    <a:pt x="216" y="367"/>
                    <a:pt x="229" y="363"/>
                    <a:pt x="251" y="354"/>
                  </a:cubicBezTo>
                  <a:lnTo>
                    <a:pt x="251" y="354"/>
                  </a:lnTo>
                  <a:lnTo>
                    <a:pt x="61" y="1543"/>
                  </a:lnTo>
                  <a:cubicBezTo>
                    <a:pt x="0" y="1673"/>
                    <a:pt x="49" y="1696"/>
                    <a:pt x="111" y="1696"/>
                  </a:cubicBezTo>
                  <a:cubicBezTo>
                    <a:pt x="144" y="1696"/>
                    <a:pt x="180" y="1689"/>
                    <a:pt x="207" y="1689"/>
                  </a:cubicBezTo>
                  <a:lnTo>
                    <a:pt x="5048" y="1605"/>
                  </a:lnTo>
                  <a:cubicBezTo>
                    <a:pt x="5127" y="1605"/>
                    <a:pt x="5194" y="1539"/>
                    <a:pt x="5194" y="1459"/>
                  </a:cubicBezTo>
                  <a:lnTo>
                    <a:pt x="5415" y="1318"/>
                  </a:lnTo>
                  <a:lnTo>
                    <a:pt x="5415" y="473"/>
                  </a:lnTo>
                  <a:cubicBezTo>
                    <a:pt x="5415" y="394"/>
                    <a:pt x="5349" y="327"/>
                    <a:pt x="5269" y="327"/>
                  </a:cubicBezTo>
                  <a:lnTo>
                    <a:pt x="265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7"/>
            <p:cNvSpPr/>
            <p:nvPr/>
          </p:nvSpPr>
          <p:spPr>
            <a:xfrm>
              <a:off x="7841325" y="1633825"/>
              <a:ext cx="136200" cy="36950"/>
            </a:xfrm>
            <a:custGeom>
              <a:avLst/>
              <a:gdLst/>
              <a:ahLst/>
              <a:cxnLst/>
              <a:rect l="l" t="t" r="r" b="b"/>
              <a:pathLst>
                <a:path w="5448" h="1478" extrusionOk="0">
                  <a:moveTo>
                    <a:pt x="147" y="0"/>
                  </a:moveTo>
                  <a:cubicBezTo>
                    <a:pt x="67" y="0"/>
                    <a:pt x="1" y="67"/>
                    <a:pt x="1" y="146"/>
                  </a:cubicBezTo>
                  <a:lnTo>
                    <a:pt x="1" y="1331"/>
                  </a:lnTo>
                  <a:cubicBezTo>
                    <a:pt x="1" y="1411"/>
                    <a:pt x="67" y="1477"/>
                    <a:pt x="147" y="1477"/>
                  </a:cubicBezTo>
                  <a:lnTo>
                    <a:pt x="2008" y="1477"/>
                  </a:lnTo>
                  <a:lnTo>
                    <a:pt x="2760" y="1278"/>
                  </a:lnTo>
                  <a:lnTo>
                    <a:pt x="3441" y="1477"/>
                  </a:lnTo>
                  <a:lnTo>
                    <a:pt x="5302" y="1477"/>
                  </a:lnTo>
                  <a:cubicBezTo>
                    <a:pt x="5382" y="1477"/>
                    <a:pt x="5448" y="1411"/>
                    <a:pt x="5448" y="1331"/>
                  </a:cubicBezTo>
                  <a:lnTo>
                    <a:pt x="5448" y="991"/>
                  </a:lnTo>
                  <a:lnTo>
                    <a:pt x="660" y="991"/>
                  </a:lnTo>
                  <a:cubicBezTo>
                    <a:pt x="567" y="991"/>
                    <a:pt x="487" y="911"/>
                    <a:pt x="487" y="818"/>
                  </a:cubicBezTo>
                  <a:lnTo>
                    <a:pt x="487"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7"/>
            <p:cNvSpPr/>
            <p:nvPr/>
          </p:nvSpPr>
          <p:spPr>
            <a:xfrm>
              <a:off x="8045700" y="1723125"/>
              <a:ext cx="36950" cy="111125"/>
            </a:xfrm>
            <a:custGeom>
              <a:avLst/>
              <a:gdLst/>
              <a:ahLst/>
              <a:cxnLst/>
              <a:rect l="l" t="t" r="r" b="b"/>
              <a:pathLst>
                <a:path w="1478" h="4445" extrusionOk="0">
                  <a:moveTo>
                    <a:pt x="147" y="1"/>
                  </a:moveTo>
                  <a:cubicBezTo>
                    <a:pt x="67" y="1"/>
                    <a:pt x="1" y="63"/>
                    <a:pt x="1" y="142"/>
                  </a:cubicBezTo>
                  <a:lnTo>
                    <a:pt x="368" y="4157"/>
                  </a:lnTo>
                  <a:lnTo>
                    <a:pt x="1477" y="4444"/>
                  </a:lnTo>
                  <a:lnTo>
                    <a:pt x="1477" y="142"/>
                  </a:lnTo>
                  <a:cubicBezTo>
                    <a:pt x="1477" y="63"/>
                    <a:pt x="1411" y="1"/>
                    <a:pt x="13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7"/>
            <p:cNvSpPr/>
            <p:nvPr/>
          </p:nvSpPr>
          <p:spPr>
            <a:xfrm>
              <a:off x="8045700" y="1723125"/>
              <a:ext cx="36950" cy="111125"/>
            </a:xfrm>
            <a:custGeom>
              <a:avLst/>
              <a:gdLst/>
              <a:ahLst/>
              <a:cxnLst/>
              <a:rect l="l" t="t" r="r" b="b"/>
              <a:pathLst>
                <a:path w="1478" h="4445" extrusionOk="0">
                  <a:moveTo>
                    <a:pt x="147" y="1"/>
                  </a:moveTo>
                  <a:cubicBezTo>
                    <a:pt x="67" y="1"/>
                    <a:pt x="1" y="63"/>
                    <a:pt x="1" y="142"/>
                  </a:cubicBezTo>
                  <a:lnTo>
                    <a:pt x="1" y="1623"/>
                  </a:lnTo>
                  <a:lnTo>
                    <a:pt x="244" y="2220"/>
                  </a:lnTo>
                  <a:lnTo>
                    <a:pt x="1" y="2830"/>
                  </a:lnTo>
                  <a:lnTo>
                    <a:pt x="1" y="4444"/>
                  </a:lnTo>
                  <a:lnTo>
                    <a:pt x="1477" y="4444"/>
                  </a:lnTo>
                  <a:lnTo>
                    <a:pt x="1477" y="3949"/>
                  </a:lnTo>
                  <a:lnTo>
                    <a:pt x="664" y="3949"/>
                  </a:lnTo>
                  <a:cubicBezTo>
                    <a:pt x="661" y="3949"/>
                    <a:pt x="659" y="3949"/>
                    <a:pt x="656" y="3949"/>
                  </a:cubicBezTo>
                  <a:cubicBezTo>
                    <a:pt x="563" y="3949"/>
                    <a:pt x="487" y="3871"/>
                    <a:pt x="487" y="3781"/>
                  </a:cubicBez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7"/>
            <p:cNvSpPr/>
            <p:nvPr/>
          </p:nvSpPr>
          <p:spPr>
            <a:xfrm>
              <a:off x="8045700" y="1763700"/>
              <a:ext cx="36950" cy="30200"/>
            </a:xfrm>
            <a:custGeom>
              <a:avLst/>
              <a:gdLst/>
              <a:ahLst/>
              <a:cxnLst/>
              <a:rect l="l" t="t" r="r" b="b"/>
              <a:pathLst>
                <a:path w="1478" h="1208" extrusionOk="0">
                  <a:moveTo>
                    <a:pt x="1" y="0"/>
                  </a:moveTo>
                  <a:lnTo>
                    <a:pt x="1" y="1207"/>
                  </a:lnTo>
                  <a:lnTo>
                    <a:pt x="1477" y="1207"/>
                  </a:lnTo>
                  <a:lnTo>
                    <a:pt x="1477" y="0"/>
                  </a:lnTo>
                  <a:close/>
                </a:path>
              </a:pathLst>
            </a:custGeom>
            <a:solidFill>
              <a:srgbClr val="FA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7"/>
            <p:cNvSpPr/>
            <p:nvPr/>
          </p:nvSpPr>
          <p:spPr>
            <a:xfrm>
              <a:off x="8045700" y="1763700"/>
              <a:ext cx="12200" cy="30200"/>
            </a:xfrm>
            <a:custGeom>
              <a:avLst/>
              <a:gdLst/>
              <a:ahLst/>
              <a:cxnLst/>
              <a:rect l="l" t="t" r="r" b="b"/>
              <a:pathLst>
                <a:path w="488" h="1208" extrusionOk="0">
                  <a:moveTo>
                    <a:pt x="1" y="0"/>
                  </a:moveTo>
                  <a:lnTo>
                    <a:pt x="1" y="1207"/>
                  </a:lnTo>
                  <a:lnTo>
                    <a:pt x="487" y="1207"/>
                  </a:lnTo>
                  <a:lnTo>
                    <a:pt x="487" y="0"/>
                  </a:ln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7"/>
            <p:cNvSpPr/>
            <p:nvPr/>
          </p:nvSpPr>
          <p:spPr>
            <a:xfrm>
              <a:off x="7891525" y="1625650"/>
              <a:ext cx="35825" cy="45125"/>
            </a:xfrm>
            <a:custGeom>
              <a:avLst/>
              <a:gdLst/>
              <a:ahLst/>
              <a:cxnLst/>
              <a:rect l="l" t="t" r="r" b="b"/>
              <a:pathLst>
                <a:path w="1433" h="1805" extrusionOk="0">
                  <a:moveTo>
                    <a:pt x="681" y="0"/>
                  </a:moveTo>
                  <a:lnTo>
                    <a:pt x="0" y="327"/>
                  </a:lnTo>
                  <a:lnTo>
                    <a:pt x="0" y="1804"/>
                  </a:lnTo>
                  <a:lnTo>
                    <a:pt x="721" y="1561"/>
                  </a:lnTo>
                  <a:lnTo>
                    <a:pt x="1433" y="1804"/>
                  </a:lnTo>
                  <a:lnTo>
                    <a:pt x="1433" y="327"/>
                  </a:lnTo>
                  <a:lnTo>
                    <a:pt x="681" y="0"/>
                  </a:lnTo>
                  <a:close/>
                </a:path>
              </a:pathLst>
            </a:custGeom>
            <a:solidFill>
              <a:srgbClr val="FA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7"/>
            <p:cNvSpPr/>
            <p:nvPr/>
          </p:nvSpPr>
          <p:spPr>
            <a:xfrm>
              <a:off x="7891525" y="1658575"/>
              <a:ext cx="35825" cy="12200"/>
            </a:xfrm>
            <a:custGeom>
              <a:avLst/>
              <a:gdLst/>
              <a:ahLst/>
              <a:cxnLst/>
              <a:rect l="l" t="t" r="r" b="b"/>
              <a:pathLst>
                <a:path w="1433" h="488" extrusionOk="0">
                  <a:moveTo>
                    <a:pt x="0" y="1"/>
                  </a:moveTo>
                  <a:lnTo>
                    <a:pt x="0" y="487"/>
                  </a:lnTo>
                  <a:lnTo>
                    <a:pt x="1433" y="487"/>
                  </a:lnTo>
                  <a:lnTo>
                    <a:pt x="1433" y="1"/>
                  </a:ln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7"/>
            <p:cNvSpPr/>
            <p:nvPr/>
          </p:nvSpPr>
          <p:spPr>
            <a:xfrm>
              <a:off x="8012775" y="1559750"/>
              <a:ext cx="41350" cy="111025"/>
            </a:xfrm>
            <a:custGeom>
              <a:avLst/>
              <a:gdLst/>
              <a:ahLst/>
              <a:cxnLst/>
              <a:rect l="l" t="t" r="r" b="b"/>
              <a:pathLst>
                <a:path w="1654" h="4441" extrusionOk="0">
                  <a:moveTo>
                    <a:pt x="1184" y="1"/>
                  </a:moveTo>
                  <a:cubicBezTo>
                    <a:pt x="1181" y="1"/>
                    <a:pt x="1179" y="1"/>
                    <a:pt x="1176" y="1"/>
                  </a:cubicBezTo>
                  <a:lnTo>
                    <a:pt x="301" y="1"/>
                  </a:lnTo>
                  <a:lnTo>
                    <a:pt x="146" y="160"/>
                  </a:lnTo>
                  <a:cubicBezTo>
                    <a:pt x="67" y="160"/>
                    <a:pt x="0" y="227"/>
                    <a:pt x="5" y="306"/>
                  </a:cubicBezTo>
                  <a:lnTo>
                    <a:pt x="75" y="4312"/>
                  </a:lnTo>
                  <a:lnTo>
                    <a:pt x="1318" y="4440"/>
                  </a:lnTo>
                  <a:lnTo>
                    <a:pt x="1654" y="2543"/>
                  </a:lnTo>
                  <a:lnTo>
                    <a:pt x="1318" y="147"/>
                  </a:lnTo>
                  <a:cubicBezTo>
                    <a:pt x="1322" y="66"/>
                    <a:pt x="1260" y="1"/>
                    <a:pt x="11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7"/>
            <p:cNvSpPr/>
            <p:nvPr/>
          </p:nvSpPr>
          <p:spPr>
            <a:xfrm>
              <a:off x="8008800" y="1559775"/>
              <a:ext cx="36925" cy="111000"/>
            </a:xfrm>
            <a:custGeom>
              <a:avLst/>
              <a:gdLst/>
              <a:ahLst/>
              <a:cxnLst/>
              <a:rect l="l" t="t" r="r" b="b"/>
              <a:pathLst>
                <a:path w="1477" h="4440" extrusionOk="0">
                  <a:moveTo>
                    <a:pt x="146" y="0"/>
                  </a:moveTo>
                  <a:cubicBezTo>
                    <a:pt x="66" y="0"/>
                    <a:pt x="0" y="67"/>
                    <a:pt x="0" y="146"/>
                  </a:cubicBezTo>
                  <a:lnTo>
                    <a:pt x="0" y="1070"/>
                  </a:lnTo>
                  <a:lnTo>
                    <a:pt x="212" y="2366"/>
                  </a:lnTo>
                  <a:lnTo>
                    <a:pt x="0" y="3365"/>
                  </a:lnTo>
                  <a:lnTo>
                    <a:pt x="0" y="4439"/>
                  </a:lnTo>
                  <a:lnTo>
                    <a:pt x="1477" y="4439"/>
                  </a:lnTo>
                  <a:lnTo>
                    <a:pt x="1477" y="3953"/>
                  </a:lnTo>
                  <a:lnTo>
                    <a:pt x="632" y="3953"/>
                  </a:lnTo>
                  <a:cubicBezTo>
                    <a:pt x="535" y="3953"/>
                    <a:pt x="460" y="3873"/>
                    <a:pt x="460" y="3780"/>
                  </a:cubicBezTo>
                  <a:lnTo>
                    <a:pt x="4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7"/>
            <p:cNvSpPr/>
            <p:nvPr/>
          </p:nvSpPr>
          <p:spPr>
            <a:xfrm>
              <a:off x="8048025" y="1559750"/>
              <a:ext cx="34625" cy="108575"/>
            </a:xfrm>
            <a:custGeom>
              <a:avLst/>
              <a:gdLst/>
              <a:ahLst/>
              <a:cxnLst/>
              <a:rect l="l" t="t" r="r" b="b"/>
              <a:pathLst>
                <a:path w="1385" h="4343" extrusionOk="0">
                  <a:moveTo>
                    <a:pt x="1246" y="1"/>
                  </a:moveTo>
                  <a:cubicBezTo>
                    <a:pt x="1244" y="1"/>
                    <a:pt x="1241" y="1"/>
                    <a:pt x="1239" y="1"/>
                  </a:cubicBezTo>
                  <a:lnTo>
                    <a:pt x="394" y="1"/>
                  </a:lnTo>
                  <a:lnTo>
                    <a:pt x="195" y="116"/>
                  </a:lnTo>
                  <a:cubicBezTo>
                    <a:pt x="116" y="116"/>
                    <a:pt x="49" y="182"/>
                    <a:pt x="54" y="262"/>
                  </a:cubicBezTo>
                  <a:lnTo>
                    <a:pt x="1" y="4321"/>
                  </a:lnTo>
                  <a:lnTo>
                    <a:pt x="1194" y="4343"/>
                  </a:lnTo>
                  <a:lnTo>
                    <a:pt x="1384" y="3954"/>
                  </a:lnTo>
                  <a:lnTo>
                    <a:pt x="1384" y="3366"/>
                  </a:lnTo>
                  <a:lnTo>
                    <a:pt x="1097" y="2172"/>
                  </a:lnTo>
                  <a:lnTo>
                    <a:pt x="1384" y="1076"/>
                  </a:lnTo>
                  <a:lnTo>
                    <a:pt x="1384" y="147"/>
                  </a:lnTo>
                  <a:cubicBezTo>
                    <a:pt x="1384" y="66"/>
                    <a:pt x="1322" y="1"/>
                    <a:pt x="1246" y="1"/>
                  </a:cubicBezTo>
                  <a:close/>
                </a:path>
              </a:pathLst>
            </a:custGeom>
            <a:solidFill>
              <a:srgbClr val="B7E54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7"/>
            <p:cNvSpPr/>
            <p:nvPr/>
          </p:nvSpPr>
          <p:spPr>
            <a:xfrm>
              <a:off x="8045700" y="1559775"/>
              <a:ext cx="36950" cy="111000"/>
            </a:xfrm>
            <a:custGeom>
              <a:avLst/>
              <a:gdLst/>
              <a:ahLst/>
              <a:cxnLst/>
              <a:rect l="l" t="t" r="r" b="b"/>
              <a:pathLst>
                <a:path w="1478" h="4440" extrusionOk="0">
                  <a:moveTo>
                    <a:pt x="147" y="0"/>
                  </a:moveTo>
                  <a:cubicBezTo>
                    <a:pt x="67" y="0"/>
                    <a:pt x="1" y="67"/>
                    <a:pt x="1" y="146"/>
                  </a:cubicBezTo>
                  <a:lnTo>
                    <a:pt x="1" y="4439"/>
                  </a:lnTo>
                  <a:lnTo>
                    <a:pt x="1477" y="4439"/>
                  </a:lnTo>
                  <a:lnTo>
                    <a:pt x="1477" y="3953"/>
                  </a:lnTo>
                  <a:lnTo>
                    <a:pt x="664" y="3953"/>
                  </a:lnTo>
                  <a:cubicBezTo>
                    <a:pt x="567" y="3953"/>
                    <a:pt x="487" y="3878"/>
                    <a:pt x="487" y="3780"/>
                  </a:cubicBezTo>
                  <a:lnTo>
                    <a:pt x="487" y="0"/>
                  </a:lnTo>
                  <a:close/>
                </a:path>
              </a:pathLst>
            </a:custGeom>
            <a:solidFill>
              <a:srgbClr val="ABD6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7"/>
            <p:cNvSpPr/>
            <p:nvPr/>
          </p:nvSpPr>
          <p:spPr>
            <a:xfrm>
              <a:off x="8008800" y="1586625"/>
              <a:ext cx="42350" cy="57275"/>
            </a:xfrm>
            <a:custGeom>
              <a:avLst/>
              <a:gdLst/>
              <a:ahLst/>
              <a:cxnLst/>
              <a:rect l="l" t="t" r="r" b="b"/>
              <a:pathLst>
                <a:path w="1694" h="2291" extrusionOk="0">
                  <a:moveTo>
                    <a:pt x="0" y="1"/>
                  </a:moveTo>
                  <a:lnTo>
                    <a:pt x="0" y="2291"/>
                  </a:lnTo>
                  <a:lnTo>
                    <a:pt x="1477" y="2291"/>
                  </a:lnTo>
                  <a:lnTo>
                    <a:pt x="1693" y="1177"/>
                  </a:lnTo>
                  <a:lnTo>
                    <a:pt x="1477" y="1"/>
                  </a:lnTo>
                  <a:close/>
                </a:path>
              </a:pathLst>
            </a:custGeom>
            <a:solidFill>
              <a:srgbClr val="FA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7"/>
            <p:cNvSpPr/>
            <p:nvPr/>
          </p:nvSpPr>
          <p:spPr>
            <a:xfrm>
              <a:off x="8008800" y="1586625"/>
              <a:ext cx="11500" cy="57275"/>
            </a:xfrm>
            <a:custGeom>
              <a:avLst/>
              <a:gdLst/>
              <a:ahLst/>
              <a:cxnLst/>
              <a:rect l="l" t="t" r="r" b="b"/>
              <a:pathLst>
                <a:path w="460" h="2291" extrusionOk="0">
                  <a:moveTo>
                    <a:pt x="0" y="1"/>
                  </a:moveTo>
                  <a:lnTo>
                    <a:pt x="0" y="2291"/>
                  </a:lnTo>
                  <a:lnTo>
                    <a:pt x="460" y="2291"/>
                  </a:lnTo>
                  <a:lnTo>
                    <a:pt x="460" y="1"/>
                  </a:ln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7"/>
            <p:cNvSpPr/>
            <p:nvPr/>
          </p:nvSpPr>
          <p:spPr>
            <a:xfrm>
              <a:off x="8045700" y="1586625"/>
              <a:ext cx="36950" cy="57275"/>
            </a:xfrm>
            <a:custGeom>
              <a:avLst/>
              <a:gdLst/>
              <a:ahLst/>
              <a:cxnLst/>
              <a:rect l="l" t="t" r="r" b="b"/>
              <a:pathLst>
                <a:path w="1478" h="2291" extrusionOk="0">
                  <a:moveTo>
                    <a:pt x="1" y="1"/>
                  </a:moveTo>
                  <a:lnTo>
                    <a:pt x="248" y="841"/>
                  </a:lnTo>
                  <a:lnTo>
                    <a:pt x="1" y="2291"/>
                  </a:lnTo>
                  <a:lnTo>
                    <a:pt x="1477" y="2291"/>
                  </a:lnTo>
                  <a:lnTo>
                    <a:pt x="1477" y="1"/>
                  </a:lnTo>
                  <a:close/>
                </a:path>
              </a:pathLst>
            </a:custGeom>
            <a:solidFill>
              <a:srgbClr val="FA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7"/>
            <p:cNvSpPr/>
            <p:nvPr/>
          </p:nvSpPr>
          <p:spPr>
            <a:xfrm>
              <a:off x="8045700" y="1586625"/>
              <a:ext cx="12200" cy="57275"/>
            </a:xfrm>
            <a:custGeom>
              <a:avLst/>
              <a:gdLst/>
              <a:ahLst/>
              <a:cxnLst/>
              <a:rect l="l" t="t" r="r" b="b"/>
              <a:pathLst>
                <a:path w="488" h="2291" extrusionOk="0">
                  <a:moveTo>
                    <a:pt x="1" y="1"/>
                  </a:moveTo>
                  <a:lnTo>
                    <a:pt x="1" y="2291"/>
                  </a:lnTo>
                  <a:lnTo>
                    <a:pt x="487" y="2291"/>
                  </a:lnTo>
                  <a:lnTo>
                    <a:pt x="487" y="1"/>
                  </a:ln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7"/>
            <p:cNvSpPr/>
            <p:nvPr/>
          </p:nvSpPr>
          <p:spPr>
            <a:xfrm>
              <a:off x="7843000" y="1590825"/>
              <a:ext cx="134525" cy="40600"/>
            </a:xfrm>
            <a:custGeom>
              <a:avLst/>
              <a:gdLst/>
              <a:ahLst/>
              <a:cxnLst/>
              <a:rect l="l" t="t" r="r" b="b"/>
              <a:pathLst>
                <a:path w="5381" h="1624" extrusionOk="0">
                  <a:moveTo>
                    <a:pt x="2737" y="1"/>
                  </a:moveTo>
                  <a:lnTo>
                    <a:pt x="80" y="244"/>
                  </a:lnTo>
                  <a:cubicBezTo>
                    <a:pt x="0" y="244"/>
                    <a:pt x="89" y="460"/>
                    <a:pt x="89" y="540"/>
                  </a:cubicBezTo>
                  <a:lnTo>
                    <a:pt x="62" y="1477"/>
                  </a:lnTo>
                  <a:cubicBezTo>
                    <a:pt x="58" y="1557"/>
                    <a:pt x="120" y="1623"/>
                    <a:pt x="199" y="1623"/>
                  </a:cubicBezTo>
                  <a:lnTo>
                    <a:pt x="5120" y="1623"/>
                  </a:lnTo>
                  <a:cubicBezTo>
                    <a:pt x="5200" y="1623"/>
                    <a:pt x="5261" y="1557"/>
                    <a:pt x="5261" y="1477"/>
                  </a:cubicBezTo>
                  <a:lnTo>
                    <a:pt x="5381" y="1234"/>
                  </a:lnTo>
                  <a:lnTo>
                    <a:pt x="5381" y="390"/>
                  </a:lnTo>
                  <a:cubicBezTo>
                    <a:pt x="5381" y="310"/>
                    <a:pt x="5315" y="244"/>
                    <a:pt x="5235" y="244"/>
                  </a:cubicBezTo>
                  <a:lnTo>
                    <a:pt x="27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7"/>
            <p:cNvSpPr/>
            <p:nvPr/>
          </p:nvSpPr>
          <p:spPr>
            <a:xfrm>
              <a:off x="7841325" y="1596900"/>
              <a:ext cx="136200" cy="36950"/>
            </a:xfrm>
            <a:custGeom>
              <a:avLst/>
              <a:gdLst/>
              <a:ahLst/>
              <a:cxnLst/>
              <a:rect l="l" t="t" r="r" b="b"/>
              <a:pathLst>
                <a:path w="5448" h="1478" extrusionOk="0">
                  <a:moveTo>
                    <a:pt x="147" y="1"/>
                  </a:moveTo>
                  <a:cubicBezTo>
                    <a:pt x="67" y="1"/>
                    <a:pt x="1" y="67"/>
                    <a:pt x="1" y="147"/>
                  </a:cubicBezTo>
                  <a:lnTo>
                    <a:pt x="1" y="1336"/>
                  </a:lnTo>
                  <a:cubicBezTo>
                    <a:pt x="1" y="1411"/>
                    <a:pt x="67" y="1477"/>
                    <a:pt x="147" y="1477"/>
                  </a:cubicBezTo>
                  <a:lnTo>
                    <a:pt x="1150" y="1477"/>
                  </a:lnTo>
                  <a:lnTo>
                    <a:pt x="2477" y="1301"/>
                  </a:lnTo>
                  <a:lnTo>
                    <a:pt x="4303" y="1477"/>
                  </a:lnTo>
                  <a:lnTo>
                    <a:pt x="5302" y="1477"/>
                  </a:lnTo>
                  <a:cubicBezTo>
                    <a:pt x="5304" y="1478"/>
                    <a:pt x="5307" y="1478"/>
                    <a:pt x="5309" y="1478"/>
                  </a:cubicBezTo>
                  <a:cubicBezTo>
                    <a:pt x="5386" y="1478"/>
                    <a:pt x="5448" y="1413"/>
                    <a:pt x="5448" y="1336"/>
                  </a:cubicBezTo>
                  <a:lnTo>
                    <a:pt x="5448" y="991"/>
                  </a:lnTo>
                  <a:lnTo>
                    <a:pt x="660" y="991"/>
                  </a:lnTo>
                  <a:cubicBezTo>
                    <a:pt x="567" y="991"/>
                    <a:pt x="487" y="916"/>
                    <a:pt x="487" y="819"/>
                  </a:cubicBezTo>
                  <a:lnTo>
                    <a:pt x="4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7"/>
            <p:cNvSpPr/>
            <p:nvPr/>
          </p:nvSpPr>
          <p:spPr>
            <a:xfrm>
              <a:off x="7870075" y="1589050"/>
              <a:ext cx="78825" cy="44800"/>
            </a:xfrm>
            <a:custGeom>
              <a:avLst/>
              <a:gdLst/>
              <a:ahLst/>
              <a:cxnLst/>
              <a:rect l="l" t="t" r="r" b="b"/>
              <a:pathLst>
                <a:path w="3153" h="1792" extrusionOk="0">
                  <a:moveTo>
                    <a:pt x="1579" y="1"/>
                  </a:moveTo>
                  <a:lnTo>
                    <a:pt x="0" y="315"/>
                  </a:lnTo>
                  <a:lnTo>
                    <a:pt x="0" y="1791"/>
                  </a:lnTo>
                  <a:lnTo>
                    <a:pt x="1291" y="1606"/>
                  </a:lnTo>
                  <a:lnTo>
                    <a:pt x="3153" y="1791"/>
                  </a:lnTo>
                  <a:lnTo>
                    <a:pt x="3153" y="315"/>
                  </a:lnTo>
                  <a:lnTo>
                    <a:pt x="1579" y="1"/>
                  </a:lnTo>
                  <a:close/>
                </a:path>
              </a:pathLst>
            </a:custGeom>
            <a:solidFill>
              <a:srgbClr val="FA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7"/>
            <p:cNvSpPr/>
            <p:nvPr/>
          </p:nvSpPr>
          <p:spPr>
            <a:xfrm>
              <a:off x="7870075" y="1621675"/>
              <a:ext cx="78825" cy="12175"/>
            </a:xfrm>
            <a:custGeom>
              <a:avLst/>
              <a:gdLst/>
              <a:ahLst/>
              <a:cxnLst/>
              <a:rect l="l" t="t" r="r" b="b"/>
              <a:pathLst>
                <a:path w="3153" h="487" extrusionOk="0">
                  <a:moveTo>
                    <a:pt x="0" y="0"/>
                  </a:moveTo>
                  <a:lnTo>
                    <a:pt x="0" y="486"/>
                  </a:lnTo>
                  <a:lnTo>
                    <a:pt x="3153" y="486"/>
                  </a:lnTo>
                  <a:lnTo>
                    <a:pt x="3153" y="0"/>
                  </a:ln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7"/>
            <p:cNvSpPr/>
            <p:nvPr/>
          </p:nvSpPr>
          <p:spPr>
            <a:xfrm>
              <a:off x="7845200" y="1560000"/>
              <a:ext cx="132325" cy="34500"/>
            </a:xfrm>
            <a:custGeom>
              <a:avLst/>
              <a:gdLst/>
              <a:ahLst/>
              <a:cxnLst/>
              <a:rect l="l" t="t" r="r" b="b"/>
              <a:pathLst>
                <a:path w="5293" h="1380" extrusionOk="0">
                  <a:moveTo>
                    <a:pt x="332" y="0"/>
                  </a:moveTo>
                  <a:lnTo>
                    <a:pt x="147" y="164"/>
                  </a:lnTo>
                  <a:cubicBezTo>
                    <a:pt x="144" y="163"/>
                    <a:pt x="142" y="163"/>
                    <a:pt x="139" y="163"/>
                  </a:cubicBezTo>
                  <a:cubicBezTo>
                    <a:pt x="63" y="163"/>
                    <a:pt x="1" y="228"/>
                    <a:pt x="1" y="305"/>
                  </a:cubicBezTo>
                  <a:lnTo>
                    <a:pt x="23" y="1234"/>
                  </a:lnTo>
                  <a:cubicBezTo>
                    <a:pt x="23" y="1313"/>
                    <a:pt x="89" y="1379"/>
                    <a:pt x="169" y="1379"/>
                  </a:cubicBezTo>
                  <a:lnTo>
                    <a:pt x="5041" y="1379"/>
                  </a:lnTo>
                  <a:cubicBezTo>
                    <a:pt x="5120" y="1379"/>
                    <a:pt x="5187" y="1313"/>
                    <a:pt x="5187" y="1234"/>
                  </a:cubicBezTo>
                  <a:lnTo>
                    <a:pt x="5293" y="990"/>
                  </a:lnTo>
                  <a:lnTo>
                    <a:pt x="5293" y="146"/>
                  </a:lnTo>
                  <a:cubicBezTo>
                    <a:pt x="5293" y="66"/>
                    <a:pt x="5227" y="0"/>
                    <a:pt x="5147" y="0"/>
                  </a:cubicBezTo>
                  <a:lnTo>
                    <a:pt x="3286" y="0"/>
                  </a:lnTo>
                  <a:lnTo>
                    <a:pt x="2499" y="305"/>
                  </a:lnTo>
                  <a:lnTo>
                    <a:pt x="185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7"/>
            <p:cNvSpPr/>
            <p:nvPr/>
          </p:nvSpPr>
          <p:spPr>
            <a:xfrm>
              <a:off x="7841325" y="1560100"/>
              <a:ext cx="136200" cy="36825"/>
            </a:xfrm>
            <a:custGeom>
              <a:avLst/>
              <a:gdLst/>
              <a:ahLst/>
              <a:cxnLst/>
              <a:rect l="l" t="t" r="r" b="b"/>
              <a:pathLst>
                <a:path w="5448" h="1473" extrusionOk="0">
                  <a:moveTo>
                    <a:pt x="147" y="0"/>
                  </a:moveTo>
                  <a:cubicBezTo>
                    <a:pt x="67" y="0"/>
                    <a:pt x="1" y="62"/>
                    <a:pt x="1" y="142"/>
                  </a:cubicBezTo>
                  <a:lnTo>
                    <a:pt x="1" y="1331"/>
                  </a:lnTo>
                  <a:cubicBezTo>
                    <a:pt x="1" y="1411"/>
                    <a:pt x="67" y="1473"/>
                    <a:pt x="147" y="1473"/>
                  </a:cubicBezTo>
                  <a:lnTo>
                    <a:pt x="2008" y="1473"/>
                  </a:lnTo>
                  <a:lnTo>
                    <a:pt x="2848" y="1291"/>
                  </a:lnTo>
                  <a:lnTo>
                    <a:pt x="3441" y="1473"/>
                  </a:lnTo>
                  <a:lnTo>
                    <a:pt x="5302" y="1473"/>
                  </a:lnTo>
                  <a:cubicBezTo>
                    <a:pt x="5304" y="1473"/>
                    <a:pt x="5307" y="1473"/>
                    <a:pt x="5309" y="1473"/>
                  </a:cubicBezTo>
                  <a:cubicBezTo>
                    <a:pt x="5386" y="1473"/>
                    <a:pt x="5448" y="1408"/>
                    <a:pt x="5448" y="1331"/>
                  </a:cubicBezTo>
                  <a:lnTo>
                    <a:pt x="5448" y="986"/>
                  </a:lnTo>
                  <a:lnTo>
                    <a:pt x="660" y="986"/>
                  </a:lnTo>
                  <a:cubicBezTo>
                    <a:pt x="567" y="986"/>
                    <a:pt x="487" y="911"/>
                    <a:pt x="487" y="818"/>
                  </a:cubicBezTo>
                  <a:lnTo>
                    <a:pt x="48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7"/>
            <p:cNvSpPr/>
            <p:nvPr/>
          </p:nvSpPr>
          <p:spPr>
            <a:xfrm>
              <a:off x="7891525" y="1560100"/>
              <a:ext cx="35825" cy="36825"/>
            </a:xfrm>
            <a:custGeom>
              <a:avLst/>
              <a:gdLst/>
              <a:ahLst/>
              <a:cxnLst/>
              <a:rect l="l" t="t" r="r" b="b"/>
              <a:pathLst>
                <a:path w="1433" h="1473" extrusionOk="0">
                  <a:moveTo>
                    <a:pt x="0" y="0"/>
                  </a:moveTo>
                  <a:lnTo>
                    <a:pt x="0" y="1473"/>
                  </a:lnTo>
                  <a:lnTo>
                    <a:pt x="721" y="1336"/>
                  </a:lnTo>
                  <a:lnTo>
                    <a:pt x="1433" y="1473"/>
                  </a:lnTo>
                  <a:lnTo>
                    <a:pt x="1433" y="0"/>
                  </a:lnTo>
                  <a:close/>
                </a:path>
              </a:pathLst>
            </a:custGeom>
            <a:solidFill>
              <a:srgbClr val="FA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7"/>
            <p:cNvSpPr/>
            <p:nvPr/>
          </p:nvSpPr>
          <p:spPr>
            <a:xfrm>
              <a:off x="7891525" y="1584750"/>
              <a:ext cx="35825" cy="12175"/>
            </a:xfrm>
            <a:custGeom>
              <a:avLst/>
              <a:gdLst/>
              <a:ahLst/>
              <a:cxnLst/>
              <a:rect l="l" t="t" r="r" b="b"/>
              <a:pathLst>
                <a:path w="1433" h="487" extrusionOk="0">
                  <a:moveTo>
                    <a:pt x="0" y="0"/>
                  </a:moveTo>
                  <a:lnTo>
                    <a:pt x="0" y="487"/>
                  </a:lnTo>
                  <a:lnTo>
                    <a:pt x="1433" y="487"/>
                  </a:lnTo>
                  <a:lnTo>
                    <a:pt x="1433" y="0"/>
                  </a:ln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9" name="Google Shape;2329;p57"/>
          <p:cNvGrpSpPr/>
          <p:nvPr/>
        </p:nvGrpSpPr>
        <p:grpSpPr>
          <a:xfrm>
            <a:off x="7024950" y="1532800"/>
            <a:ext cx="356275" cy="303875"/>
            <a:chOff x="7024950" y="1532800"/>
            <a:chExt cx="356275" cy="303875"/>
          </a:xfrm>
        </p:grpSpPr>
        <p:sp>
          <p:nvSpPr>
            <p:cNvPr id="2330" name="Google Shape;2330;p57"/>
            <p:cNvSpPr/>
            <p:nvPr/>
          </p:nvSpPr>
          <p:spPr>
            <a:xfrm>
              <a:off x="7024950" y="1598675"/>
              <a:ext cx="356275" cy="238000"/>
            </a:xfrm>
            <a:custGeom>
              <a:avLst/>
              <a:gdLst/>
              <a:ahLst/>
              <a:cxnLst/>
              <a:rect l="l" t="t" r="r" b="b"/>
              <a:pathLst>
                <a:path w="14251" h="9520" extrusionOk="0">
                  <a:moveTo>
                    <a:pt x="1" y="0"/>
                  </a:moveTo>
                  <a:lnTo>
                    <a:pt x="1" y="8945"/>
                  </a:lnTo>
                  <a:cubicBezTo>
                    <a:pt x="5" y="9263"/>
                    <a:pt x="257" y="9515"/>
                    <a:pt x="575" y="9519"/>
                  </a:cubicBezTo>
                  <a:lnTo>
                    <a:pt x="13675" y="9519"/>
                  </a:lnTo>
                  <a:cubicBezTo>
                    <a:pt x="13989" y="9515"/>
                    <a:pt x="14246" y="9263"/>
                    <a:pt x="14250" y="8945"/>
                  </a:cubicBezTo>
                  <a:lnTo>
                    <a:pt x="142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7"/>
            <p:cNvSpPr/>
            <p:nvPr/>
          </p:nvSpPr>
          <p:spPr>
            <a:xfrm>
              <a:off x="7175275" y="1687550"/>
              <a:ext cx="57950" cy="56275"/>
            </a:xfrm>
            <a:custGeom>
              <a:avLst/>
              <a:gdLst/>
              <a:ahLst/>
              <a:cxnLst/>
              <a:rect l="l" t="t" r="r" b="b"/>
              <a:pathLst>
                <a:path w="2318" h="2251" extrusionOk="0">
                  <a:moveTo>
                    <a:pt x="1110" y="0"/>
                  </a:moveTo>
                  <a:cubicBezTo>
                    <a:pt x="916" y="0"/>
                    <a:pt x="725" y="49"/>
                    <a:pt x="553" y="137"/>
                  </a:cubicBezTo>
                  <a:cubicBezTo>
                    <a:pt x="173" y="336"/>
                    <a:pt x="0" y="743"/>
                    <a:pt x="0" y="1207"/>
                  </a:cubicBezTo>
                  <a:cubicBezTo>
                    <a:pt x="0" y="1870"/>
                    <a:pt x="447" y="2251"/>
                    <a:pt x="1110" y="2251"/>
                  </a:cubicBezTo>
                  <a:cubicBezTo>
                    <a:pt x="1574" y="2251"/>
                    <a:pt x="1977" y="2144"/>
                    <a:pt x="2180" y="1760"/>
                  </a:cubicBezTo>
                  <a:cubicBezTo>
                    <a:pt x="2269" y="1587"/>
                    <a:pt x="2317" y="1397"/>
                    <a:pt x="2317" y="1207"/>
                  </a:cubicBezTo>
                  <a:cubicBezTo>
                    <a:pt x="2313" y="544"/>
                    <a:pt x="1773" y="5"/>
                    <a:pt x="11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7"/>
            <p:cNvSpPr/>
            <p:nvPr/>
          </p:nvSpPr>
          <p:spPr>
            <a:xfrm>
              <a:off x="7166975" y="1690525"/>
              <a:ext cx="63250" cy="57350"/>
            </a:xfrm>
            <a:custGeom>
              <a:avLst/>
              <a:gdLst/>
              <a:ahLst/>
              <a:cxnLst/>
              <a:rect l="l" t="t" r="r" b="b"/>
              <a:pathLst>
                <a:path w="2530" h="2294" extrusionOk="0">
                  <a:moveTo>
                    <a:pt x="929" y="1"/>
                  </a:moveTo>
                  <a:lnTo>
                    <a:pt x="929" y="1"/>
                  </a:lnTo>
                  <a:cubicBezTo>
                    <a:pt x="173" y="354"/>
                    <a:pt x="1" y="1349"/>
                    <a:pt x="589" y="1941"/>
                  </a:cubicBezTo>
                  <a:cubicBezTo>
                    <a:pt x="829" y="2180"/>
                    <a:pt x="1136" y="2293"/>
                    <a:pt x="1439" y="2293"/>
                  </a:cubicBezTo>
                  <a:cubicBezTo>
                    <a:pt x="1883" y="2293"/>
                    <a:pt x="2320" y="2050"/>
                    <a:pt x="2530" y="1601"/>
                  </a:cubicBezTo>
                  <a:lnTo>
                    <a:pt x="2530" y="1601"/>
                  </a:lnTo>
                  <a:cubicBezTo>
                    <a:pt x="2379" y="1677"/>
                    <a:pt x="2215" y="1716"/>
                    <a:pt x="2044" y="1716"/>
                  </a:cubicBezTo>
                  <a:cubicBezTo>
                    <a:pt x="2035" y="1716"/>
                    <a:pt x="2026" y="1716"/>
                    <a:pt x="2017" y="1716"/>
                  </a:cubicBezTo>
                  <a:cubicBezTo>
                    <a:pt x="2014" y="1716"/>
                    <a:pt x="2011" y="1716"/>
                    <a:pt x="2009" y="1716"/>
                  </a:cubicBezTo>
                  <a:cubicBezTo>
                    <a:pt x="1345" y="1716"/>
                    <a:pt x="810" y="1178"/>
                    <a:pt x="814" y="513"/>
                  </a:cubicBezTo>
                  <a:cubicBezTo>
                    <a:pt x="810" y="332"/>
                    <a:pt x="850" y="160"/>
                    <a:pt x="9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7"/>
            <p:cNvSpPr/>
            <p:nvPr/>
          </p:nvSpPr>
          <p:spPr>
            <a:xfrm>
              <a:off x="7274750" y="1687550"/>
              <a:ext cx="58050" cy="56275"/>
            </a:xfrm>
            <a:custGeom>
              <a:avLst/>
              <a:gdLst/>
              <a:ahLst/>
              <a:cxnLst/>
              <a:rect l="l" t="t" r="r" b="b"/>
              <a:pathLst>
                <a:path w="2322" h="2251" extrusionOk="0">
                  <a:moveTo>
                    <a:pt x="1119" y="0"/>
                  </a:moveTo>
                  <a:cubicBezTo>
                    <a:pt x="920" y="0"/>
                    <a:pt x="730" y="49"/>
                    <a:pt x="558" y="137"/>
                  </a:cubicBezTo>
                  <a:cubicBezTo>
                    <a:pt x="173" y="336"/>
                    <a:pt x="1" y="743"/>
                    <a:pt x="1" y="1207"/>
                  </a:cubicBezTo>
                  <a:cubicBezTo>
                    <a:pt x="1" y="1870"/>
                    <a:pt x="447" y="2251"/>
                    <a:pt x="1115" y="2251"/>
                  </a:cubicBezTo>
                  <a:cubicBezTo>
                    <a:pt x="1579" y="2251"/>
                    <a:pt x="1986" y="2144"/>
                    <a:pt x="2185" y="1760"/>
                  </a:cubicBezTo>
                  <a:cubicBezTo>
                    <a:pt x="2273" y="1587"/>
                    <a:pt x="2322" y="1397"/>
                    <a:pt x="2322" y="1207"/>
                  </a:cubicBezTo>
                  <a:cubicBezTo>
                    <a:pt x="2317" y="544"/>
                    <a:pt x="1782" y="5"/>
                    <a:pt x="11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7"/>
            <p:cNvSpPr/>
            <p:nvPr/>
          </p:nvSpPr>
          <p:spPr>
            <a:xfrm>
              <a:off x="7266575" y="1690525"/>
              <a:ext cx="63350" cy="57350"/>
            </a:xfrm>
            <a:custGeom>
              <a:avLst/>
              <a:gdLst/>
              <a:ahLst/>
              <a:cxnLst/>
              <a:rect l="l" t="t" r="r" b="b"/>
              <a:pathLst>
                <a:path w="2534" h="2294" extrusionOk="0">
                  <a:moveTo>
                    <a:pt x="929" y="1"/>
                  </a:moveTo>
                  <a:lnTo>
                    <a:pt x="929" y="1"/>
                  </a:lnTo>
                  <a:cubicBezTo>
                    <a:pt x="173" y="354"/>
                    <a:pt x="0" y="1349"/>
                    <a:pt x="588" y="1941"/>
                  </a:cubicBezTo>
                  <a:cubicBezTo>
                    <a:pt x="829" y="2180"/>
                    <a:pt x="1135" y="2293"/>
                    <a:pt x="1439" y="2293"/>
                  </a:cubicBezTo>
                  <a:cubicBezTo>
                    <a:pt x="1883" y="2293"/>
                    <a:pt x="2321" y="2050"/>
                    <a:pt x="2534" y="1601"/>
                  </a:cubicBezTo>
                  <a:lnTo>
                    <a:pt x="2534" y="1601"/>
                  </a:lnTo>
                  <a:cubicBezTo>
                    <a:pt x="2378" y="1677"/>
                    <a:pt x="2211" y="1716"/>
                    <a:pt x="2039" y="1716"/>
                  </a:cubicBezTo>
                  <a:cubicBezTo>
                    <a:pt x="2030" y="1716"/>
                    <a:pt x="2021" y="1716"/>
                    <a:pt x="2012" y="1716"/>
                  </a:cubicBezTo>
                  <a:cubicBezTo>
                    <a:pt x="1349" y="1716"/>
                    <a:pt x="809" y="1177"/>
                    <a:pt x="814" y="513"/>
                  </a:cubicBezTo>
                  <a:cubicBezTo>
                    <a:pt x="814" y="332"/>
                    <a:pt x="854" y="160"/>
                    <a:pt x="92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7"/>
            <p:cNvSpPr/>
            <p:nvPr/>
          </p:nvSpPr>
          <p:spPr>
            <a:xfrm>
              <a:off x="7024950" y="1589600"/>
              <a:ext cx="356275" cy="247075"/>
            </a:xfrm>
            <a:custGeom>
              <a:avLst/>
              <a:gdLst/>
              <a:ahLst/>
              <a:cxnLst/>
              <a:rect l="l" t="t" r="r" b="b"/>
              <a:pathLst>
                <a:path w="14251" h="9883" extrusionOk="0">
                  <a:moveTo>
                    <a:pt x="6332" y="1"/>
                  </a:moveTo>
                  <a:lnTo>
                    <a:pt x="1" y="363"/>
                  </a:lnTo>
                  <a:lnTo>
                    <a:pt x="1" y="9308"/>
                  </a:lnTo>
                  <a:cubicBezTo>
                    <a:pt x="5" y="9626"/>
                    <a:pt x="257" y="9878"/>
                    <a:pt x="575" y="9882"/>
                  </a:cubicBezTo>
                  <a:lnTo>
                    <a:pt x="1004" y="9882"/>
                  </a:lnTo>
                  <a:cubicBezTo>
                    <a:pt x="770" y="9882"/>
                    <a:pt x="575" y="9688"/>
                    <a:pt x="575" y="9454"/>
                  </a:cubicBezTo>
                  <a:lnTo>
                    <a:pt x="575" y="1111"/>
                  </a:lnTo>
                  <a:cubicBezTo>
                    <a:pt x="575" y="1018"/>
                    <a:pt x="650" y="943"/>
                    <a:pt x="748" y="943"/>
                  </a:cubicBezTo>
                  <a:lnTo>
                    <a:pt x="14250" y="943"/>
                  </a:lnTo>
                  <a:lnTo>
                    <a:pt x="14250" y="363"/>
                  </a:lnTo>
                  <a:lnTo>
                    <a:pt x="63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7"/>
            <p:cNvSpPr/>
            <p:nvPr/>
          </p:nvSpPr>
          <p:spPr>
            <a:xfrm>
              <a:off x="7024950" y="1532800"/>
              <a:ext cx="356275" cy="66350"/>
            </a:xfrm>
            <a:custGeom>
              <a:avLst/>
              <a:gdLst/>
              <a:ahLst/>
              <a:cxnLst/>
              <a:rect l="l" t="t" r="r" b="b"/>
              <a:pathLst>
                <a:path w="14251" h="2654" extrusionOk="0">
                  <a:moveTo>
                    <a:pt x="575" y="0"/>
                  </a:moveTo>
                  <a:cubicBezTo>
                    <a:pt x="257" y="5"/>
                    <a:pt x="5" y="261"/>
                    <a:pt x="1" y="575"/>
                  </a:cubicBezTo>
                  <a:lnTo>
                    <a:pt x="1" y="2653"/>
                  </a:lnTo>
                  <a:lnTo>
                    <a:pt x="14250" y="2653"/>
                  </a:lnTo>
                  <a:lnTo>
                    <a:pt x="14250" y="575"/>
                  </a:lnTo>
                  <a:cubicBezTo>
                    <a:pt x="14246" y="261"/>
                    <a:pt x="13989" y="5"/>
                    <a:pt x="136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7"/>
            <p:cNvSpPr/>
            <p:nvPr/>
          </p:nvSpPr>
          <p:spPr>
            <a:xfrm>
              <a:off x="7177375" y="1562975"/>
              <a:ext cx="170900" cy="21575"/>
            </a:xfrm>
            <a:custGeom>
              <a:avLst/>
              <a:gdLst/>
              <a:ahLst/>
              <a:cxnLst/>
              <a:rect l="l" t="t" r="r" b="b"/>
              <a:pathLst>
                <a:path w="6836" h="863" extrusionOk="0">
                  <a:moveTo>
                    <a:pt x="429" y="0"/>
                  </a:moveTo>
                  <a:cubicBezTo>
                    <a:pt x="191" y="0"/>
                    <a:pt x="0" y="191"/>
                    <a:pt x="0" y="429"/>
                  </a:cubicBezTo>
                  <a:cubicBezTo>
                    <a:pt x="0" y="668"/>
                    <a:pt x="191" y="863"/>
                    <a:pt x="429" y="863"/>
                  </a:cubicBezTo>
                  <a:lnTo>
                    <a:pt x="6407" y="863"/>
                  </a:lnTo>
                  <a:cubicBezTo>
                    <a:pt x="6641" y="863"/>
                    <a:pt x="6836" y="668"/>
                    <a:pt x="6836" y="429"/>
                  </a:cubicBezTo>
                  <a:cubicBezTo>
                    <a:pt x="6836" y="191"/>
                    <a:pt x="6641" y="0"/>
                    <a:pt x="64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7"/>
            <p:cNvSpPr/>
            <p:nvPr/>
          </p:nvSpPr>
          <p:spPr>
            <a:xfrm>
              <a:off x="7129525" y="1562975"/>
              <a:ext cx="21575" cy="21575"/>
            </a:xfrm>
            <a:custGeom>
              <a:avLst/>
              <a:gdLst/>
              <a:ahLst/>
              <a:cxnLst/>
              <a:rect l="l" t="t" r="r" b="b"/>
              <a:pathLst>
                <a:path w="863" h="863" extrusionOk="0">
                  <a:moveTo>
                    <a:pt x="433" y="0"/>
                  </a:moveTo>
                  <a:cubicBezTo>
                    <a:pt x="195" y="0"/>
                    <a:pt x="0" y="191"/>
                    <a:pt x="0" y="429"/>
                  </a:cubicBezTo>
                  <a:cubicBezTo>
                    <a:pt x="0" y="668"/>
                    <a:pt x="195" y="863"/>
                    <a:pt x="433" y="863"/>
                  </a:cubicBezTo>
                  <a:cubicBezTo>
                    <a:pt x="672" y="863"/>
                    <a:pt x="862" y="668"/>
                    <a:pt x="862" y="429"/>
                  </a:cubicBezTo>
                  <a:cubicBezTo>
                    <a:pt x="862" y="191"/>
                    <a:pt x="672" y="0"/>
                    <a:pt x="4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7"/>
            <p:cNvSpPr/>
            <p:nvPr/>
          </p:nvSpPr>
          <p:spPr>
            <a:xfrm>
              <a:off x="7147650" y="1572025"/>
              <a:ext cx="9400" cy="9325"/>
            </a:xfrm>
            <a:custGeom>
              <a:avLst/>
              <a:gdLst/>
              <a:ahLst/>
              <a:cxnLst/>
              <a:rect l="l" t="t" r="r" b="b"/>
              <a:pathLst>
                <a:path w="376" h="373" extrusionOk="0">
                  <a:moveTo>
                    <a:pt x="376" y="1"/>
                  </a:moveTo>
                  <a:lnTo>
                    <a:pt x="0" y="41"/>
                  </a:lnTo>
                  <a:lnTo>
                    <a:pt x="5" y="372"/>
                  </a:lnTo>
                  <a:lnTo>
                    <a:pt x="3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7"/>
            <p:cNvSpPr/>
            <p:nvPr/>
          </p:nvSpPr>
          <p:spPr>
            <a:xfrm>
              <a:off x="7132825" y="1556900"/>
              <a:ext cx="8975" cy="8975"/>
            </a:xfrm>
            <a:custGeom>
              <a:avLst/>
              <a:gdLst/>
              <a:ahLst/>
              <a:cxnLst/>
              <a:rect l="l" t="t" r="r" b="b"/>
              <a:pathLst>
                <a:path w="359" h="359" extrusionOk="0">
                  <a:moveTo>
                    <a:pt x="359" y="0"/>
                  </a:moveTo>
                  <a:lnTo>
                    <a:pt x="1" y="358"/>
                  </a:lnTo>
                  <a:lnTo>
                    <a:pt x="1" y="358"/>
                  </a:lnTo>
                  <a:lnTo>
                    <a:pt x="288" y="296"/>
                  </a:lnTo>
                  <a:lnTo>
                    <a:pt x="3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7"/>
            <p:cNvSpPr/>
            <p:nvPr/>
          </p:nvSpPr>
          <p:spPr>
            <a:xfrm>
              <a:off x="7084525" y="1562975"/>
              <a:ext cx="21575" cy="21575"/>
            </a:xfrm>
            <a:custGeom>
              <a:avLst/>
              <a:gdLst/>
              <a:ahLst/>
              <a:cxnLst/>
              <a:rect l="l" t="t" r="r" b="b"/>
              <a:pathLst>
                <a:path w="863" h="863" extrusionOk="0">
                  <a:moveTo>
                    <a:pt x="429" y="0"/>
                  </a:moveTo>
                  <a:cubicBezTo>
                    <a:pt x="191" y="0"/>
                    <a:pt x="1" y="191"/>
                    <a:pt x="1" y="429"/>
                  </a:cubicBezTo>
                  <a:cubicBezTo>
                    <a:pt x="1" y="668"/>
                    <a:pt x="191" y="863"/>
                    <a:pt x="429" y="863"/>
                  </a:cubicBezTo>
                  <a:cubicBezTo>
                    <a:pt x="668" y="863"/>
                    <a:pt x="863" y="668"/>
                    <a:pt x="863" y="429"/>
                  </a:cubicBezTo>
                  <a:cubicBezTo>
                    <a:pt x="863" y="191"/>
                    <a:pt x="668" y="0"/>
                    <a:pt x="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7"/>
            <p:cNvSpPr/>
            <p:nvPr/>
          </p:nvSpPr>
          <p:spPr>
            <a:xfrm>
              <a:off x="7102650" y="1572375"/>
              <a:ext cx="9100" cy="8975"/>
            </a:xfrm>
            <a:custGeom>
              <a:avLst/>
              <a:gdLst/>
              <a:ahLst/>
              <a:cxnLst/>
              <a:rect l="l" t="t" r="r" b="b"/>
              <a:pathLst>
                <a:path w="364" h="359" extrusionOk="0">
                  <a:moveTo>
                    <a:pt x="363" y="0"/>
                  </a:moveTo>
                  <a:lnTo>
                    <a:pt x="1" y="27"/>
                  </a:lnTo>
                  <a:lnTo>
                    <a:pt x="5" y="358"/>
                  </a:lnTo>
                  <a:lnTo>
                    <a:pt x="3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7"/>
            <p:cNvSpPr/>
            <p:nvPr/>
          </p:nvSpPr>
          <p:spPr>
            <a:xfrm>
              <a:off x="7087950" y="1557000"/>
              <a:ext cx="8875" cy="8875"/>
            </a:xfrm>
            <a:custGeom>
              <a:avLst/>
              <a:gdLst/>
              <a:ahLst/>
              <a:cxnLst/>
              <a:rect l="l" t="t" r="r" b="b"/>
              <a:pathLst>
                <a:path w="355" h="355" extrusionOk="0">
                  <a:moveTo>
                    <a:pt x="354" y="1"/>
                  </a:moveTo>
                  <a:lnTo>
                    <a:pt x="1" y="354"/>
                  </a:lnTo>
                  <a:lnTo>
                    <a:pt x="284" y="292"/>
                  </a:lnTo>
                  <a:lnTo>
                    <a:pt x="3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7"/>
            <p:cNvSpPr/>
            <p:nvPr/>
          </p:nvSpPr>
          <p:spPr>
            <a:xfrm>
              <a:off x="7037775" y="1562975"/>
              <a:ext cx="21575" cy="21575"/>
            </a:xfrm>
            <a:custGeom>
              <a:avLst/>
              <a:gdLst/>
              <a:ahLst/>
              <a:cxnLst/>
              <a:rect l="l" t="t" r="r" b="b"/>
              <a:pathLst>
                <a:path w="863" h="863" extrusionOk="0">
                  <a:moveTo>
                    <a:pt x="434" y="0"/>
                  </a:moveTo>
                  <a:cubicBezTo>
                    <a:pt x="195" y="0"/>
                    <a:pt x="0" y="191"/>
                    <a:pt x="0" y="429"/>
                  </a:cubicBezTo>
                  <a:cubicBezTo>
                    <a:pt x="0" y="668"/>
                    <a:pt x="195" y="863"/>
                    <a:pt x="434" y="863"/>
                  </a:cubicBezTo>
                  <a:cubicBezTo>
                    <a:pt x="672" y="863"/>
                    <a:pt x="863" y="668"/>
                    <a:pt x="863" y="429"/>
                  </a:cubicBezTo>
                  <a:cubicBezTo>
                    <a:pt x="863" y="191"/>
                    <a:pt x="672"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7"/>
            <p:cNvSpPr/>
            <p:nvPr/>
          </p:nvSpPr>
          <p:spPr>
            <a:xfrm>
              <a:off x="7056000" y="1571700"/>
              <a:ext cx="9425" cy="9425"/>
            </a:xfrm>
            <a:custGeom>
              <a:avLst/>
              <a:gdLst/>
              <a:ahLst/>
              <a:cxnLst/>
              <a:rect l="l" t="t" r="r" b="b"/>
              <a:pathLst>
                <a:path w="377" h="377" extrusionOk="0">
                  <a:moveTo>
                    <a:pt x="377" y="1"/>
                  </a:moveTo>
                  <a:lnTo>
                    <a:pt x="1" y="36"/>
                  </a:lnTo>
                  <a:lnTo>
                    <a:pt x="14" y="376"/>
                  </a:lnTo>
                  <a:lnTo>
                    <a:pt x="3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7"/>
            <p:cNvSpPr/>
            <p:nvPr/>
          </p:nvSpPr>
          <p:spPr>
            <a:xfrm>
              <a:off x="7041300" y="1557225"/>
              <a:ext cx="8325" cy="8650"/>
            </a:xfrm>
            <a:custGeom>
              <a:avLst/>
              <a:gdLst/>
              <a:ahLst/>
              <a:cxnLst/>
              <a:rect l="l" t="t" r="r" b="b"/>
              <a:pathLst>
                <a:path w="333" h="346" extrusionOk="0">
                  <a:moveTo>
                    <a:pt x="332" y="1"/>
                  </a:moveTo>
                  <a:lnTo>
                    <a:pt x="1" y="345"/>
                  </a:lnTo>
                  <a:lnTo>
                    <a:pt x="1" y="345"/>
                  </a:lnTo>
                  <a:lnTo>
                    <a:pt x="279" y="283"/>
                  </a:lnTo>
                  <a:lnTo>
                    <a:pt x="3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7"/>
            <p:cNvSpPr/>
            <p:nvPr/>
          </p:nvSpPr>
          <p:spPr>
            <a:xfrm>
              <a:off x="7138800" y="1553575"/>
              <a:ext cx="21575" cy="21575"/>
            </a:xfrm>
            <a:custGeom>
              <a:avLst/>
              <a:gdLst/>
              <a:ahLst/>
              <a:cxnLst/>
              <a:rect l="l" t="t" r="r" b="b"/>
              <a:pathLst>
                <a:path w="863" h="863" extrusionOk="0">
                  <a:moveTo>
                    <a:pt x="434" y="1"/>
                  </a:moveTo>
                  <a:cubicBezTo>
                    <a:pt x="195" y="1"/>
                    <a:pt x="0" y="191"/>
                    <a:pt x="0" y="429"/>
                  </a:cubicBezTo>
                  <a:cubicBezTo>
                    <a:pt x="0" y="668"/>
                    <a:pt x="195" y="863"/>
                    <a:pt x="434" y="863"/>
                  </a:cubicBezTo>
                  <a:cubicBezTo>
                    <a:pt x="668" y="863"/>
                    <a:pt x="863" y="668"/>
                    <a:pt x="863" y="429"/>
                  </a:cubicBezTo>
                  <a:cubicBezTo>
                    <a:pt x="863" y="191"/>
                    <a:pt x="668" y="1"/>
                    <a:pt x="4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7"/>
            <p:cNvSpPr/>
            <p:nvPr/>
          </p:nvSpPr>
          <p:spPr>
            <a:xfrm>
              <a:off x="7180800" y="1556550"/>
              <a:ext cx="9425" cy="10325"/>
            </a:xfrm>
            <a:custGeom>
              <a:avLst/>
              <a:gdLst/>
              <a:ahLst/>
              <a:cxnLst/>
              <a:rect l="l" t="t" r="r" b="b"/>
              <a:pathLst>
                <a:path w="377" h="413" extrusionOk="0">
                  <a:moveTo>
                    <a:pt x="376" y="1"/>
                  </a:moveTo>
                  <a:lnTo>
                    <a:pt x="0" y="372"/>
                  </a:lnTo>
                  <a:lnTo>
                    <a:pt x="288" y="412"/>
                  </a:lnTo>
                  <a:lnTo>
                    <a:pt x="37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7"/>
            <p:cNvSpPr/>
            <p:nvPr/>
          </p:nvSpPr>
          <p:spPr>
            <a:xfrm>
              <a:off x="7345050" y="1571700"/>
              <a:ext cx="9525" cy="9525"/>
            </a:xfrm>
            <a:custGeom>
              <a:avLst/>
              <a:gdLst/>
              <a:ahLst/>
              <a:cxnLst/>
              <a:rect l="l" t="t" r="r" b="b"/>
              <a:pathLst>
                <a:path w="381" h="381" extrusionOk="0">
                  <a:moveTo>
                    <a:pt x="381" y="1"/>
                  </a:moveTo>
                  <a:lnTo>
                    <a:pt x="89" y="98"/>
                  </a:lnTo>
                  <a:lnTo>
                    <a:pt x="0" y="381"/>
                  </a:lnTo>
                  <a:lnTo>
                    <a:pt x="3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7"/>
            <p:cNvSpPr/>
            <p:nvPr/>
          </p:nvSpPr>
          <p:spPr>
            <a:xfrm>
              <a:off x="7093700" y="1553575"/>
              <a:ext cx="21575" cy="21575"/>
            </a:xfrm>
            <a:custGeom>
              <a:avLst/>
              <a:gdLst/>
              <a:ahLst/>
              <a:cxnLst/>
              <a:rect l="l" t="t" r="r" b="b"/>
              <a:pathLst>
                <a:path w="863" h="863" extrusionOk="0">
                  <a:moveTo>
                    <a:pt x="434" y="1"/>
                  </a:moveTo>
                  <a:cubicBezTo>
                    <a:pt x="195" y="1"/>
                    <a:pt x="1" y="191"/>
                    <a:pt x="1" y="429"/>
                  </a:cubicBezTo>
                  <a:cubicBezTo>
                    <a:pt x="1" y="668"/>
                    <a:pt x="195" y="863"/>
                    <a:pt x="434" y="863"/>
                  </a:cubicBezTo>
                  <a:cubicBezTo>
                    <a:pt x="673" y="863"/>
                    <a:pt x="863" y="668"/>
                    <a:pt x="863" y="429"/>
                  </a:cubicBezTo>
                  <a:cubicBezTo>
                    <a:pt x="863" y="191"/>
                    <a:pt x="673" y="1"/>
                    <a:pt x="4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7"/>
            <p:cNvSpPr/>
            <p:nvPr/>
          </p:nvSpPr>
          <p:spPr>
            <a:xfrm>
              <a:off x="7046725" y="1553575"/>
              <a:ext cx="21575" cy="21575"/>
            </a:xfrm>
            <a:custGeom>
              <a:avLst/>
              <a:gdLst/>
              <a:ahLst/>
              <a:cxnLst/>
              <a:rect l="l" t="t" r="r" b="b"/>
              <a:pathLst>
                <a:path w="863" h="863" extrusionOk="0">
                  <a:moveTo>
                    <a:pt x="434" y="1"/>
                  </a:moveTo>
                  <a:cubicBezTo>
                    <a:pt x="195" y="1"/>
                    <a:pt x="0" y="191"/>
                    <a:pt x="0" y="429"/>
                  </a:cubicBezTo>
                  <a:cubicBezTo>
                    <a:pt x="0" y="668"/>
                    <a:pt x="195" y="863"/>
                    <a:pt x="434" y="863"/>
                  </a:cubicBezTo>
                  <a:cubicBezTo>
                    <a:pt x="673" y="863"/>
                    <a:pt x="863" y="668"/>
                    <a:pt x="863" y="429"/>
                  </a:cubicBezTo>
                  <a:cubicBezTo>
                    <a:pt x="863" y="191"/>
                    <a:pt x="673" y="1"/>
                    <a:pt x="43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7"/>
            <p:cNvSpPr/>
            <p:nvPr/>
          </p:nvSpPr>
          <p:spPr>
            <a:xfrm>
              <a:off x="7186775" y="1553675"/>
              <a:ext cx="170675" cy="21475"/>
            </a:xfrm>
            <a:custGeom>
              <a:avLst/>
              <a:gdLst/>
              <a:ahLst/>
              <a:cxnLst/>
              <a:rect l="l" t="t" r="r" b="b"/>
              <a:pathLst>
                <a:path w="6827" h="859" extrusionOk="0">
                  <a:moveTo>
                    <a:pt x="421" y="1"/>
                  </a:moveTo>
                  <a:cubicBezTo>
                    <a:pt x="190" y="1"/>
                    <a:pt x="0" y="194"/>
                    <a:pt x="0" y="425"/>
                  </a:cubicBezTo>
                  <a:cubicBezTo>
                    <a:pt x="0" y="664"/>
                    <a:pt x="190" y="859"/>
                    <a:pt x="429" y="859"/>
                  </a:cubicBezTo>
                  <a:lnTo>
                    <a:pt x="6398" y="859"/>
                  </a:lnTo>
                  <a:cubicBezTo>
                    <a:pt x="6637" y="859"/>
                    <a:pt x="6827" y="664"/>
                    <a:pt x="6822" y="425"/>
                  </a:cubicBezTo>
                  <a:cubicBezTo>
                    <a:pt x="6827" y="194"/>
                    <a:pt x="6641" y="1"/>
                    <a:pt x="6406" y="1"/>
                  </a:cubicBezTo>
                  <a:cubicBezTo>
                    <a:pt x="6403" y="1"/>
                    <a:pt x="6400" y="1"/>
                    <a:pt x="6398" y="1"/>
                  </a:cubicBezTo>
                  <a:lnTo>
                    <a:pt x="429" y="1"/>
                  </a:lnTo>
                  <a:cubicBezTo>
                    <a:pt x="426" y="1"/>
                    <a:pt x="424" y="1"/>
                    <a:pt x="4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7"/>
            <p:cNvSpPr/>
            <p:nvPr/>
          </p:nvSpPr>
          <p:spPr>
            <a:xfrm>
              <a:off x="7115150" y="1621450"/>
              <a:ext cx="179300" cy="40700"/>
            </a:xfrm>
            <a:custGeom>
              <a:avLst/>
              <a:gdLst/>
              <a:ahLst/>
              <a:cxnLst/>
              <a:rect l="l" t="t" r="r" b="b"/>
              <a:pathLst>
                <a:path w="7172" h="1628" extrusionOk="0">
                  <a:moveTo>
                    <a:pt x="6892" y="0"/>
                  </a:moveTo>
                  <a:cubicBezTo>
                    <a:pt x="6889" y="0"/>
                    <a:pt x="6887" y="0"/>
                    <a:pt x="6884" y="0"/>
                  </a:cubicBezTo>
                  <a:lnTo>
                    <a:pt x="464" y="0"/>
                  </a:lnTo>
                  <a:lnTo>
                    <a:pt x="288" y="142"/>
                  </a:lnTo>
                  <a:cubicBezTo>
                    <a:pt x="285" y="142"/>
                    <a:pt x="282" y="142"/>
                    <a:pt x="280" y="142"/>
                  </a:cubicBezTo>
                  <a:cubicBezTo>
                    <a:pt x="128" y="142"/>
                    <a:pt x="0" y="268"/>
                    <a:pt x="0" y="425"/>
                  </a:cubicBezTo>
                  <a:lnTo>
                    <a:pt x="0" y="1287"/>
                  </a:lnTo>
                  <a:cubicBezTo>
                    <a:pt x="0" y="1446"/>
                    <a:pt x="128" y="1574"/>
                    <a:pt x="288" y="1574"/>
                  </a:cubicBezTo>
                  <a:lnTo>
                    <a:pt x="6782" y="1627"/>
                  </a:lnTo>
                  <a:cubicBezTo>
                    <a:pt x="6942" y="1627"/>
                    <a:pt x="7070" y="1499"/>
                    <a:pt x="7070" y="1340"/>
                  </a:cubicBezTo>
                  <a:lnTo>
                    <a:pt x="7172" y="1141"/>
                  </a:lnTo>
                  <a:lnTo>
                    <a:pt x="7172" y="279"/>
                  </a:lnTo>
                  <a:cubicBezTo>
                    <a:pt x="7172" y="127"/>
                    <a:pt x="7043" y="0"/>
                    <a:pt x="68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7"/>
            <p:cNvSpPr/>
            <p:nvPr/>
          </p:nvSpPr>
          <p:spPr>
            <a:xfrm>
              <a:off x="7112375" y="1621450"/>
              <a:ext cx="182075" cy="42900"/>
            </a:xfrm>
            <a:custGeom>
              <a:avLst/>
              <a:gdLst/>
              <a:ahLst/>
              <a:cxnLst/>
              <a:rect l="l" t="t" r="r" b="b"/>
              <a:pathLst>
                <a:path w="7283" h="1716" extrusionOk="0">
                  <a:moveTo>
                    <a:pt x="280" y="0"/>
                  </a:moveTo>
                  <a:cubicBezTo>
                    <a:pt x="129" y="0"/>
                    <a:pt x="1" y="127"/>
                    <a:pt x="1" y="279"/>
                  </a:cubicBezTo>
                  <a:lnTo>
                    <a:pt x="1" y="1428"/>
                  </a:lnTo>
                  <a:cubicBezTo>
                    <a:pt x="1" y="1587"/>
                    <a:pt x="129" y="1716"/>
                    <a:pt x="288" y="1716"/>
                  </a:cubicBezTo>
                  <a:lnTo>
                    <a:pt x="6995" y="1716"/>
                  </a:lnTo>
                  <a:cubicBezTo>
                    <a:pt x="7150" y="1716"/>
                    <a:pt x="7283" y="1587"/>
                    <a:pt x="7283" y="1428"/>
                  </a:cubicBezTo>
                  <a:lnTo>
                    <a:pt x="7283" y="1141"/>
                  </a:lnTo>
                  <a:lnTo>
                    <a:pt x="774" y="1141"/>
                  </a:lnTo>
                  <a:cubicBezTo>
                    <a:pt x="664" y="1141"/>
                    <a:pt x="575" y="1052"/>
                    <a:pt x="575" y="942"/>
                  </a:cubicBezTo>
                  <a:lnTo>
                    <a:pt x="575" y="0"/>
                  </a:lnTo>
                  <a:lnTo>
                    <a:pt x="288" y="0"/>
                  </a:lnTo>
                  <a:cubicBezTo>
                    <a:pt x="286" y="0"/>
                    <a:pt x="283" y="0"/>
                    <a:pt x="2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7"/>
            <p:cNvSpPr/>
            <p:nvPr/>
          </p:nvSpPr>
          <p:spPr>
            <a:xfrm>
              <a:off x="7075675" y="1687550"/>
              <a:ext cx="57850" cy="56275"/>
            </a:xfrm>
            <a:custGeom>
              <a:avLst/>
              <a:gdLst/>
              <a:ahLst/>
              <a:cxnLst/>
              <a:rect l="l" t="t" r="r" b="b"/>
              <a:pathLst>
                <a:path w="2314" h="2251" extrusionOk="0">
                  <a:moveTo>
                    <a:pt x="1108" y="0"/>
                  </a:moveTo>
                  <a:cubicBezTo>
                    <a:pt x="923" y="0"/>
                    <a:pt x="734" y="43"/>
                    <a:pt x="554" y="137"/>
                  </a:cubicBezTo>
                  <a:cubicBezTo>
                    <a:pt x="173" y="336"/>
                    <a:pt x="1" y="743"/>
                    <a:pt x="1" y="1207"/>
                  </a:cubicBezTo>
                  <a:cubicBezTo>
                    <a:pt x="1" y="1870"/>
                    <a:pt x="447" y="2251"/>
                    <a:pt x="1111" y="2251"/>
                  </a:cubicBezTo>
                  <a:cubicBezTo>
                    <a:pt x="1575" y="2251"/>
                    <a:pt x="1977" y="2144"/>
                    <a:pt x="2185" y="1760"/>
                  </a:cubicBezTo>
                  <a:cubicBezTo>
                    <a:pt x="2269" y="1587"/>
                    <a:pt x="2313" y="1397"/>
                    <a:pt x="2313" y="1207"/>
                  </a:cubicBezTo>
                  <a:cubicBezTo>
                    <a:pt x="2313" y="506"/>
                    <a:pt x="1738" y="0"/>
                    <a:pt x="1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7"/>
            <p:cNvSpPr/>
            <p:nvPr/>
          </p:nvSpPr>
          <p:spPr>
            <a:xfrm>
              <a:off x="7067275" y="1690525"/>
              <a:ext cx="63375" cy="57350"/>
            </a:xfrm>
            <a:custGeom>
              <a:avLst/>
              <a:gdLst/>
              <a:ahLst/>
              <a:cxnLst/>
              <a:rect l="l" t="t" r="r" b="b"/>
              <a:pathLst>
                <a:path w="2535" h="2294" extrusionOk="0">
                  <a:moveTo>
                    <a:pt x="934" y="1"/>
                  </a:moveTo>
                  <a:cubicBezTo>
                    <a:pt x="178" y="354"/>
                    <a:pt x="1" y="1349"/>
                    <a:pt x="593" y="1941"/>
                  </a:cubicBezTo>
                  <a:cubicBezTo>
                    <a:pt x="832" y="2180"/>
                    <a:pt x="1138" y="2293"/>
                    <a:pt x="1442" y="2293"/>
                  </a:cubicBezTo>
                  <a:cubicBezTo>
                    <a:pt x="1886" y="2293"/>
                    <a:pt x="2324" y="2050"/>
                    <a:pt x="2534" y="1601"/>
                  </a:cubicBezTo>
                  <a:lnTo>
                    <a:pt x="2534" y="1601"/>
                  </a:lnTo>
                  <a:cubicBezTo>
                    <a:pt x="2383" y="1677"/>
                    <a:pt x="2216" y="1716"/>
                    <a:pt x="2048" y="1716"/>
                  </a:cubicBezTo>
                  <a:cubicBezTo>
                    <a:pt x="2039" y="1716"/>
                    <a:pt x="2030" y="1716"/>
                    <a:pt x="2021" y="1716"/>
                  </a:cubicBezTo>
                  <a:cubicBezTo>
                    <a:pt x="1358" y="1716"/>
                    <a:pt x="819" y="1177"/>
                    <a:pt x="819" y="513"/>
                  </a:cubicBezTo>
                  <a:cubicBezTo>
                    <a:pt x="819" y="337"/>
                    <a:pt x="859" y="160"/>
                    <a:pt x="9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7"/>
            <p:cNvSpPr/>
            <p:nvPr/>
          </p:nvSpPr>
          <p:spPr>
            <a:xfrm>
              <a:off x="7076575" y="1763800"/>
              <a:ext cx="61025" cy="10875"/>
            </a:xfrm>
            <a:custGeom>
              <a:avLst/>
              <a:gdLst/>
              <a:ahLst/>
              <a:cxnLst/>
              <a:rect l="l" t="t" r="r" b="b"/>
              <a:pathLst>
                <a:path w="2441" h="435" extrusionOk="0">
                  <a:moveTo>
                    <a:pt x="217" y="1"/>
                  </a:moveTo>
                  <a:cubicBezTo>
                    <a:pt x="97" y="1"/>
                    <a:pt x="5" y="98"/>
                    <a:pt x="5" y="217"/>
                  </a:cubicBezTo>
                  <a:cubicBezTo>
                    <a:pt x="0" y="337"/>
                    <a:pt x="97" y="434"/>
                    <a:pt x="217" y="434"/>
                  </a:cubicBezTo>
                  <a:lnTo>
                    <a:pt x="2224" y="434"/>
                  </a:lnTo>
                  <a:cubicBezTo>
                    <a:pt x="2343" y="434"/>
                    <a:pt x="2441" y="337"/>
                    <a:pt x="2441" y="217"/>
                  </a:cubicBezTo>
                  <a:cubicBezTo>
                    <a:pt x="2436" y="98"/>
                    <a:pt x="2343" y="5"/>
                    <a:pt x="2224"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7"/>
            <p:cNvSpPr/>
            <p:nvPr/>
          </p:nvSpPr>
          <p:spPr>
            <a:xfrm>
              <a:off x="7069375" y="1785350"/>
              <a:ext cx="68225" cy="10875"/>
            </a:xfrm>
            <a:custGeom>
              <a:avLst/>
              <a:gdLst/>
              <a:ahLst/>
              <a:cxnLst/>
              <a:rect l="l" t="t" r="r" b="b"/>
              <a:pathLst>
                <a:path w="2729" h="435" extrusionOk="0">
                  <a:moveTo>
                    <a:pt x="217" y="1"/>
                  </a:moveTo>
                  <a:cubicBezTo>
                    <a:pt x="98" y="1"/>
                    <a:pt x="1" y="98"/>
                    <a:pt x="5" y="218"/>
                  </a:cubicBezTo>
                  <a:cubicBezTo>
                    <a:pt x="5" y="337"/>
                    <a:pt x="98" y="434"/>
                    <a:pt x="217" y="434"/>
                  </a:cubicBezTo>
                  <a:lnTo>
                    <a:pt x="2512" y="434"/>
                  </a:lnTo>
                  <a:cubicBezTo>
                    <a:pt x="2631" y="430"/>
                    <a:pt x="2724" y="337"/>
                    <a:pt x="2729" y="218"/>
                  </a:cubicBezTo>
                  <a:cubicBezTo>
                    <a:pt x="2729" y="98"/>
                    <a:pt x="2631" y="1"/>
                    <a:pt x="2512"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7"/>
            <p:cNvSpPr/>
            <p:nvPr/>
          </p:nvSpPr>
          <p:spPr>
            <a:xfrm>
              <a:off x="7068600" y="1806850"/>
              <a:ext cx="69900" cy="10850"/>
            </a:xfrm>
            <a:custGeom>
              <a:avLst/>
              <a:gdLst/>
              <a:ahLst/>
              <a:cxnLst/>
              <a:rect l="l" t="t" r="r" b="b"/>
              <a:pathLst>
                <a:path w="2796" h="434" extrusionOk="0">
                  <a:moveTo>
                    <a:pt x="213" y="0"/>
                  </a:moveTo>
                  <a:cubicBezTo>
                    <a:pt x="99" y="0"/>
                    <a:pt x="1" y="95"/>
                    <a:pt x="1" y="215"/>
                  </a:cubicBezTo>
                  <a:cubicBezTo>
                    <a:pt x="1" y="338"/>
                    <a:pt x="103" y="434"/>
                    <a:pt x="219" y="434"/>
                  </a:cubicBezTo>
                  <a:cubicBezTo>
                    <a:pt x="229" y="434"/>
                    <a:pt x="239" y="433"/>
                    <a:pt x="248" y="432"/>
                  </a:cubicBezTo>
                  <a:lnTo>
                    <a:pt x="2543" y="432"/>
                  </a:lnTo>
                  <a:cubicBezTo>
                    <a:pt x="2553" y="433"/>
                    <a:pt x="2563" y="434"/>
                    <a:pt x="2573" y="434"/>
                  </a:cubicBezTo>
                  <a:cubicBezTo>
                    <a:pt x="2693" y="434"/>
                    <a:pt x="2795" y="338"/>
                    <a:pt x="2795" y="215"/>
                  </a:cubicBezTo>
                  <a:cubicBezTo>
                    <a:pt x="2795" y="95"/>
                    <a:pt x="2697" y="0"/>
                    <a:pt x="2580" y="0"/>
                  </a:cubicBezTo>
                  <a:cubicBezTo>
                    <a:pt x="2568" y="0"/>
                    <a:pt x="2555" y="1"/>
                    <a:pt x="2543" y="3"/>
                  </a:cubicBezTo>
                  <a:lnTo>
                    <a:pt x="248" y="3"/>
                  </a:lnTo>
                  <a:cubicBezTo>
                    <a:pt x="237" y="1"/>
                    <a:pt x="225" y="0"/>
                    <a:pt x="213"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7"/>
            <p:cNvSpPr/>
            <p:nvPr/>
          </p:nvSpPr>
          <p:spPr>
            <a:xfrm>
              <a:off x="7176150" y="1763800"/>
              <a:ext cx="60925" cy="10875"/>
            </a:xfrm>
            <a:custGeom>
              <a:avLst/>
              <a:gdLst/>
              <a:ahLst/>
              <a:cxnLst/>
              <a:rect l="l" t="t" r="r" b="b"/>
              <a:pathLst>
                <a:path w="2437" h="435" extrusionOk="0">
                  <a:moveTo>
                    <a:pt x="213" y="1"/>
                  </a:moveTo>
                  <a:cubicBezTo>
                    <a:pt x="98" y="5"/>
                    <a:pt x="5" y="102"/>
                    <a:pt x="5" y="217"/>
                  </a:cubicBezTo>
                  <a:cubicBezTo>
                    <a:pt x="1" y="337"/>
                    <a:pt x="98" y="434"/>
                    <a:pt x="213" y="434"/>
                  </a:cubicBezTo>
                  <a:lnTo>
                    <a:pt x="2220" y="434"/>
                  </a:lnTo>
                  <a:cubicBezTo>
                    <a:pt x="2340" y="434"/>
                    <a:pt x="2437" y="337"/>
                    <a:pt x="2437" y="217"/>
                  </a:cubicBezTo>
                  <a:cubicBezTo>
                    <a:pt x="2437" y="98"/>
                    <a:pt x="2340" y="1"/>
                    <a:pt x="2220"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7"/>
            <p:cNvSpPr/>
            <p:nvPr/>
          </p:nvSpPr>
          <p:spPr>
            <a:xfrm>
              <a:off x="7168975" y="1785350"/>
              <a:ext cx="68100" cy="10875"/>
            </a:xfrm>
            <a:custGeom>
              <a:avLst/>
              <a:gdLst/>
              <a:ahLst/>
              <a:cxnLst/>
              <a:rect l="l" t="t" r="r" b="b"/>
              <a:pathLst>
                <a:path w="2724" h="435" extrusionOk="0">
                  <a:moveTo>
                    <a:pt x="221" y="1"/>
                  </a:moveTo>
                  <a:cubicBezTo>
                    <a:pt x="98" y="1"/>
                    <a:pt x="0" y="98"/>
                    <a:pt x="5" y="218"/>
                  </a:cubicBezTo>
                  <a:cubicBezTo>
                    <a:pt x="5" y="337"/>
                    <a:pt x="102" y="434"/>
                    <a:pt x="221" y="434"/>
                  </a:cubicBezTo>
                  <a:lnTo>
                    <a:pt x="2507" y="434"/>
                  </a:lnTo>
                  <a:cubicBezTo>
                    <a:pt x="2627" y="434"/>
                    <a:pt x="2724" y="337"/>
                    <a:pt x="2724" y="218"/>
                  </a:cubicBezTo>
                  <a:cubicBezTo>
                    <a:pt x="2724" y="98"/>
                    <a:pt x="2627" y="1"/>
                    <a:pt x="2507"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7"/>
            <p:cNvSpPr/>
            <p:nvPr/>
          </p:nvSpPr>
          <p:spPr>
            <a:xfrm>
              <a:off x="7168200" y="1806850"/>
              <a:ext cx="69775" cy="10850"/>
            </a:xfrm>
            <a:custGeom>
              <a:avLst/>
              <a:gdLst/>
              <a:ahLst/>
              <a:cxnLst/>
              <a:rect l="l" t="t" r="r" b="b"/>
              <a:pathLst>
                <a:path w="2791" h="434" extrusionOk="0">
                  <a:moveTo>
                    <a:pt x="216" y="0"/>
                  </a:moveTo>
                  <a:cubicBezTo>
                    <a:pt x="99" y="0"/>
                    <a:pt x="0" y="95"/>
                    <a:pt x="0" y="215"/>
                  </a:cubicBezTo>
                  <a:cubicBezTo>
                    <a:pt x="0" y="338"/>
                    <a:pt x="102" y="434"/>
                    <a:pt x="222" y="434"/>
                  </a:cubicBezTo>
                  <a:cubicBezTo>
                    <a:pt x="232" y="434"/>
                    <a:pt x="242" y="433"/>
                    <a:pt x="252" y="432"/>
                  </a:cubicBezTo>
                  <a:lnTo>
                    <a:pt x="2538" y="432"/>
                  </a:lnTo>
                  <a:cubicBezTo>
                    <a:pt x="2548" y="433"/>
                    <a:pt x="2558" y="434"/>
                    <a:pt x="2568" y="434"/>
                  </a:cubicBezTo>
                  <a:cubicBezTo>
                    <a:pt x="2688" y="434"/>
                    <a:pt x="2790" y="338"/>
                    <a:pt x="2790" y="215"/>
                  </a:cubicBezTo>
                  <a:cubicBezTo>
                    <a:pt x="2790" y="95"/>
                    <a:pt x="2692" y="0"/>
                    <a:pt x="2575" y="0"/>
                  </a:cubicBezTo>
                  <a:cubicBezTo>
                    <a:pt x="2563" y="0"/>
                    <a:pt x="2551" y="1"/>
                    <a:pt x="2538" y="3"/>
                  </a:cubicBezTo>
                  <a:lnTo>
                    <a:pt x="252" y="3"/>
                  </a:lnTo>
                  <a:cubicBezTo>
                    <a:pt x="240" y="1"/>
                    <a:pt x="228" y="0"/>
                    <a:pt x="216"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7"/>
            <p:cNvSpPr/>
            <p:nvPr/>
          </p:nvSpPr>
          <p:spPr>
            <a:xfrm>
              <a:off x="7275750" y="1763800"/>
              <a:ext cx="61025" cy="10875"/>
            </a:xfrm>
            <a:custGeom>
              <a:avLst/>
              <a:gdLst/>
              <a:ahLst/>
              <a:cxnLst/>
              <a:rect l="l" t="t" r="r" b="b"/>
              <a:pathLst>
                <a:path w="2441" h="435" extrusionOk="0">
                  <a:moveTo>
                    <a:pt x="217" y="1"/>
                  </a:moveTo>
                  <a:cubicBezTo>
                    <a:pt x="98" y="5"/>
                    <a:pt x="0" y="98"/>
                    <a:pt x="0" y="217"/>
                  </a:cubicBezTo>
                  <a:cubicBezTo>
                    <a:pt x="0" y="337"/>
                    <a:pt x="98" y="434"/>
                    <a:pt x="217" y="434"/>
                  </a:cubicBezTo>
                  <a:lnTo>
                    <a:pt x="2220" y="434"/>
                  </a:lnTo>
                  <a:cubicBezTo>
                    <a:pt x="2339" y="434"/>
                    <a:pt x="2441" y="337"/>
                    <a:pt x="2436" y="217"/>
                  </a:cubicBezTo>
                  <a:cubicBezTo>
                    <a:pt x="2436" y="98"/>
                    <a:pt x="2339" y="1"/>
                    <a:pt x="2220"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7"/>
            <p:cNvSpPr/>
            <p:nvPr/>
          </p:nvSpPr>
          <p:spPr>
            <a:xfrm>
              <a:off x="7268550" y="1785350"/>
              <a:ext cx="68225" cy="10875"/>
            </a:xfrm>
            <a:custGeom>
              <a:avLst/>
              <a:gdLst/>
              <a:ahLst/>
              <a:cxnLst/>
              <a:rect l="l" t="t" r="r" b="b"/>
              <a:pathLst>
                <a:path w="2729" h="435" extrusionOk="0">
                  <a:moveTo>
                    <a:pt x="218" y="1"/>
                  </a:moveTo>
                  <a:cubicBezTo>
                    <a:pt x="98" y="1"/>
                    <a:pt x="1" y="98"/>
                    <a:pt x="1" y="218"/>
                  </a:cubicBezTo>
                  <a:cubicBezTo>
                    <a:pt x="1" y="337"/>
                    <a:pt x="98" y="430"/>
                    <a:pt x="218" y="434"/>
                  </a:cubicBezTo>
                  <a:lnTo>
                    <a:pt x="2508" y="434"/>
                  </a:lnTo>
                  <a:cubicBezTo>
                    <a:pt x="2627" y="434"/>
                    <a:pt x="2724" y="337"/>
                    <a:pt x="2724" y="218"/>
                  </a:cubicBezTo>
                  <a:cubicBezTo>
                    <a:pt x="2729" y="98"/>
                    <a:pt x="2627" y="1"/>
                    <a:pt x="2508"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7"/>
            <p:cNvSpPr/>
            <p:nvPr/>
          </p:nvSpPr>
          <p:spPr>
            <a:xfrm>
              <a:off x="7267675" y="1806850"/>
              <a:ext cx="69875" cy="10850"/>
            </a:xfrm>
            <a:custGeom>
              <a:avLst/>
              <a:gdLst/>
              <a:ahLst/>
              <a:cxnLst/>
              <a:rect l="l" t="t" r="r" b="b"/>
              <a:pathLst>
                <a:path w="2795" h="434" extrusionOk="0">
                  <a:moveTo>
                    <a:pt x="216" y="0"/>
                  </a:moveTo>
                  <a:cubicBezTo>
                    <a:pt x="99" y="0"/>
                    <a:pt x="1" y="95"/>
                    <a:pt x="1" y="215"/>
                  </a:cubicBezTo>
                  <a:cubicBezTo>
                    <a:pt x="1" y="338"/>
                    <a:pt x="102" y="434"/>
                    <a:pt x="223" y="434"/>
                  </a:cubicBezTo>
                  <a:cubicBezTo>
                    <a:pt x="232" y="434"/>
                    <a:pt x="242" y="433"/>
                    <a:pt x="253" y="432"/>
                  </a:cubicBezTo>
                  <a:lnTo>
                    <a:pt x="2543" y="432"/>
                  </a:lnTo>
                  <a:cubicBezTo>
                    <a:pt x="2553" y="433"/>
                    <a:pt x="2563" y="434"/>
                    <a:pt x="2573" y="434"/>
                  </a:cubicBezTo>
                  <a:cubicBezTo>
                    <a:pt x="2693" y="434"/>
                    <a:pt x="2795" y="338"/>
                    <a:pt x="2795" y="215"/>
                  </a:cubicBezTo>
                  <a:cubicBezTo>
                    <a:pt x="2795" y="95"/>
                    <a:pt x="2697" y="0"/>
                    <a:pt x="2579" y="0"/>
                  </a:cubicBezTo>
                  <a:cubicBezTo>
                    <a:pt x="2567" y="0"/>
                    <a:pt x="2555" y="1"/>
                    <a:pt x="2543" y="3"/>
                  </a:cubicBezTo>
                  <a:lnTo>
                    <a:pt x="253" y="3"/>
                  </a:lnTo>
                  <a:cubicBezTo>
                    <a:pt x="240" y="1"/>
                    <a:pt x="228" y="0"/>
                    <a:pt x="216"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6" name="Google Shape;2366;p57"/>
          <p:cNvGrpSpPr/>
          <p:nvPr/>
        </p:nvGrpSpPr>
        <p:grpSpPr>
          <a:xfrm>
            <a:off x="6314350" y="1506725"/>
            <a:ext cx="288175" cy="356025"/>
            <a:chOff x="6314350" y="1506725"/>
            <a:chExt cx="288175" cy="356025"/>
          </a:xfrm>
        </p:grpSpPr>
        <p:sp>
          <p:nvSpPr>
            <p:cNvPr id="2367" name="Google Shape;2367;p57"/>
            <p:cNvSpPr/>
            <p:nvPr/>
          </p:nvSpPr>
          <p:spPr>
            <a:xfrm>
              <a:off x="6354900" y="1518875"/>
              <a:ext cx="238900" cy="332050"/>
            </a:xfrm>
            <a:custGeom>
              <a:avLst/>
              <a:gdLst/>
              <a:ahLst/>
              <a:cxnLst/>
              <a:rect l="l" t="t" r="r" b="b"/>
              <a:pathLst>
                <a:path w="9556" h="13282" extrusionOk="0">
                  <a:moveTo>
                    <a:pt x="412" y="0"/>
                  </a:moveTo>
                  <a:lnTo>
                    <a:pt x="27" y="332"/>
                  </a:lnTo>
                  <a:lnTo>
                    <a:pt x="1" y="13198"/>
                  </a:lnTo>
                  <a:lnTo>
                    <a:pt x="8941" y="13282"/>
                  </a:lnTo>
                  <a:cubicBezTo>
                    <a:pt x="9255" y="13282"/>
                    <a:pt x="9555" y="13127"/>
                    <a:pt x="9555" y="12813"/>
                  </a:cubicBezTo>
                  <a:lnTo>
                    <a:pt x="9555" y="575"/>
                  </a:lnTo>
                  <a:cubicBezTo>
                    <a:pt x="9555" y="261"/>
                    <a:pt x="9299" y="5"/>
                    <a:pt x="89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7"/>
            <p:cNvSpPr/>
            <p:nvPr/>
          </p:nvSpPr>
          <p:spPr>
            <a:xfrm>
              <a:off x="6332575" y="1518875"/>
              <a:ext cx="261225" cy="334700"/>
            </a:xfrm>
            <a:custGeom>
              <a:avLst/>
              <a:gdLst/>
              <a:ahLst/>
              <a:cxnLst/>
              <a:rect l="l" t="t" r="r" b="b"/>
              <a:pathLst>
                <a:path w="10449" h="13388" extrusionOk="0">
                  <a:moveTo>
                    <a:pt x="739" y="0"/>
                  </a:moveTo>
                  <a:lnTo>
                    <a:pt x="1" y="6637"/>
                  </a:lnTo>
                  <a:lnTo>
                    <a:pt x="739" y="13388"/>
                  </a:lnTo>
                  <a:lnTo>
                    <a:pt x="9878" y="13388"/>
                  </a:lnTo>
                  <a:cubicBezTo>
                    <a:pt x="10192" y="13383"/>
                    <a:pt x="10448" y="13127"/>
                    <a:pt x="10448" y="12813"/>
                  </a:cubicBezTo>
                  <a:lnTo>
                    <a:pt x="1566" y="12813"/>
                  </a:lnTo>
                  <a:cubicBezTo>
                    <a:pt x="1424" y="12813"/>
                    <a:pt x="1305" y="12694"/>
                    <a:pt x="1305" y="12552"/>
                  </a:cubicBezTo>
                  <a:lnTo>
                    <a:pt x="13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7"/>
            <p:cNvSpPr/>
            <p:nvPr/>
          </p:nvSpPr>
          <p:spPr>
            <a:xfrm>
              <a:off x="6316225" y="1518875"/>
              <a:ext cx="34850" cy="332050"/>
            </a:xfrm>
            <a:custGeom>
              <a:avLst/>
              <a:gdLst/>
              <a:ahLst/>
              <a:cxnLst/>
              <a:rect l="l" t="t" r="r" b="b"/>
              <a:pathLst>
                <a:path w="1394" h="13282" extrusionOk="0">
                  <a:moveTo>
                    <a:pt x="500" y="0"/>
                  </a:moveTo>
                  <a:cubicBezTo>
                    <a:pt x="186" y="0"/>
                    <a:pt x="0" y="332"/>
                    <a:pt x="0" y="646"/>
                  </a:cubicBezTo>
                  <a:lnTo>
                    <a:pt x="98" y="12667"/>
                  </a:lnTo>
                  <a:cubicBezTo>
                    <a:pt x="102" y="12985"/>
                    <a:pt x="354" y="13237"/>
                    <a:pt x="672" y="13242"/>
                  </a:cubicBezTo>
                  <a:lnTo>
                    <a:pt x="1375" y="13282"/>
                  </a:lnTo>
                  <a:lnTo>
                    <a:pt x="1375" y="13282"/>
                  </a:lnTo>
                  <a:lnTo>
                    <a:pt x="1260" y="13025"/>
                  </a:lnTo>
                  <a:lnTo>
                    <a:pt x="1393" y="12813"/>
                  </a:lnTo>
                  <a:lnTo>
                    <a:pt x="13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7"/>
            <p:cNvSpPr/>
            <p:nvPr/>
          </p:nvSpPr>
          <p:spPr>
            <a:xfrm>
              <a:off x="6314350" y="1518875"/>
              <a:ext cx="36725" cy="334700"/>
            </a:xfrm>
            <a:custGeom>
              <a:avLst/>
              <a:gdLst/>
              <a:ahLst/>
              <a:cxnLst/>
              <a:rect l="l" t="t" r="r" b="b"/>
              <a:pathLst>
                <a:path w="1469" h="13388" extrusionOk="0">
                  <a:moveTo>
                    <a:pt x="575" y="0"/>
                  </a:moveTo>
                  <a:cubicBezTo>
                    <a:pt x="261" y="5"/>
                    <a:pt x="5" y="257"/>
                    <a:pt x="0" y="575"/>
                  </a:cubicBezTo>
                  <a:lnTo>
                    <a:pt x="0" y="12813"/>
                  </a:lnTo>
                  <a:cubicBezTo>
                    <a:pt x="5" y="13127"/>
                    <a:pt x="261" y="13383"/>
                    <a:pt x="575" y="13388"/>
                  </a:cubicBezTo>
                  <a:lnTo>
                    <a:pt x="1468" y="13388"/>
                  </a:lnTo>
                  <a:lnTo>
                    <a:pt x="1468" y="12813"/>
                  </a:lnTo>
                  <a:lnTo>
                    <a:pt x="774" y="12813"/>
                  </a:lnTo>
                  <a:cubicBezTo>
                    <a:pt x="663" y="12813"/>
                    <a:pt x="575" y="12720"/>
                    <a:pt x="575" y="12614"/>
                  </a:cubicBezTo>
                  <a:lnTo>
                    <a:pt x="5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7"/>
            <p:cNvSpPr/>
            <p:nvPr/>
          </p:nvSpPr>
          <p:spPr>
            <a:xfrm>
              <a:off x="6377675" y="1580875"/>
              <a:ext cx="199650" cy="176325"/>
            </a:xfrm>
            <a:custGeom>
              <a:avLst/>
              <a:gdLst/>
              <a:ahLst/>
              <a:cxnLst/>
              <a:rect l="l" t="t" r="r" b="b"/>
              <a:pathLst>
                <a:path w="7986" h="7053" extrusionOk="0">
                  <a:moveTo>
                    <a:pt x="796" y="1"/>
                  </a:moveTo>
                  <a:lnTo>
                    <a:pt x="505" y="177"/>
                  </a:lnTo>
                  <a:cubicBezTo>
                    <a:pt x="226" y="177"/>
                    <a:pt x="1" y="403"/>
                    <a:pt x="1" y="682"/>
                  </a:cubicBezTo>
                  <a:lnTo>
                    <a:pt x="1" y="6487"/>
                  </a:lnTo>
                  <a:cubicBezTo>
                    <a:pt x="1" y="6758"/>
                    <a:pt x="222" y="6982"/>
                    <a:pt x="497" y="6982"/>
                  </a:cubicBezTo>
                  <a:cubicBezTo>
                    <a:pt x="499" y="6982"/>
                    <a:pt x="502" y="6982"/>
                    <a:pt x="505" y="6982"/>
                  </a:cubicBezTo>
                  <a:lnTo>
                    <a:pt x="7305" y="7053"/>
                  </a:lnTo>
                  <a:cubicBezTo>
                    <a:pt x="7307" y="7053"/>
                    <a:pt x="7310" y="7053"/>
                    <a:pt x="7313" y="7053"/>
                  </a:cubicBezTo>
                  <a:cubicBezTo>
                    <a:pt x="7587" y="7053"/>
                    <a:pt x="7809" y="6829"/>
                    <a:pt x="7809" y="6557"/>
                  </a:cubicBezTo>
                  <a:lnTo>
                    <a:pt x="7985" y="6266"/>
                  </a:lnTo>
                  <a:lnTo>
                    <a:pt x="7985" y="4369"/>
                  </a:lnTo>
                  <a:lnTo>
                    <a:pt x="7711" y="3582"/>
                  </a:lnTo>
                  <a:lnTo>
                    <a:pt x="7985" y="2790"/>
                  </a:lnTo>
                  <a:lnTo>
                    <a:pt x="7985" y="880"/>
                  </a:lnTo>
                  <a:lnTo>
                    <a:pt x="7879" y="664"/>
                  </a:lnTo>
                  <a:cubicBezTo>
                    <a:pt x="7879" y="385"/>
                    <a:pt x="7654" y="160"/>
                    <a:pt x="7380" y="160"/>
                  </a:cubicBezTo>
                  <a:lnTo>
                    <a:pt x="7039" y="1"/>
                  </a:lnTo>
                  <a:lnTo>
                    <a:pt x="4696" y="1"/>
                  </a:lnTo>
                  <a:lnTo>
                    <a:pt x="3869" y="217"/>
                  </a:lnTo>
                  <a:lnTo>
                    <a:pt x="312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7"/>
            <p:cNvSpPr/>
            <p:nvPr/>
          </p:nvSpPr>
          <p:spPr>
            <a:xfrm>
              <a:off x="6373150" y="1583525"/>
              <a:ext cx="204175" cy="176450"/>
            </a:xfrm>
            <a:custGeom>
              <a:avLst/>
              <a:gdLst/>
              <a:ahLst/>
              <a:cxnLst/>
              <a:rect l="l" t="t" r="r" b="b"/>
              <a:pathLst>
                <a:path w="8167" h="7058" extrusionOk="0">
                  <a:moveTo>
                    <a:pt x="603" y="1"/>
                  </a:moveTo>
                  <a:cubicBezTo>
                    <a:pt x="328" y="1"/>
                    <a:pt x="107" y="229"/>
                    <a:pt x="111" y="505"/>
                  </a:cubicBezTo>
                  <a:lnTo>
                    <a:pt x="0" y="792"/>
                  </a:lnTo>
                  <a:lnTo>
                    <a:pt x="0" y="2684"/>
                  </a:lnTo>
                  <a:lnTo>
                    <a:pt x="182" y="3586"/>
                  </a:lnTo>
                  <a:lnTo>
                    <a:pt x="0" y="4263"/>
                  </a:lnTo>
                  <a:lnTo>
                    <a:pt x="0" y="6182"/>
                  </a:lnTo>
                  <a:lnTo>
                    <a:pt x="133" y="6451"/>
                  </a:lnTo>
                  <a:cubicBezTo>
                    <a:pt x="129" y="6723"/>
                    <a:pt x="354" y="6947"/>
                    <a:pt x="625" y="6947"/>
                  </a:cubicBezTo>
                  <a:cubicBezTo>
                    <a:pt x="627" y="6947"/>
                    <a:pt x="630" y="6947"/>
                    <a:pt x="633" y="6947"/>
                  </a:cubicBezTo>
                  <a:lnTo>
                    <a:pt x="960" y="7057"/>
                  </a:lnTo>
                  <a:lnTo>
                    <a:pt x="3303" y="7057"/>
                  </a:lnTo>
                  <a:lnTo>
                    <a:pt x="4006" y="6876"/>
                  </a:lnTo>
                  <a:lnTo>
                    <a:pt x="4895" y="7057"/>
                  </a:lnTo>
                  <a:lnTo>
                    <a:pt x="7216" y="7057"/>
                  </a:lnTo>
                  <a:lnTo>
                    <a:pt x="7561" y="6947"/>
                  </a:lnTo>
                  <a:cubicBezTo>
                    <a:pt x="7835" y="6947"/>
                    <a:pt x="8056" y="6725"/>
                    <a:pt x="8056" y="6451"/>
                  </a:cubicBezTo>
                  <a:lnTo>
                    <a:pt x="8166" y="6341"/>
                  </a:lnTo>
                  <a:lnTo>
                    <a:pt x="1229" y="6341"/>
                  </a:lnTo>
                  <a:cubicBezTo>
                    <a:pt x="947" y="6341"/>
                    <a:pt x="717" y="6111"/>
                    <a:pt x="717" y="5828"/>
                  </a:cubicBezTo>
                  <a:lnTo>
                    <a:pt x="717" y="1411"/>
                  </a:lnTo>
                  <a:lnTo>
                    <a:pt x="584" y="213"/>
                  </a:lnTo>
                  <a:lnTo>
                    <a:pt x="611" y="1"/>
                  </a:lnTo>
                  <a:cubicBezTo>
                    <a:pt x="608" y="1"/>
                    <a:pt x="605" y="1"/>
                    <a:pt x="6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7"/>
            <p:cNvSpPr/>
            <p:nvPr/>
          </p:nvSpPr>
          <p:spPr>
            <a:xfrm>
              <a:off x="6495075" y="1591700"/>
              <a:ext cx="71525" cy="58950"/>
            </a:xfrm>
            <a:custGeom>
              <a:avLst/>
              <a:gdLst/>
              <a:ahLst/>
              <a:cxnLst/>
              <a:rect l="l" t="t" r="r" b="b"/>
              <a:pathLst>
                <a:path w="2861" h="2358" extrusionOk="0">
                  <a:moveTo>
                    <a:pt x="2507" y="1"/>
                  </a:moveTo>
                  <a:lnTo>
                    <a:pt x="0" y="2176"/>
                  </a:lnTo>
                  <a:lnTo>
                    <a:pt x="0" y="2357"/>
                  </a:lnTo>
                  <a:lnTo>
                    <a:pt x="442" y="2357"/>
                  </a:lnTo>
                  <a:lnTo>
                    <a:pt x="2861" y="253"/>
                  </a:lnTo>
                  <a:lnTo>
                    <a:pt x="2861" y="72"/>
                  </a:lnTo>
                  <a:cubicBezTo>
                    <a:pt x="2861" y="32"/>
                    <a:pt x="2825" y="1"/>
                    <a:pt x="2785" y="1"/>
                  </a:cubicBez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7"/>
            <p:cNvSpPr/>
            <p:nvPr/>
          </p:nvSpPr>
          <p:spPr>
            <a:xfrm>
              <a:off x="6379325" y="1586300"/>
              <a:ext cx="191925" cy="168350"/>
            </a:xfrm>
            <a:custGeom>
              <a:avLst/>
              <a:gdLst/>
              <a:ahLst/>
              <a:cxnLst/>
              <a:rect l="l" t="t" r="r" b="b"/>
              <a:pathLst>
                <a:path w="7677" h="6734" extrusionOk="0">
                  <a:moveTo>
                    <a:pt x="470" y="0"/>
                  </a:moveTo>
                  <a:cubicBezTo>
                    <a:pt x="209" y="0"/>
                    <a:pt x="1" y="213"/>
                    <a:pt x="1" y="469"/>
                  </a:cubicBezTo>
                  <a:lnTo>
                    <a:pt x="1" y="840"/>
                  </a:lnTo>
                  <a:lnTo>
                    <a:pt x="2066" y="2626"/>
                  </a:lnTo>
                  <a:lnTo>
                    <a:pt x="1" y="2626"/>
                  </a:lnTo>
                  <a:lnTo>
                    <a:pt x="1" y="4108"/>
                  </a:lnTo>
                  <a:lnTo>
                    <a:pt x="2066" y="4108"/>
                  </a:lnTo>
                  <a:lnTo>
                    <a:pt x="1" y="5907"/>
                  </a:lnTo>
                  <a:lnTo>
                    <a:pt x="1" y="6261"/>
                  </a:lnTo>
                  <a:cubicBezTo>
                    <a:pt x="1" y="6522"/>
                    <a:pt x="209" y="6734"/>
                    <a:pt x="470" y="6734"/>
                  </a:cubicBezTo>
                  <a:lnTo>
                    <a:pt x="903" y="6734"/>
                  </a:lnTo>
                  <a:lnTo>
                    <a:pt x="3100" y="4815"/>
                  </a:lnTo>
                  <a:lnTo>
                    <a:pt x="3100" y="6729"/>
                  </a:lnTo>
                  <a:lnTo>
                    <a:pt x="4581" y="6729"/>
                  </a:lnTo>
                  <a:lnTo>
                    <a:pt x="4581" y="4815"/>
                  </a:lnTo>
                  <a:lnTo>
                    <a:pt x="6783" y="6729"/>
                  </a:lnTo>
                  <a:lnTo>
                    <a:pt x="7208" y="6729"/>
                  </a:lnTo>
                  <a:cubicBezTo>
                    <a:pt x="7464" y="6729"/>
                    <a:pt x="7676" y="6522"/>
                    <a:pt x="7676" y="6261"/>
                  </a:cubicBezTo>
                  <a:lnTo>
                    <a:pt x="7676" y="5885"/>
                  </a:lnTo>
                  <a:lnTo>
                    <a:pt x="5616" y="4108"/>
                  </a:lnTo>
                  <a:lnTo>
                    <a:pt x="7676" y="4108"/>
                  </a:lnTo>
                  <a:lnTo>
                    <a:pt x="7676" y="2626"/>
                  </a:lnTo>
                  <a:lnTo>
                    <a:pt x="5616" y="2626"/>
                  </a:lnTo>
                  <a:lnTo>
                    <a:pt x="7676" y="827"/>
                  </a:lnTo>
                  <a:lnTo>
                    <a:pt x="7676" y="469"/>
                  </a:lnTo>
                  <a:cubicBezTo>
                    <a:pt x="7676" y="213"/>
                    <a:pt x="7464" y="0"/>
                    <a:pt x="7208" y="0"/>
                  </a:cubicBezTo>
                  <a:lnTo>
                    <a:pt x="6788" y="0"/>
                  </a:lnTo>
                  <a:lnTo>
                    <a:pt x="4581" y="1919"/>
                  </a:lnTo>
                  <a:lnTo>
                    <a:pt x="4581" y="0"/>
                  </a:lnTo>
                  <a:lnTo>
                    <a:pt x="3100" y="0"/>
                  </a:lnTo>
                  <a:lnTo>
                    <a:pt x="3100" y="1919"/>
                  </a:lnTo>
                  <a:lnTo>
                    <a:pt x="91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7"/>
            <p:cNvSpPr/>
            <p:nvPr/>
          </p:nvSpPr>
          <p:spPr>
            <a:xfrm>
              <a:off x="6534525" y="1742025"/>
              <a:ext cx="36725" cy="12625"/>
            </a:xfrm>
            <a:custGeom>
              <a:avLst/>
              <a:gdLst/>
              <a:ahLst/>
              <a:cxnLst/>
              <a:rect l="l" t="t" r="r" b="b"/>
              <a:pathLst>
                <a:path w="1469" h="505" extrusionOk="0">
                  <a:moveTo>
                    <a:pt x="0" y="1"/>
                  </a:moveTo>
                  <a:lnTo>
                    <a:pt x="575" y="505"/>
                  </a:lnTo>
                  <a:lnTo>
                    <a:pt x="1000" y="505"/>
                  </a:lnTo>
                  <a:cubicBezTo>
                    <a:pt x="1256" y="505"/>
                    <a:pt x="1468" y="293"/>
                    <a:pt x="1468" y="32"/>
                  </a:cubicBezTo>
                  <a:lnTo>
                    <a:pt x="1468" y="1"/>
                  </a:lnTo>
                  <a:close/>
                </a:path>
              </a:pathLst>
            </a:custGeom>
            <a:solidFill>
              <a:srgbClr val="D82F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7"/>
            <p:cNvSpPr/>
            <p:nvPr/>
          </p:nvSpPr>
          <p:spPr>
            <a:xfrm>
              <a:off x="6456825" y="1742025"/>
              <a:ext cx="37050" cy="12625"/>
            </a:xfrm>
            <a:custGeom>
              <a:avLst/>
              <a:gdLst/>
              <a:ahLst/>
              <a:cxnLst/>
              <a:rect l="l" t="t" r="r" b="b"/>
              <a:pathLst>
                <a:path w="1482" h="505" extrusionOk="0">
                  <a:moveTo>
                    <a:pt x="0" y="1"/>
                  </a:moveTo>
                  <a:lnTo>
                    <a:pt x="0" y="505"/>
                  </a:lnTo>
                  <a:lnTo>
                    <a:pt x="1481" y="505"/>
                  </a:lnTo>
                  <a:lnTo>
                    <a:pt x="1481" y="1"/>
                  </a:lnTo>
                  <a:close/>
                </a:path>
              </a:pathLst>
            </a:custGeom>
            <a:solidFill>
              <a:srgbClr val="D82F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7"/>
            <p:cNvSpPr/>
            <p:nvPr/>
          </p:nvSpPr>
          <p:spPr>
            <a:xfrm>
              <a:off x="6379325" y="1723675"/>
              <a:ext cx="36950" cy="30975"/>
            </a:xfrm>
            <a:custGeom>
              <a:avLst/>
              <a:gdLst/>
              <a:ahLst/>
              <a:cxnLst/>
              <a:rect l="l" t="t" r="r" b="b"/>
              <a:pathLst>
                <a:path w="1478" h="1239" extrusionOk="0">
                  <a:moveTo>
                    <a:pt x="470" y="1"/>
                  </a:moveTo>
                  <a:lnTo>
                    <a:pt x="1" y="412"/>
                  </a:lnTo>
                  <a:lnTo>
                    <a:pt x="1" y="766"/>
                  </a:lnTo>
                  <a:cubicBezTo>
                    <a:pt x="1" y="1027"/>
                    <a:pt x="209" y="1239"/>
                    <a:pt x="470" y="1239"/>
                  </a:cubicBezTo>
                  <a:lnTo>
                    <a:pt x="903" y="1239"/>
                  </a:lnTo>
                  <a:lnTo>
                    <a:pt x="1478" y="735"/>
                  </a:lnTo>
                  <a:lnTo>
                    <a:pt x="982" y="735"/>
                  </a:lnTo>
                  <a:cubicBezTo>
                    <a:pt x="700" y="735"/>
                    <a:pt x="470" y="505"/>
                    <a:pt x="470" y="222"/>
                  </a:cubicBezTo>
                  <a:lnTo>
                    <a:pt x="470" y="1"/>
                  </a:lnTo>
                  <a:close/>
                </a:path>
              </a:pathLst>
            </a:custGeom>
            <a:solidFill>
              <a:srgbClr val="D82F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7"/>
            <p:cNvSpPr/>
            <p:nvPr/>
          </p:nvSpPr>
          <p:spPr>
            <a:xfrm>
              <a:off x="6379325" y="1651950"/>
              <a:ext cx="11750" cy="37050"/>
            </a:xfrm>
            <a:custGeom>
              <a:avLst/>
              <a:gdLst/>
              <a:ahLst/>
              <a:cxnLst/>
              <a:rect l="l" t="t" r="r" b="b"/>
              <a:pathLst>
                <a:path w="470" h="1482" extrusionOk="0">
                  <a:moveTo>
                    <a:pt x="1" y="0"/>
                  </a:moveTo>
                  <a:lnTo>
                    <a:pt x="1" y="1482"/>
                  </a:lnTo>
                  <a:lnTo>
                    <a:pt x="470" y="1482"/>
                  </a:lnTo>
                  <a:lnTo>
                    <a:pt x="470" y="0"/>
                  </a:lnTo>
                  <a:close/>
                </a:path>
              </a:pathLst>
            </a:custGeom>
            <a:solidFill>
              <a:srgbClr val="D82F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7"/>
            <p:cNvSpPr/>
            <p:nvPr/>
          </p:nvSpPr>
          <p:spPr>
            <a:xfrm>
              <a:off x="6379325" y="1586300"/>
              <a:ext cx="11750" cy="31300"/>
            </a:xfrm>
            <a:custGeom>
              <a:avLst/>
              <a:gdLst/>
              <a:ahLst/>
              <a:cxnLst/>
              <a:rect l="l" t="t" r="r" b="b"/>
              <a:pathLst>
                <a:path w="470" h="1252" extrusionOk="0">
                  <a:moveTo>
                    <a:pt x="470" y="0"/>
                  </a:moveTo>
                  <a:cubicBezTo>
                    <a:pt x="209" y="0"/>
                    <a:pt x="1" y="213"/>
                    <a:pt x="1" y="469"/>
                  </a:cubicBezTo>
                  <a:lnTo>
                    <a:pt x="1" y="840"/>
                  </a:lnTo>
                  <a:lnTo>
                    <a:pt x="470" y="1251"/>
                  </a:lnTo>
                  <a:lnTo>
                    <a:pt x="470" y="0"/>
                  </a:lnTo>
                  <a:close/>
                </a:path>
              </a:pathLst>
            </a:custGeom>
            <a:solidFill>
              <a:srgbClr val="D82F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7"/>
            <p:cNvSpPr/>
            <p:nvPr/>
          </p:nvSpPr>
          <p:spPr>
            <a:xfrm>
              <a:off x="6373150" y="1580875"/>
              <a:ext cx="204175" cy="179100"/>
            </a:xfrm>
            <a:custGeom>
              <a:avLst/>
              <a:gdLst/>
              <a:ahLst/>
              <a:cxnLst/>
              <a:rect l="l" t="t" r="r" b="b"/>
              <a:pathLst>
                <a:path w="8167" h="7164" extrusionOk="0">
                  <a:moveTo>
                    <a:pt x="762" y="433"/>
                  </a:moveTo>
                  <a:cubicBezTo>
                    <a:pt x="784" y="433"/>
                    <a:pt x="804" y="445"/>
                    <a:pt x="823" y="460"/>
                  </a:cubicBezTo>
                  <a:lnTo>
                    <a:pt x="3303" y="2609"/>
                  </a:lnTo>
                  <a:lnTo>
                    <a:pt x="3303" y="2795"/>
                  </a:lnTo>
                  <a:lnTo>
                    <a:pt x="2857" y="2795"/>
                  </a:lnTo>
                  <a:lnTo>
                    <a:pt x="469" y="721"/>
                  </a:lnTo>
                  <a:cubicBezTo>
                    <a:pt x="443" y="699"/>
                    <a:pt x="429" y="668"/>
                    <a:pt x="429" y="637"/>
                  </a:cubicBezTo>
                  <a:lnTo>
                    <a:pt x="429" y="505"/>
                  </a:lnTo>
                  <a:cubicBezTo>
                    <a:pt x="429" y="465"/>
                    <a:pt x="460" y="434"/>
                    <a:pt x="500" y="434"/>
                  </a:cubicBezTo>
                  <a:lnTo>
                    <a:pt x="752" y="434"/>
                  </a:lnTo>
                  <a:cubicBezTo>
                    <a:pt x="755" y="433"/>
                    <a:pt x="759" y="433"/>
                    <a:pt x="762" y="433"/>
                  </a:cubicBezTo>
                  <a:close/>
                  <a:moveTo>
                    <a:pt x="7406" y="433"/>
                  </a:moveTo>
                  <a:cubicBezTo>
                    <a:pt x="7410" y="433"/>
                    <a:pt x="7415" y="433"/>
                    <a:pt x="7419" y="434"/>
                  </a:cubicBezTo>
                  <a:lnTo>
                    <a:pt x="7662" y="434"/>
                  </a:lnTo>
                  <a:cubicBezTo>
                    <a:pt x="7702" y="434"/>
                    <a:pt x="7738" y="465"/>
                    <a:pt x="7738" y="505"/>
                  </a:cubicBezTo>
                  <a:lnTo>
                    <a:pt x="7738" y="637"/>
                  </a:lnTo>
                  <a:cubicBezTo>
                    <a:pt x="7738" y="668"/>
                    <a:pt x="7724" y="699"/>
                    <a:pt x="7698" y="721"/>
                  </a:cubicBezTo>
                  <a:lnTo>
                    <a:pt x="5319" y="2795"/>
                  </a:lnTo>
                  <a:lnTo>
                    <a:pt x="4877" y="2795"/>
                  </a:lnTo>
                  <a:lnTo>
                    <a:pt x="4877" y="2609"/>
                  </a:lnTo>
                  <a:lnTo>
                    <a:pt x="7349" y="460"/>
                  </a:lnTo>
                  <a:cubicBezTo>
                    <a:pt x="7363" y="442"/>
                    <a:pt x="7384" y="433"/>
                    <a:pt x="7406" y="433"/>
                  </a:cubicBezTo>
                  <a:close/>
                  <a:moveTo>
                    <a:pt x="3303" y="4369"/>
                  </a:moveTo>
                  <a:lnTo>
                    <a:pt x="3303" y="4550"/>
                  </a:lnTo>
                  <a:lnTo>
                    <a:pt x="787" y="6734"/>
                  </a:lnTo>
                  <a:lnTo>
                    <a:pt x="500" y="6734"/>
                  </a:lnTo>
                  <a:cubicBezTo>
                    <a:pt x="460" y="6734"/>
                    <a:pt x="429" y="6699"/>
                    <a:pt x="429" y="6663"/>
                  </a:cubicBezTo>
                  <a:lnTo>
                    <a:pt x="429" y="6478"/>
                  </a:lnTo>
                  <a:lnTo>
                    <a:pt x="2857" y="4369"/>
                  </a:lnTo>
                  <a:close/>
                  <a:moveTo>
                    <a:pt x="4364" y="434"/>
                  </a:moveTo>
                  <a:cubicBezTo>
                    <a:pt x="4408" y="434"/>
                    <a:pt x="4448" y="469"/>
                    <a:pt x="4448" y="518"/>
                  </a:cubicBezTo>
                  <a:lnTo>
                    <a:pt x="4448" y="3007"/>
                  </a:lnTo>
                  <a:cubicBezTo>
                    <a:pt x="4444" y="3124"/>
                    <a:pt x="4537" y="3224"/>
                    <a:pt x="4657" y="3224"/>
                  </a:cubicBezTo>
                  <a:cubicBezTo>
                    <a:pt x="4660" y="3224"/>
                    <a:pt x="4662" y="3224"/>
                    <a:pt x="4665" y="3224"/>
                  </a:cubicBezTo>
                  <a:lnTo>
                    <a:pt x="7654" y="3224"/>
                  </a:lnTo>
                  <a:cubicBezTo>
                    <a:pt x="7698" y="3228"/>
                    <a:pt x="7738" y="3264"/>
                    <a:pt x="7738" y="3312"/>
                  </a:cubicBezTo>
                  <a:lnTo>
                    <a:pt x="7738" y="3856"/>
                  </a:lnTo>
                  <a:cubicBezTo>
                    <a:pt x="7738" y="3900"/>
                    <a:pt x="7698" y="3940"/>
                    <a:pt x="7654" y="3944"/>
                  </a:cubicBezTo>
                  <a:lnTo>
                    <a:pt x="4665" y="3944"/>
                  </a:lnTo>
                  <a:cubicBezTo>
                    <a:pt x="4662" y="3944"/>
                    <a:pt x="4659" y="3944"/>
                    <a:pt x="4657" y="3944"/>
                  </a:cubicBezTo>
                  <a:cubicBezTo>
                    <a:pt x="4537" y="3944"/>
                    <a:pt x="4444" y="4040"/>
                    <a:pt x="4448" y="4157"/>
                  </a:cubicBezTo>
                  <a:lnTo>
                    <a:pt x="4448" y="6734"/>
                  </a:lnTo>
                  <a:lnTo>
                    <a:pt x="3727" y="6734"/>
                  </a:lnTo>
                  <a:lnTo>
                    <a:pt x="3727" y="4157"/>
                  </a:lnTo>
                  <a:cubicBezTo>
                    <a:pt x="3732" y="4044"/>
                    <a:pt x="3639" y="3944"/>
                    <a:pt x="3527" y="3944"/>
                  </a:cubicBezTo>
                  <a:cubicBezTo>
                    <a:pt x="3525" y="3944"/>
                    <a:pt x="3522" y="3944"/>
                    <a:pt x="3520" y="3944"/>
                  </a:cubicBezTo>
                  <a:lnTo>
                    <a:pt x="429" y="3944"/>
                  </a:lnTo>
                  <a:lnTo>
                    <a:pt x="429" y="3224"/>
                  </a:lnTo>
                  <a:lnTo>
                    <a:pt x="3520" y="3224"/>
                  </a:lnTo>
                  <a:cubicBezTo>
                    <a:pt x="3635" y="3224"/>
                    <a:pt x="3732" y="3126"/>
                    <a:pt x="3727" y="3007"/>
                  </a:cubicBezTo>
                  <a:lnTo>
                    <a:pt x="3727" y="518"/>
                  </a:lnTo>
                  <a:cubicBezTo>
                    <a:pt x="3732" y="469"/>
                    <a:pt x="3772" y="434"/>
                    <a:pt x="3816" y="434"/>
                  </a:cubicBezTo>
                  <a:close/>
                  <a:moveTo>
                    <a:pt x="5319" y="4369"/>
                  </a:moveTo>
                  <a:lnTo>
                    <a:pt x="7738" y="6473"/>
                  </a:lnTo>
                  <a:lnTo>
                    <a:pt x="7738" y="6663"/>
                  </a:lnTo>
                  <a:cubicBezTo>
                    <a:pt x="7738" y="6699"/>
                    <a:pt x="7702" y="6734"/>
                    <a:pt x="7662" y="6734"/>
                  </a:cubicBezTo>
                  <a:lnTo>
                    <a:pt x="7384" y="6734"/>
                  </a:lnTo>
                  <a:lnTo>
                    <a:pt x="4877" y="4555"/>
                  </a:lnTo>
                  <a:lnTo>
                    <a:pt x="4877" y="4369"/>
                  </a:lnTo>
                  <a:close/>
                  <a:moveTo>
                    <a:pt x="717" y="1"/>
                  </a:moveTo>
                  <a:lnTo>
                    <a:pt x="513" y="133"/>
                  </a:lnTo>
                  <a:cubicBezTo>
                    <a:pt x="235" y="133"/>
                    <a:pt x="137" y="244"/>
                    <a:pt x="137" y="522"/>
                  </a:cubicBezTo>
                  <a:lnTo>
                    <a:pt x="0" y="898"/>
                  </a:lnTo>
                  <a:lnTo>
                    <a:pt x="2198" y="2790"/>
                  </a:lnTo>
                  <a:lnTo>
                    <a:pt x="0" y="2790"/>
                  </a:lnTo>
                  <a:lnTo>
                    <a:pt x="358" y="3622"/>
                  </a:lnTo>
                  <a:lnTo>
                    <a:pt x="0" y="4369"/>
                  </a:lnTo>
                  <a:lnTo>
                    <a:pt x="2198" y="4369"/>
                  </a:lnTo>
                  <a:lnTo>
                    <a:pt x="717" y="5660"/>
                  </a:lnTo>
                  <a:lnTo>
                    <a:pt x="160" y="6363"/>
                  </a:lnTo>
                  <a:lnTo>
                    <a:pt x="111" y="6575"/>
                  </a:lnTo>
                  <a:cubicBezTo>
                    <a:pt x="107" y="6846"/>
                    <a:pt x="332" y="7070"/>
                    <a:pt x="603" y="7070"/>
                  </a:cubicBezTo>
                  <a:cubicBezTo>
                    <a:pt x="605" y="7070"/>
                    <a:pt x="608" y="7070"/>
                    <a:pt x="611" y="7070"/>
                  </a:cubicBezTo>
                  <a:lnTo>
                    <a:pt x="942" y="7022"/>
                  </a:lnTo>
                  <a:lnTo>
                    <a:pt x="1782" y="6447"/>
                  </a:lnTo>
                  <a:lnTo>
                    <a:pt x="3303" y="5120"/>
                  </a:lnTo>
                  <a:lnTo>
                    <a:pt x="3303" y="7163"/>
                  </a:lnTo>
                  <a:lnTo>
                    <a:pt x="4125" y="7004"/>
                  </a:lnTo>
                  <a:lnTo>
                    <a:pt x="4877" y="7163"/>
                  </a:lnTo>
                  <a:lnTo>
                    <a:pt x="4877" y="5125"/>
                  </a:lnTo>
                  <a:lnTo>
                    <a:pt x="6420" y="6469"/>
                  </a:lnTo>
                  <a:lnTo>
                    <a:pt x="7304" y="6999"/>
                  </a:lnTo>
                  <a:lnTo>
                    <a:pt x="7583" y="7075"/>
                  </a:lnTo>
                  <a:cubicBezTo>
                    <a:pt x="7857" y="7075"/>
                    <a:pt x="8082" y="6849"/>
                    <a:pt x="8082" y="6575"/>
                  </a:cubicBezTo>
                  <a:lnTo>
                    <a:pt x="8166" y="6447"/>
                  </a:lnTo>
                  <a:lnTo>
                    <a:pt x="8166" y="6266"/>
                  </a:lnTo>
                  <a:lnTo>
                    <a:pt x="5978" y="4369"/>
                  </a:lnTo>
                  <a:lnTo>
                    <a:pt x="8166" y="4369"/>
                  </a:lnTo>
                  <a:lnTo>
                    <a:pt x="8166" y="2795"/>
                  </a:lnTo>
                  <a:lnTo>
                    <a:pt x="5978" y="2795"/>
                  </a:lnTo>
                  <a:lnTo>
                    <a:pt x="8166" y="880"/>
                  </a:lnTo>
                  <a:lnTo>
                    <a:pt x="8166" y="505"/>
                  </a:lnTo>
                  <a:cubicBezTo>
                    <a:pt x="8166" y="226"/>
                    <a:pt x="7941" y="1"/>
                    <a:pt x="7662" y="1"/>
                  </a:cubicBezTo>
                  <a:lnTo>
                    <a:pt x="7220" y="1"/>
                  </a:lnTo>
                  <a:lnTo>
                    <a:pt x="4877" y="2043"/>
                  </a:lnTo>
                  <a:lnTo>
                    <a:pt x="4877" y="1"/>
                  </a:lnTo>
                  <a:lnTo>
                    <a:pt x="3303" y="1"/>
                  </a:lnTo>
                  <a:lnTo>
                    <a:pt x="3303" y="2043"/>
                  </a:lnTo>
                  <a:lnTo>
                    <a:pt x="977" y="1"/>
                  </a:lnTo>
                  <a:close/>
                </a:path>
              </a:pathLst>
            </a:custGeom>
            <a:solidFill>
              <a:srgbClr val="FA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7"/>
            <p:cNvSpPr/>
            <p:nvPr/>
          </p:nvSpPr>
          <p:spPr>
            <a:xfrm>
              <a:off x="6533075" y="1742025"/>
              <a:ext cx="44250" cy="17950"/>
            </a:xfrm>
            <a:custGeom>
              <a:avLst/>
              <a:gdLst/>
              <a:ahLst/>
              <a:cxnLst/>
              <a:rect l="l" t="t" r="r" b="b"/>
              <a:pathLst>
                <a:path w="1770" h="718" extrusionOk="0">
                  <a:moveTo>
                    <a:pt x="1" y="1"/>
                  </a:moveTo>
                  <a:lnTo>
                    <a:pt x="819" y="717"/>
                  </a:lnTo>
                  <a:lnTo>
                    <a:pt x="1265" y="717"/>
                  </a:lnTo>
                  <a:cubicBezTo>
                    <a:pt x="1544" y="717"/>
                    <a:pt x="1769" y="492"/>
                    <a:pt x="1769" y="217"/>
                  </a:cubicBezTo>
                  <a:lnTo>
                    <a:pt x="1769" y="1"/>
                  </a:lnTo>
                  <a:lnTo>
                    <a:pt x="1305" y="1"/>
                  </a:lnTo>
                  <a:cubicBezTo>
                    <a:pt x="1327" y="18"/>
                    <a:pt x="1341" y="49"/>
                    <a:pt x="1341" y="76"/>
                  </a:cubicBezTo>
                  <a:lnTo>
                    <a:pt x="1341" y="217"/>
                  </a:lnTo>
                  <a:cubicBezTo>
                    <a:pt x="1341" y="253"/>
                    <a:pt x="1305" y="288"/>
                    <a:pt x="1265" y="288"/>
                  </a:cubicBezTo>
                  <a:lnTo>
                    <a:pt x="1018" y="288"/>
                  </a:lnTo>
                  <a:cubicBezTo>
                    <a:pt x="996" y="284"/>
                    <a:pt x="974" y="279"/>
                    <a:pt x="952" y="266"/>
                  </a:cubicBezTo>
                  <a:lnTo>
                    <a:pt x="6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7"/>
            <p:cNvSpPr/>
            <p:nvPr/>
          </p:nvSpPr>
          <p:spPr>
            <a:xfrm>
              <a:off x="6455725" y="1742025"/>
              <a:ext cx="39375" cy="17950"/>
            </a:xfrm>
            <a:custGeom>
              <a:avLst/>
              <a:gdLst/>
              <a:ahLst/>
              <a:cxnLst/>
              <a:rect l="l" t="t" r="r" b="b"/>
              <a:pathLst>
                <a:path w="1575" h="718" extrusionOk="0">
                  <a:moveTo>
                    <a:pt x="0" y="1"/>
                  </a:moveTo>
                  <a:lnTo>
                    <a:pt x="0" y="717"/>
                  </a:lnTo>
                  <a:lnTo>
                    <a:pt x="1574" y="717"/>
                  </a:lnTo>
                  <a:lnTo>
                    <a:pt x="1574" y="1"/>
                  </a:lnTo>
                  <a:lnTo>
                    <a:pt x="1145" y="1"/>
                  </a:lnTo>
                  <a:lnTo>
                    <a:pt x="1145" y="200"/>
                  </a:lnTo>
                  <a:cubicBezTo>
                    <a:pt x="1145" y="244"/>
                    <a:pt x="1110" y="284"/>
                    <a:pt x="1061" y="288"/>
                  </a:cubicBezTo>
                  <a:lnTo>
                    <a:pt x="513" y="288"/>
                  </a:lnTo>
                  <a:cubicBezTo>
                    <a:pt x="464" y="288"/>
                    <a:pt x="424" y="248"/>
                    <a:pt x="424" y="200"/>
                  </a:cubicBezTo>
                  <a:lnTo>
                    <a:pt x="4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7"/>
            <p:cNvSpPr/>
            <p:nvPr/>
          </p:nvSpPr>
          <p:spPr>
            <a:xfrm>
              <a:off x="6373150" y="1722350"/>
              <a:ext cx="44575" cy="37625"/>
            </a:xfrm>
            <a:custGeom>
              <a:avLst/>
              <a:gdLst/>
              <a:ahLst/>
              <a:cxnLst/>
              <a:rect l="l" t="t" r="r" b="b"/>
              <a:pathLst>
                <a:path w="1783" h="1505" extrusionOk="0">
                  <a:moveTo>
                    <a:pt x="717" y="1"/>
                  </a:moveTo>
                  <a:lnTo>
                    <a:pt x="0" y="629"/>
                  </a:lnTo>
                  <a:lnTo>
                    <a:pt x="0" y="1004"/>
                  </a:lnTo>
                  <a:cubicBezTo>
                    <a:pt x="0" y="1279"/>
                    <a:pt x="221" y="1504"/>
                    <a:pt x="500" y="1504"/>
                  </a:cubicBezTo>
                  <a:lnTo>
                    <a:pt x="960" y="1504"/>
                  </a:lnTo>
                  <a:lnTo>
                    <a:pt x="1782" y="788"/>
                  </a:lnTo>
                  <a:lnTo>
                    <a:pt x="1229" y="788"/>
                  </a:lnTo>
                  <a:lnTo>
                    <a:pt x="1132" y="775"/>
                  </a:lnTo>
                  <a:lnTo>
                    <a:pt x="823" y="1049"/>
                  </a:lnTo>
                  <a:cubicBezTo>
                    <a:pt x="801" y="1062"/>
                    <a:pt x="774" y="1075"/>
                    <a:pt x="752" y="1075"/>
                  </a:cubicBezTo>
                  <a:lnTo>
                    <a:pt x="500" y="1075"/>
                  </a:lnTo>
                  <a:cubicBezTo>
                    <a:pt x="460" y="1075"/>
                    <a:pt x="429" y="1040"/>
                    <a:pt x="429" y="1004"/>
                  </a:cubicBezTo>
                  <a:lnTo>
                    <a:pt x="429" y="872"/>
                  </a:lnTo>
                  <a:cubicBezTo>
                    <a:pt x="429" y="836"/>
                    <a:pt x="443" y="805"/>
                    <a:pt x="469" y="783"/>
                  </a:cubicBezTo>
                  <a:lnTo>
                    <a:pt x="779" y="518"/>
                  </a:lnTo>
                  <a:cubicBezTo>
                    <a:pt x="739" y="443"/>
                    <a:pt x="717" y="359"/>
                    <a:pt x="717" y="275"/>
                  </a:cubicBezTo>
                  <a:lnTo>
                    <a:pt x="7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7"/>
            <p:cNvSpPr/>
            <p:nvPr/>
          </p:nvSpPr>
          <p:spPr>
            <a:xfrm>
              <a:off x="6373150" y="1650725"/>
              <a:ext cx="17925" cy="39375"/>
            </a:xfrm>
            <a:custGeom>
              <a:avLst/>
              <a:gdLst/>
              <a:ahLst/>
              <a:cxnLst/>
              <a:rect l="l" t="t" r="r" b="b"/>
              <a:pathLst>
                <a:path w="717" h="1575" extrusionOk="0">
                  <a:moveTo>
                    <a:pt x="0" y="1"/>
                  </a:moveTo>
                  <a:lnTo>
                    <a:pt x="0" y="1575"/>
                  </a:lnTo>
                  <a:lnTo>
                    <a:pt x="717" y="1575"/>
                  </a:lnTo>
                  <a:lnTo>
                    <a:pt x="717" y="1146"/>
                  </a:lnTo>
                  <a:lnTo>
                    <a:pt x="518" y="1146"/>
                  </a:lnTo>
                  <a:cubicBezTo>
                    <a:pt x="469" y="1146"/>
                    <a:pt x="429" y="1111"/>
                    <a:pt x="429" y="1062"/>
                  </a:cubicBezTo>
                  <a:lnTo>
                    <a:pt x="429" y="518"/>
                  </a:lnTo>
                  <a:cubicBezTo>
                    <a:pt x="429" y="470"/>
                    <a:pt x="469" y="430"/>
                    <a:pt x="518" y="430"/>
                  </a:cubicBezTo>
                  <a:lnTo>
                    <a:pt x="717" y="430"/>
                  </a:lnTo>
                  <a:lnTo>
                    <a:pt x="7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7"/>
            <p:cNvSpPr/>
            <p:nvPr/>
          </p:nvSpPr>
          <p:spPr>
            <a:xfrm>
              <a:off x="6373150" y="1580875"/>
              <a:ext cx="17925" cy="37950"/>
            </a:xfrm>
            <a:custGeom>
              <a:avLst/>
              <a:gdLst/>
              <a:ahLst/>
              <a:cxnLst/>
              <a:rect l="l" t="t" r="r" b="b"/>
              <a:pathLst>
                <a:path w="717" h="1518" extrusionOk="0">
                  <a:moveTo>
                    <a:pt x="500" y="1"/>
                  </a:moveTo>
                  <a:cubicBezTo>
                    <a:pt x="221" y="1"/>
                    <a:pt x="0" y="226"/>
                    <a:pt x="0" y="505"/>
                  </a:cubicBezTo>
                  <a:lnTo>
                    <a:pt x="0" y="898"/>
                  </a:lnTo>
                  <a:lnTo>
                    <a:pt x="717" y="1517"/>
                  </a:lnTo>
                  <a:lnTo>
                    <a:pt x="717" y="934"/>
                  </a:lnTo>
                  <a:lnTo>
                    <a:pt x="429" y="686"/>
                  </a:lnTo>
                  <a:lnTo>
                    <a:pt x="429" y="505"/>
                  </a:lnTo>
                  <a:cubicBezTo>
                    <a:pt x="429" y="465"/>
                    <a:pt x="460" y="434"/>
                    <a:pt x="500" y="434"/>
                  </a:cubicBezTo>
                  <a:lnTo>
                    <a:pt x="717" y="434"/>
                  </a:lnTo>
                  <a:lnTo>
                    <a:pt x="7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7"/>
            <p:cNvSpPr/>
            <p:nvPr/>
          </p:nvSpPr>
          <p:spPr>
            <a:xfrm>
              <a:off x="6542250" y="1506725"/>
              <a:ext cx="60275" cy="60250"/>
            </a:xfrm>
            <a:custGeom>
              <a:avLst/>
              <a:gdLst/>
              <a:ahLst/>
              <a:cxnLst/>
              <a:rect l="l" t="t" r="r" b="b"/>
              <a:pathLst>
                <a:path w="2411" h="2410" extrusionOk="0">
                  <a:moveTo>
                    <a:pt x="288" y="0"/>
                  </a:moveTo>
                  <a:cubicBezTo>
                    <a:pt x="129" y="0"/>
                    <a:pt x="1" y="128"/>
                    <a:pt x="1" y="287"/>
                  </a:cubicBezTo>
                  <a:lnTo>
                    <a:pt x="1" y="632"/>
                  </a:lnTo>
                  <a:lnTo>
                    <a:pt x="142" y="721"/>
                  </a:lnTo>
                  <a:cubicBezTo>
                    <a:pt x="147" y="875"/>
                    <a:pt x="275" y="999"/>
                    <a:pt x="430" y="999"/>
                  </a:cubicBezTo>
                  <a:lnTo>
                    <a:pt x="1261" y="973"/>
                  </a:lnTo>
                  <a:cubicBezTo>
                    <a:pt x="1336" y="973"/>
                    <a:pt x="1402" y="1039"/>
                    <a:pt x="1402" y="1119"/>
                  </a:cubicBezTo>
                  <a:lnTo>
                    <a:pt x="1402" y="2007"/>
                  </a:lnTo>
                  <a:cubicBezTo>
                    <a:pt x="1402" y="2166"/>
                    <a:pt x="1531" y="2295"/>
                    <a:pt x="1690" y="2295"/>
                  </a:cubicBezTo>
                  <a:lnTo>
                    <a:pt x="1778" y="2410"/>
                  </a:lnTo>
                  <a:lnTo>
                    <a:pt x="2123" y="2410"/>
                  </a:lnTo>
                  <a:cubicBezTo>
                    <a:pt x="2278" y="2405"/>
                    <a:pt x="2406" y="2281"/>
                    <a:pt x="2410" y="2122"/>
                  </a:cubicBezTo>
                  <a:lnTo>
                    <a:pt x="2410" y="615"/>
                  </a:lnTo>
                  <a:cubicBezTo>
                    <a:pt x="2410" y="274"/>
                    <a:pt x="2132" y="0"/>
                    <a:pt x="17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7"/>
            <p:cNvSpPr/>
            <p:nvPr/>
          </p:nvSpPr>
          <p:spPr>
            <a:xfrm>
              <a:off x="6542150" y="1522525"/>
              <a:ext cx="44575" cy="44450"/>
            </a:xfrm>
            <a:custGeom>
              <a:avLst/>
              <a:gdLst/>
              <a:ahLst/>
              <a:cxnLst/>
              <a:rect l="l" t="t" r="r" b="b"/>
              <a:pathLst>
                <a:path w="1783" h="1778" extrusionOk="0">
                  <a:moveTo>
                    <a:pt x="1127" y="0"/>
                  </a:moveTo>
                  <a:cubicBezTo>
                    <a:pt x="1124" y="0"/>
                    <a:pt x="1122" y="0"/>
                    <a:pt x="1119" y="0"/>
                  </a:cubicBezTo>
                  <a:lnTo>
                    <a:pt x="5" y="0"/>
                  </a:lnTo>
                  <a:lnTo>
                    <a:pt x="5" y="230"/>
                  </a:lnTo>
                  <a:cubicBezTo>
                    <a:pt x="0" y="389"/>
                    <a:pt x="133" y="513"/>
                    <a:pt x="292" y="513"/>
                  </a:cubicBezTo>
                  <a:lnTo>
                    <a:pt x="1119" y="513"/>
                  </a:lnTo>
                  <a:cubicBezTo>
                    <a:pt x="1199" y="513"/>
                    <a:pt x="1265" y="575"/>
                    <a:pt x="1265" y="655"/>
                  </a:cubicBezTo>
                  <a:lnTo>
                    <a:pt x="1265" y="1490"/>
                  </a:lnTo>
                  <a:cubicBezTo>
                    <a:pt x="1265" y="1649"/>
                    <a:pt x="1393" y="1773"/>
                    <a:pt x="1552" y="1778"/>
                  </a:cubicBezTo>
                  <a:lnTo>
                    <a:pt x="1782" y="1778"/>
                  </a:lnTo>
                  <a:lnTo>
                    <a:pt x="1782" y="655"/>
                  </a:lnTo>
                  <a:cubicBezTo>
                    <a:pt x="1778" y="295"/>
                    <a:pt x="1486" y="0"/>
                    <a:pt x="112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7"/>
            <p:cNvSpPr/>
            <p:nvPr/>
          </p:nvSpPr>
          <p:spPr>
            <a:xfrm>
              <a:off x="6542250" y="1802500"/>
              <a:ext cx="60275" cy="60250"/>
            </a:xfrm>
            <a:custGeom>
              <a:avLst/>
              <a:gdLst/>
              <a:ahLst/>
              <a:cxnLst/>
              <a:rect l="l" t="t" r="r" b="b"/>
              <a:pathLst>
                <a:path w="2411" h="2410" extrusionOk="0">
                  <a:moveTo>
                    <a:pt x="2123" y="0"/>
                  </a:moveTo>
                  <a:lnTo>
                    <a:pt x="1778" y="9"/>
                  </a:lnTo>
                  <a:lnTo>
                    <a:pt x="1557" y="155"/>
                  </a:lnTo>
                  <a:cubicBezTo>
                    <a:pt x="1398" y="155"/>
                    <a:pt x="1336" y="195"/>
                    <a:pt x="1336" y="349"/>
                  </a:cubicBezTo>
                  <a:lnTo>
                    <a:pt x="1473" y="1256"/>
                  </a:lnTo>
                  <a:cubicBezTo>
                    <a:pt x="1473" y="1335"/>
                    <a:pt x="1411" y="1402"/>
                    <a:pt x="1332" y="1402"/>
                  </a:cubicBezTo>
                  <a:lnTo>
                    <a:pt x="425" y="1402"/>
                  </a:lnTo>
                  <a:cubicBezTo>
                    <a:pt x="266" y="1402"/>
                    <a:pt x="138" y="1530"/>
                    <a:pt x="138" y="1689"/>
                  </a:cubicBezTo>
                  <a:lnTo>
                    <a:pt x="1" y="1782"/>
                  </a:lnTo>
                  <a:lnTo>
                    <a:pt x="1" y="2122"/>
                  </a:lnTo>
                  <a:cubicBezTo>
                    <a:pt x="1" y="2282"/>
                    <a:pt x="129" y="2410"/>
                    <a:pt x="288" y="2410"/>
                  </a:cubicBezTo>
                  <a:lnTo>
                    <a:pt x="1796" y="2410"/>
                  </a:lnTo>
                  <a:cubicBezTo>
                    <a:pt x="2132" y="2410"/>
                    <a:pt x="2406" y="2140"/>
                    <a:pt x="2410" y="1804"/>
                  </a:cubicBezTo>
                  <a:lnTo>
                    <a:pt x="2410" y="288"/>
                  </a:lnTo>
                  <a:cubicBezTo>
                    <a:pt x="2406" y="133"/>
                    <a:pt x="2278" y="5"/>
                    <a:pt x="21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7"/>
            <p:cNvSpPr/>
            <p:nvPr/>
          </p:nvSpPr>
          <p:spPr>
            <a:xfrm>
              <a:off x="6542150" y="1802500"/>
              <a:ext cx="44575" cy="44550"/>
            </a:xfrm>
            <a:custGeom>
              <a:avLst/>
              <a:gdLst/>
              <a:ahLst/>
              <a:cxnLst/>
              <a:rect l="l" t="t" r="r" b="b"/>
              <a:pathLst>
                <a:path w="1783" h="1782" extrusionOk="0">
                  <a:moveTo>
                    <a:pt x="1548" y="0"/>
                  </a:moveTo>
                  <a:cubicBezTo>
                    <a:pt x="1393" y="5"/>
                    <a:pt x="1265" y="133"/>
                    <a:pt x="1265" y="288"/>
                  </a:cubicBezTo>
                  <a:lnTo>
                    <a:pt x="1265" y="1123"/>
                  </a:lnTo>
                  <a:cubicBezTo>
                    <a:pt x="1265" y="1203"/>
                    <a:pt x="1199" y="1265"/>
                    <a:pt x="1119" y="1269"/>
                  </a:cubicBezTo>
                  <a:lnTo>
                    <a:pt x="292" y="1269"/>
                  </a:lnTo>
                  <a:cubicBezTo>
                    <a:pt x="290" y="1269"/>
                    <a:pt x="287" y="1269"/>
                    <a:pt x="284" y="1269"/>
                  </a:cubicBezTo>
                  <a:cubicBezTo>
                    <a:pt x="129" y="1269"/>
                    <a:pt x="1" y="1395"/>
                    <a:pt x="5" y="1548"/>
                  </a:cubicBezTo>
                  <a:lnTo>
                    <a:pt x="5" y="1782"/>
                  </a:lnTo>
                  <a:lnTo>
                    <a:pt x="1119" y="1782"/>
                  </a:lnTo>
                  <a:cubicBezTo>
                    <a:pt x="1482" y="1782"/>
                    <a:pt x="1778" y="1486"/>
                    <a:pt x="1782" y="1123"/>
                  </a:cubicBezTo>
                  <a:lnTo>
                    <a:pt x="17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7"/>
            <p:cNvSpPr/>
            <p:nvPr/>
          </p:nvSpPr>
          <p:spPr>
            <a:xfrm>
              <a:off x="6410725" y="1778950"/>
              <a:ext cx="131225" cy="17800"/>
            </a:xfrm>
            <a:custGeom>
              <a:avLst/>
              <a:gdLst/>
              <a:ahLst/>
              <a:cxnLst/>
              <a:rect l="l" t="t" r="r" b="b"/>
              <a:pathLst>
                <a:path w="5249" h="712" extrusionOk="0">
                  <a:moveTo>
                    <a:pt x="319" y="0"/>
                  </a:moveTo>
                  <a:lnTo>
                    <a:pt x="204" y="76"/>
                  </a:lnTo>
                  <a:cubicBezTo>
                    <a:pt x="49" y="76"/>
                    <a:pt x="1" y="191"/>
                    <a:pt x="1" y="354"/>
                  </a:cubicBezTo>
                  <a:lnTo>
                    <a:pt x="45" y="575"/>
                  </a:lnTo>
                  <a:cubicBezTo>
                    <a:pt x="45" y="674"/>
                    <a:pt x="106" y="693"/>
                    <a:pt x="191" y="693"/>
                  </a:cubicBezTo>
                  <a:cubicBezTo>
                    <a:pt x="242" y="693"/>
                    <a:pt x="303" y="686"/>
                    <a:pt x="363" y="686"/>
                  </a:cubicBezTo>
                  <a:lnTo>
                    <a:pt x="4652" y="708"/>
                  </a:lnTo>
                  <a:cubicBezTo>
                    <a:pt x="4701" y="708"/>
                    <a:pt x="4764" y="711"/>
                    <a:pt x="4828" y="711"/>
                  </a:cubicBezTo>
                  <a:cubicBezTo>
                    <a:pt x="4972" y="711"/>
                    <a:pt x="5120" y="694"/>
                    <a:pt x="5120" y="584"/>
                  </a:cubicBezTo>
                  <a:lnTo>
                    <a:pt x="5249" y="456"/>
                  </a:lnTo>
                  <a:lnTo>
                    <a:pt x="5249" y="288"/>
                  </a:lnTo>
                  <a:cubicBezTo>
                    <a:pt x="5244" y="129"/>
                    <a:pt x="5120" y="0"/>
                    <a:pt x="4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7"/>
            <p:cNvSpPr/>
            <p:nvPr/>
          </p:nvSpPr>
          <p:spPr>
            <a:xfrm>
              <a:off x="6408625" y="1778950"/>
              <a:ext cx="133325" cy="21575"/>
            </a:xfrm>
            <a:custGeom>
              <a:avLst/>
              <a:gdLst/>
              <a:ahLst/>
              <a:cxnLst/>
              <a:rect l="l" t="t" r="r" b="b"/>
              <a:pathLst>
                <a:path w="5333" h="863" extrusionOk="0">
                  <a:moveTo>
                    <a:pt x="288" y="0"/>
                  </a:moveTo>
                  <a:cubicBezTo>
                    <a:pt x="129" y="0"/>
                    <a:pt x="1" y="129"/>
                    <a:pt x="1" y="288"/>
                  </a:cubicBezTo>
                  <a:lnTo>
                    <a:pt x="1" y="575"/>
                  </a:lnTo>
                  <a:cubicBezTo>
                    <a:pt x="1" y="730"/>
                    <a:pt x="129" y="863"/>
                    <a:pt x="288" y="863"/>
                  </a:cubicBezTo>
                  <a:lnTo>
                    <a:pt x="5045" y="863"/>
                  </a:lnTo>
                  <a:cubicBezTo>
                    <a:pt x="5204" y="863"/>
                    <a:pt x="5333" y="730"/>
                    <a:pt x="5333" y="575"/>
                  </a:cubicBezTo>
                  <a:lnTo>
                    <a:pt x="5333" y="456"/>
                  </a:lnTo>
                  <a:lnTo>
                    <a:pt x="513" y="456"/>
                  </a:lnTo>
                  <a:cubicBezTo>
                    <a:pt x="452" y="456"/>
                    <a:pt x="403" y="407"/>
                    <a:pt x="403" y="345"/>
                  </a:cubicBezTo>
                  <a:lnTo>
                    <a:pt x="403" y="0"/>
                  </a:ln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2" name="Google Shape;2392;p57"/>
          <p:cNvGrpSpPr/>
          <p:nvPr/>
        </p:nvGrpSpPr>
        <p:grpSpPr>
          <a:xfrm>
            <a:off x="5550450" y="1506725"/>
            <a:ext cx="316500" cy="356050"/>
            <a:chOff x="5550450" y="1506725"/>
            <a:chExt cx="316500" cy="356050"/>
          </a:xfrm>
        </p:grpSpPr>
        <p:sp>
          <p:nvSpPr>
            <p:cNvPr id="2393" name="Google Shape;2393;p57"/>
            <p:cNvSpPr/>
            <p:nvPr/>
          </p:nvSpPr>
          <p:spPr>
            <a:xfrm>
              <a:off x="5723225" y="1817300"/>
              <a:ext cx="55150" cy="45475"/>
            </a:xfrm>
            <a:custGeom>
              <a:avLst/>
              <a:gdLst/>
              <a:ahLst/>
              <a:cxnLst/>
              <a:rect l="l" t="t" r="r" b="b"/>
              <a:pathLst>
                <a:path w="2206" h="1819" extrusionOk="0">
                  <a:moveTo>
                    <a:pt x="1906" y="1"/>
                  </a:moveTo>
                  <a:lnTo>
                    <a:pt x="160" y="116"/>
                  </a:lnTo>
                  <a:lnTo>
                    <a:pt x="0" y="1504"/>
                  </a:lnTo>
                  <a:cubicBezTo>
                    <a:pt x="0" y="1587"/>
                    <a:pt x="68" y="1648"/>
                    <a:pt x="143" y="1648"/>
                  </a:cubicBezTo>
                  <a:cubicBezTo>
                    <a:pt x="165" y="1648"/>
                    <a:pt x="187" y="1643"/>
                    <a:pt x="208" y="1632"/>
                  </a:cubicBezTo>
                  <a:lnTo>
                    <a:pt x="487" y="1619"/>
                  </a:lnTo>
                  <a:lnTo>
                    <a:pt x="995" y="1367"/>
                  </a:lnTo>
                  <a:cubicBezTo>
                    <a:pt x="1013" y="1356"/>
                    <a:pt x="1034" y="1350"/>
                    <a:pt x="1055" y="1350"/>
                  </a:cubicBezTo>
                  <a:cubicBezTo>
                    <a:pt x="1077" y="1350"/>
                    <a:pt x="1099" y="1356"/>
                    <a:pt x="1119" y="1367"/>
                  </a:cubicBezTo>
                  <a:lnTo>
                    <a:pt x="1999" y="1800"/>
                  </a:lnTo>
                  <a:cubicBezTo>
                    <a:pt x="2021" y="1812"/>
                    <a:pt x="2043" y="1818"/>
                    <a:pt x="2066" y="1818"/>
                  </a:cubicBezTo>
                  <a:cubicBezTo>
                    <a:pt x="2139" y="1818"/>
                    <a:pt x="2206" y="1758"/>
                    <a:pt x="2202" y="1676"/>
                  </a:cubicBezTo>
                  <a:lnTo>
                    <a:pt x="2202" y="673"/>
                  </a:lnTo>
                  <a:lnTo>
                    <a:pt x="190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7"/>
            <p:cNvSpPr/>
            <p:nvPr/>
          </p:nvSpPr>
          <p:spPr>
            <a:xfrm>
              <a:off x="5721000" y="1814425"/>
              <a:ext cx="57300" cy="48350"/>
            </a:xfrm>
            <a:custGeom>
              <a:avLst/>
              <a:gdLst/>
              <a:ahLst/>
              <a:cxnLst/>
              <a:rect l="l" t="t" r="r" b="b"/>
              <a:pathLst>
                <a:path w="2292" h="1934" extrusionOk="0">
                  <a:moveTo>
                    <a:pt x="1022" y="1"/>
                  </a:moveTo>
                  <a:lnTo>
                    <a:pt x="1" y="332"/>
                  </a:lnTo>
                  <a:lnTo>
                    <a:pt x="1" y="1791"/>
                  </a:lnTo>
                  <a:cubicBezTo>
                    <a:pt x="1" y="1873"/>
                    <a:pt x="66" y="1933"/>
                    <a:pt x="140" y="1933"/>
                  </a:cubicBezTo>
                  <a:cubicBezTo>
                    <a:pt x="163" y="1933"/>
                    <a:pt x="186" y="1927"/>
                    <a:pt x="209" y="1915"/>
                  </a:cubicBezTo>
                  <a:lnTo>
                    <a:pt x="576" y="1734"/>
                  </a:lnTo>
                  <a:lnTo>
                    <a:pt x="576" y="907"/>
                  </a:lnTo>
                  <a:cubicBezTo>
                    <a:pt x="576" y="841"/>
                    <a:pt x="624" y="788"/>
                    <a:pt x="691" y="788"/>
                  </a:cubicBezTo>
                  <a:lnTo>
                    <a:pt x="2291" y="788"/>
                  </a:lnTo>
                  <a:lnTo>
                    <a:pt x="2291" y="332"/>
                  </a:lnTo>
                  <a:lnTo>
                    <a:pt x="102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7"/>
            <p:cNvSpPr/>
            <p:nvPr/>
          </p:nvSpPr>
          <p:spPr>
            <a:xfrm>
              <a:off x="5749750" y="1851025"/>
              <a:ext cx="28625" cy="11750"/>
            </a:xfrm>
            <a:custGeom>
              <a:avLst/>
              <a:gdLst/>
              <a:ahLst/>
              <a:cxnLst/>
              <a:rect l="l" t="t" r="r" b="b"/>
              <a:pathLst>
                <a:path w="1145" h="470" extrusionOk="0">
                  <a:moveTo>
                    <a:pt x="1" y="0"/>
                  </a:moveTo>
                  <a:lnTo>
                    <a:pt x="67" y="18"/>
                  </a:lnTo>
                  <a:lnTo>
                    <a:pt x="403" y="186"/>
                  </a:lnTo>
                  <a:lnTo>
                    <a:pt x="938" y="451"/>
                  </a:lnTo>
                  <a:cubicBezTo>
                    <a:pt x="960" y="463"/>
                    <a:pt x="982" y="469"/>
                    <a:pt x="1005" y="469"/>
                  </a:cubicBezTo>
                  <a:cubicBezTo>
                    <a:pt x="1078" y="469"/>
                    <a:pt x="1145" y="409"/>
                    <a:pt x="1141" y="327"/>
                  </a:cubicBezTo>
                  <a:lnTo>
                    <a:pt x="1141" y="270"/>
                  </a:lnTo>
                  <a:lnTo>
                    <a:pt x="655" y="22"/>
                  </a:lnTo>
                  <a:cubicBezTo>
                    <a:pt x="628" y="9"/>
                    <a:pt x="597" y="0"/>
                    <a:pt x="5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7"/>
            <p:cNvSpPr/>
            <p:nvPr/>
          </p:nvSpPr>
          <p:spPr>
            <a:xfrm>
              <a:off x="5822375" y="1537550"/>
              <a:ext cx="27200" cy="26100"/>
            </a:xfrm>
            <a:custGeom>
              <a:avLst/>
              <a:gdLst/>
              <a:ahLst/>
              <a:cxnLst/>
              <a:rect l="l" t="t" r="r" b="b"/>
              <a:pathLst>
                <a:path w="1088" h="1044" extrusionOk="0">
                  <a:moveTo>
                    <a:pt x="447" y="1"/>
                  </a:moveTo>
                  <a:lnTo>
                    <a:pt x="0" y="244"/>
                  </a:lnTo>
                  <a:lnTo>
                    <a:pt x="0" y="1044"/>
                  </a:lnTo>
                  <a:lnTo>
                    <a:pt x="663" y="1004"/>
                  </a:lnTo>
                  <a:cubicBezTo>
                    <a:pt x="818" y="1004"/>
                    <a:pt x="946" y="876"/>
                    <a:pt x="946" y="717"/>
                  </a:cubicBezTo>
                  <a:lnTo>
                    <a:pt x="1088" y="695"/>
                  </a:lnTo>
                  <a:lnTo>
                    <a:pt x="1088" y="288"/>
                  </a:lnTo>
                  <a:cubicBezTo>
                    <a:pt x="1088" y="129"/>
                    <a:pt x="960" y="1"/>
                    <a:pt x="80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7"/>
            <p:cNvSpPr/>
            <p:nvPr/>
          </p:nvSpPr>
          <p:spPr>
            <a:xfrm>
              <a:off x="5822150" y="1594475"/>
              <a:ext cx="27425" cy="28100"/>
            </a:xfrm>
            <a:custGeom>
              <a:avLst/>
              <a:gdLst/>
              <a:ahLst/>
              <a:cxnLst/>
              <a:rect l="l" t="t" r="r" b="b"/>
              <a:pathLst>
                <a:path w="1097" h="1124" extrusionOk="0">
                  <a:moveTo>
                    <a:pt x="0" y="0"/>
                  </a:moveTo>
                  <a:lnTo>
                    <a:pt x="0" y="1123"/>
                  </a:lnTo>
                  <a:lnTo>
                    <a:pt x="810" y="1123"/>
                  </a:lnTo>
                  <a:cubicBezTo>
                    <a:pt x="969" y="1123"/>
                    <a:pt x="1097" y="991"/>
                    <a:pt x="1097" y="836"/>
                  </a:cubicBezTo>
                  <a:lnTo>
                    <a:pt x="1097" y="288"/>
                  </a:lnTo>
                  <a:cubicBezTo>
                    <a:pt x="1097" y="129"/>
                    <a:pt x="969" y="0"/>
                    <a:pt x="81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7"/>
            <p:cNvSpPr/>
            <p:nvPr/>
          </p:nvSpPr>
          <p:spPr>
            <a:xfrm>
              <a:off x="5822150" y="1618900"/>
              <a:ext cx="43675" cy="31525"/>
            </a:xfrm>
            <a:custGeom>
              <a:avLst/>
              <a:gdLst/>
              <a:ahLst/>
              <a:cxnLst/>
              <a:rect l="l" t="t" r="r" b="b"/>
              <a:pathLst>
                <a:path w="1747" h="1261" extrusionOk="0">
                  <a:moveTo>
                    <a:pt x="297" y="1"/>
                  </a:moveTo>
                  <a:lnTo>
                    <a:pt x="0" y="146"/>
                  </a:lnTo>
                  <a:lnTo>
                    <a:pt x="0" y="1261"/>
                  </a:lnTo>
                  <a:lnTo>
                    <a:pt x="1459" y="1261"/>
                  </a:lnTo>
                  <a:cubicBezTo>
                    <a:pt x="1614" y="1261"/>
                    <a:pt x="1747" y="1132"/>
                    <a:pt x="1747" y="973"/>
                  </a:cubicBezTo>
                  <a:lnTo>
                    <a:pt x="1747" y="425"/>
                  </a:lnTo>
                  <a:cubicBezTo>
                    <a:pt x="1747" y="273"/>
                    <a:pt x="1619" y="146"/>
                    <a:pt x="1467" y="146"/>
                  </a:cubicBezTo>
                  <a:cubicBezTo>
                    <a:pt x="1465" y="146"/>
                    <a:pt x="1462" y="146"/>
                    <a:pt x="1459" y="146"/>
                  </a:cubicBezTo>
                  <a:lnTo>
                    <a:pt x="756" y="146"/>
                  </a:lnTo>
                  <a:lnTo>
                    <a:pt x="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7"/>
            <p:cNvSpPr/>
            <p:nvPr/>
          </p:nvSpPr>
          <p:spPr>
            <a:xfrm>
              <a:off x="5822150" y="1759275"/>
              <a:ext cx="28325" cy="32625"/>
            </a:xfrm>
            <a:custGeom>
              <a:avLst/>
              <a:gdLst/>
              <a:ahLst/>
              <a:cxnLst/>
              <a:rect l="l" t="t" r="r" b="b"/>
              <a:pathLst>
                <a:path w="1133" h="1305" extrusionOk="0">
                  <a:moveTo>
                    <a:pt x="443" y="1"/>
                  </a:moveTo>
                  <a:lnTo>
                    <a:pt x="0" y="191"/>
                  </a:lnTo>
                  <a:lnTo>
                    <a:pt x="0" y="1305"/>
                  </a:lnTo>
                  <a:lnTo>
                    <a:pt x="845" y="1305"/>
                  </a:lnTo>
                  <a:cubicBezTo>
                    <a:pt x="1004" y="1305"/>
                    <a:pt x="1132" y="1177"/>
                    <a:pt x="1132" y="1017"/>
                  </a:cubicBezTo>
                  <a:lnTo>
                    <a:pt x="1132" y="474"/>
                  </a:lnTo>
                  <a:cubicBezTo>
                    <a:pt x="1132" y="319"/>
                    <a:pt x="1004" y="191"/>
                    <a:pt x="845" y="191"/>
                  </a:cubicBezTo>
                  <a:lnTo>
                    <a:pt x="4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7"/>
            <p:cNvSpPr/>
            <p:nvPr/>
          </p:nvSpPr>
          <p:spPr>
            <a:xfrm>
              <a:off x="5814525" y="1537550"/>
              <a:ext cx="35050" cy="27875"/>
            </a:xfrm>
            <a:custGeom>
              <a:avLst/>
              <a:gdLst/>
              <a:ahLst/>
              <a:cxnLst/>
              <a:rect l="l" t="t" r="r" b="b"/>
              <a:pathLst>
                <a:path w="1402" h="1115" extrusionOk="0">
                  <a:moveTo>
                    <a:pt x="305" y="1"/>
                  </a:moveTo>
                  <a:lnTo>
                    <a:pt x="0" y="646"/>
                  </a:lnTo>
                  <a:lnTo>
                    <a:pt x="305" y="1115"/>
                  </a:lnTo>
                  <a:lnTo>
                    <a:pt x="1115" y="1115"/>
                  </a:lnTo>
                  <a:cubicBezTo>
                    <a:pt x="1274" y="1115"/>
                    <a:pt x="1402" y="986"/>
                    <a:pt x="1402" y="827"/>
                  </a:cubicBezTo>
                  <a:lnTo>
                    <a:pt x="1402" y="659"/>
                  </a:lnTo>
                  <a:lnTo>
                    <a:pt x="845" y="659"/>
                  </a:lnTo>
                  <a:cubicBezTo>
                    <a:pt x="801" y="659"/>
                    <a:pt x="761" y="619"/>
                    <a:pt x="761" y="575"/>
                  </a:cubicBezTo>
                  <a:lnTo>
                    <a:pt x="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7"/>
            <p:cNvSpPr/>
            <p:nvPr/>
          </p:nvSpPr>
          <p:spPr>
            <a:xfrm>
              <a:off x="5814525" y="1618900"/>
              <a:ext cx="51300" cy="31525"/>
            </a:xfrm>
            <a:custGeom>
              <a:avLst/>
              <a:gdLst/>
              <a:ahLst/>
              <a:cxnLst/>
              <a:rect l="l" t="t" r="r" b="b"/>
              <a:pathLst>
                <a:path w="2052" h="1261" extrusionOk="0">
                  <a:moveTo>
                    <a:pt x="518" y="1"/>
                  </a:moveTo>
                  <a:lnTo>
                    <a:pt x="305" y="146"/>
                  </a:lnTo>
                  <a:lnTo>
                    <a:pt x="0" y="801"/>
                  </a:lnTo>
                  <a:lnTo>
                    <a:pt x="305" y="1261"/>
                  </a:lnTo>
                  <a:lnTo>
                    <a:pt x="1764" y="1261"/>
                  </a:lnTo>
                  <a:cubicBezTo>
                    <a:pt x="1919" y="1261"/>
                    <a:pt x="2052" y="1132"/>
                    <a:pt x="2052" y="973"/>
                  </a:cubicBezTo>
                  <a:lnTo>
                    <a:pt x="2052" y="801"/>
                  </a:lnTo>
                  <a:lnTo>
                    <a:pt x="871" y="801"/>
                  </a:lnTo>
                  <a:cubicBezTo>
                    <a:pt x="809" y="801"/>
                    <a:pt x="761" y="748"/>
                    <a:pt x="761" y="686"/>
                  </a:cubicBezTo>
                  <a:lnTo>
                    <a:pt x="761" y="146"/>
                  </a:lnTo>
                  <a:lnTo>
                    <a:pt x="5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7"/>
            <p:cNvSpPr/>
            <p:nvPr/>
          </p:nvSpPr>
          <p:spPr>
            <a:xfrm>
              <a:off x="5814525" y="1594475"/>
              <a:ext cx="35050" cy="28100"/>
            </a:xfrm>
            <a:custGeom>
              <a:avLst/>
              <a:gdLst/>
              <a:ahLst/>
              <a:cxnLst/>
              <a:rect l="l" t="t" r="r" b="b"/>
              <a:pathLst>
                <a:path w="1402" h="1124" extrusionOk="0">
                  <a:moveTo>
                    <a:pt x="305" y="0"/>
                  </a:moveTo>
                  <a:lnTo>
                    <a:pt x="0" y="628"/>
                  </a:lnTo>
                  <a:lnTo>
                    <a:pt x="305" y="1123"/>
                  </a:lnTo>
                  <a:lnTo>
                    <a:pt x="1115" y="1123"/>
                  </a:lnTo>
                  <a:cubicBezTo>
                    <a:pt x="1274" y="1119"/>
                    <a:pt x="1402" y="991"/>
                    <a:pt x="1402" y="832"/>
                  </a:cubicBezTo>
                  <a:lnTo>
                    <a:pt x="1402" y="664"/>
                  </a:lnTo>
                  <a:lnTo>
                    <a:pt x="871" y="664"/>
                  </a:lnTo>
                  <a:cubicBezTo>
                    <a:pt x="809" y="659"/>
                    <a:pt x="761" y="611"/>
                    <a:pt x="761" y="544"/>
                  </a:cubicBezTo>
                  <a:lnTo>
                    <a:pt x="76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7"/>
            <p:cNvSpPr/>
            <p:nvPr/>
          </p:nvSpPr>
          <p:spPr>
            <a:xfrm>
              <a:off x="5805225" y="1762150"/>
              <a:ext cx="45250" cy="29750"/>
            </a:xfrm>
            <a:custGeom>
              <a:avLst/>
              <a:gdLst/>
              <a:ahLst/>
              <a:cxnLst/>
              <a:rect l="l" t="t" r="r" b="b"/>
              <a:pathLst>
                <a:path w="1810" h="1190" extrusionOk="0">
                  <a:moveTo>
                    <a:pt x="921" y="0"/>
                  </a:moveTo>
                  <a:lnTo>
                    <a:pt x="677" y="76"/>
                  </a:lnTo>
                  <a:lnTo>
                    <a:pt x="1" y="717"/>
                  </a:lnTo>
                  <a:lnTo>
                    <a:pt x="677" y="1190"/>
                  </a:lnTo>
                  <a:lnTo>
                    <a:pt x="1522" y="1190"/>
                  </a:lnTo>
                  <a:cubicBezTo>
                    <a:pt x="1681" y="1190"/>
                    <a:pt x="1809" y="1062"/>
                    <a:pt x="1809" y="902"/>
                  </a:cubicBezTo>
                  <a:lnTo>
                    <a:pt x="1809" y="730"/>
                  </a:lnTo>
                  <a:lnTo>
                    <a:pt x="1243" y="730"/>
                  </a:lnTo>
                  <a:cubicBezTo>
                    <a:pt x="1181" y="730"/>
                    <a:pt x="1133" y="677"/>
                    <a:pt x="1133" y="615"/>
                  </a:cubicBezTo>
                  <a:lnTo>
                    <a:pt x="1133" y="76"/>
                  </a:lnTo>
                  <a:lnTo>
                    <a:pt x="9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7"/>
            <p:cNvSpPr/>
            <p:nvPr/>
          </p:nvSpPr>
          <p:spPr>
            <a:xfrm>
              <a:off x="5822375" y="1703450"/>
              <a:ext cx="44575" cy="32650"/>
            </a:xfrm>
            <a:custGeom>
              <a:avLst/>
              <a:gdLst/>
              <a:ahLst/>
              <a:cxnLst/>
              <a:rect l="l" t="t" r="r" b="b"/>
              <a:pathLst>
                <a:path w="1783" h="1306" extrusionOk="0">
                  <a:moveTo>
                    <a:pt x="460" y="1"/>
                  </a:moveTo>
                  <a:lnTo>
                    <a:pt x="0" y="182"/>
                  </a:lnTo>
                  <a:lnTo>
                    <a:pt x="0" y="1305"/>
                  </a:lnTo>
                  <a:lnTo>
                    <a:pt x="1495" y="1305"/>
                  </a:lnTo>
                  <a:cubicBezTo>
                    <a:pt x="1649" y="1305"/>
                    <a:pt x="1782" y="1177"/>
                    <a:pt x="1782" y="1018"/>
                  </a:cubicBezTo>
                  <a:lnTo>
                    <a:pt x="1782" y="469"/>
                  </a:lnTo>
                  <a:cubicBezTo>
                    <a:pt x="1782" y="310"/>
                    <a:pt x="1649" y="182"/>
                    <a:pt x="1495" y="182"/>
                  </a:cubicBezTo>
                  <a:lnTo>
                    <a:pt x="778" y="182"/>
                  </a:lnTo>
                  <a:lnTo>
                    <a:pt x="46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7"/>
            <p:cNvSpPr/>
            <p:nvPr/>
          </p:nvSpPr>
          <p:spPr>
            <a:xfrm>
              <a:off x="5822150" y="1731425"/>
              <a:ext cx="37925" cy="32625"/>
            </a:xfrm>
            <a:custGeom>
              <a:avLst/>
              <a:gdLst/>
              <a:ahLst/>
              <a:cxnLst/>
              <a:rect l="l" t="t" r="r" b="b"/>
              <a:pathLst>
                <a:path w="1517" h="1305" extrusionOk="0">
                  <a:moveTo>
                    <a:pt x="726" y="0"/>
                  </a:moveTo>
                  <a:lnTo>
                    <a:pt x="0" y="186"/>
                  </a:lnTo>
                  <a:lnTo>
                    <a:pt x="0" y="1305"/>
                  </a:lnTo>
                  <a:lnTo>
                    <a:pt x="1230" y="1305"/>
                  </a:lnTo>
                  <a:cubicBezTo>
                    <a:pt x="1389" y="1300"/>
                    <a:pt x="1517" y="1172"/>
                    <a:pt x="1517" y="1017"/>
                  </a:cubicBezTo>
                  <a:lnTo>
                    <a:pt x="1517" y="469"/>
                  </a:lnTo>
                  <a:cubicBezTo>
                    <a:pt x="1517" y="310"/>
                    <a:pt x="1389" y="186"/>
                    <a:pt x="1230" y="186"/>
                  </a:cubicBezTo>
                  <a:lnTo>
                    <a:pt x="72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7"/>
            <p:cNvSpPr/>
            <p:nvPr/>
          </p:nvSpPr>
          <p:spPr>
            <a:xfrm>
              <a:off x="5814525" y="1733400"/>
              <a:ext cx="45550" cy="30650"/>
            </a:xfrm>
            <a:custGeom>
              <a:avLst/>
              <a:gdLst/>
              <a:ahLst/>
              <a:cxnLst/>
              <a:rect l="l" t="t" r="r" b="b"/>
              <a:pathLst>
                <a:path w="1822" h="1226" extrusionOk="0">
                  <a:moveTo>
                    <a:pt x="549" y="1"/>
                  </a:moveTo>
                  <a:lnTo>
                    <a:pt x="305" y="107"/>
                  </a:lnTo>
                  <a:lnTo>
                    <a:pt x="0" y="664"/>
                  </a:lnTo>
                  <a:lnTo>
                    <a:pt x="305" y="1226"/>
                  </a:lnTo>
                  <a:lnTo>
                    <a:pt x="1535" y="1226"/>
                  </a:lnTo>
                  <a:cubicBezTo>
                    <a:pt x="1694" y="1226"/>
                    <a:pt x="1822" y="1093"/>
                    <a:pt x="1822" y="938"/>
                  </a:cubicBezTo>
                  <a:lnTo>
                    <a:pt x="1822" y="766"/>
                  </a:lnTo>
                  <a:lnTo>
                    <a:pt x="871" y="766"/>
                  </a:lnTo>
                  <a:cubicBezTo>
                    <a:pt x="809" y="766"/>
                    <a:pt x="761" y="713"/>
                    <a:pt x="761" y="651"/>
                  </a:cubicBezTo>
                  <a:lnTo>
                    <a:pt x="761" y="107"/>
                  </a:lnTo>
                  <a:lnTo>
                    <a:pt x="549"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7"/>
            <p:cNvSpPr/>
            <p:nvPr/>
          </p:nvSpPr>
          <p:spPr>
            <a:xfrm>
              <a:off x="5814525" y="1703450"/>
              <a:ext cx="52425" cy="32650"/>
            </a:xfrm>
            <a:custGeom>
              <a:avLst/>
              <a:gdLst/>
              <a:ahLst/>
              <a:cxnLst/>
              <a:rect l="l" t="t" r="r" b="b"/>
              <a:pathLst>
                <a:path w="2097" h="1306" extrusionOk="0">
                  <a:moveTo>
                    <a:pt x="549" y="1"/>
                  </a:moveTo>
                  <a:lnTo>
                    <a:pt x="314" y="182"/>
                  </a:lnTo>
                  <a:lnTo>
                    <a:pt x="0" y="801"/>
                  </a:lnTo>
                  <a:lnTo>
                    <a:pt x="314" y="1305"/>
                  </a:lnTo>
                  <a:lnTo>
                    <a:pt x="1809" y="1305"/>
                  </a:lnTo>
                  <a:cubicBezTo>
                    <a:pt x="1963" y="1305"/>
                    <a:pt x="2096" y="1177"/>
                    <a:pt x="2096" y="1018"/>
                  </a:cubicBezTo>
                  <a:lnTo>
                    <a:pt x="2096" y="845"/>
                  </a:lnTo>
                  <a:lnTo>
                    <a:pt x="889" y="845"/>
                  </a:lnTo>
                  <a:cubicBezTo>
                    <a:pt x="827" y="845"/>
                    <a:pt x="774" y="792"/>
                    <a:pt x="774" y="730"/>
                  </a:cubicBezTo>
                  <a:lnTo>
                    <a:pt x="774" y="182"/>
                  </a:lnTo>
                  <a:lnTo>
                    <a:pt x="54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7"/>
            <p:cNvSpPr/>
            <p:nvPr/>
          </p:nvSpPr>
          <p:spPr>
            <a:xfrm>
              <a:off x="5822150" y="1680125"/>
              <a:ext cx="27875" cy="27900"/>
            </a:xfrm>
            <a:custGeom>
              <a:avLst/>
              <a:gdLst/>
              <a:ahLst/>
              <a:cxnLst/>
              <a:rect l="l" t="t" r="r" b="b"/>
              <a:pathLst>
                <a:path w="1115" h="1116" extrusionOk="0">
                  <a:moveTo>
                    <a:pt x="0" y="1"/>
                  </a:moveTo>
                  <a:lnTo>
                    <a:pt x="0" y="1115"/>
                  </a:lnTo>
                  <a:lnTo>
                    <a:pt x="827" y="1115"/>
                  </a:lnTo>
                  <a:cubicBezTo>
                    <a:pt x="986" y="1115"/>
                    <a:pt x="1115" y="987"/>
                    <a:pt x="1115" y="828"/>
                  </a:cubicBezTo>
                  <a:lnTo>
                    <a:pt x="1115" y="288"/>
                  </a:lnTo>
                  <a:cubicBezTo>
                    <a:pt x="1115" y="129"/>
                    <a:pt x="986" y="1"/>
                    <a:pt x="8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7"/>
            <p:cNvSpPr/>
            <p:nvPr/>
          </p:nvSpPr>
          <p:spPr>
            <a:xfrm>
              <a:off x="5814525" y="1680125"/>
              <a:ext cx="35500" cy="27900"/>
            </a:xfrm>
            <a:custGeom>
              <a:avLst/>
              <a:gdLst/>
              <a:ahLst/>
              <a:cxnLst/>
              <a:rect l="l" t="t" r="r" b="b"/>
              <a:pathLst>
                <a:path w="1420" h="1116" extrusionOk="0">
                  <a:moveTo>
                    <a:pt x="305" y="1"/>
                  </a:moveTo>
                  <a:lnTo>
                    <a:pt x="0" y="558"/>
                  </a:lnTo>
                  <a:lnTo>
                    <a:pt x="305" y="1115"/>
                  </a:lnTo>
                  <a:lnTo>
                    <a:pt x="1132" y="1115"/>
                  </a:lnTo>
                  <a:cubicBezTo>
                    <a:pt x="1291" y="1115"/>
                    <a:pt x="1420" y="987"/>
                    <a:pt x="1420" y="828"/>
                  </a:cubicBezTo>
                  <a:lnTo>
                    <a:pt x="1420" y="660"/>
                  </a:lnTo>
                  <a:lnTo>
                    <a:pt x="845" y="660"/>
                  </a:lnTo>
                  <a:cubicBezTo>
                    <a:pt x="801" y="660"/>
                    <a:pt x="761" y="620"/>
                    <a:pt x="761" y="576"/>
                  </a:cubicBezTo>
                  <a:lnTo>
                    <a:pt x="76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7"/>
            <p:cNvSpPr/>
            <p:nvPr/>
          </p:nvSpPr>
          <p:spPr>
            <a:xfrm>
              <a:off x="5590925" y="1506725"/>
              <a:ext cx="231250" cy="313475"/>
            </a:xfrm>
            <a:custGeom>
              <a:avLst/>
              <a:gdLst/>
              <a:ahLst/>
              <a:cxnLst/>
              <a:rect l="l" t="t" r="r" b="b"/>
              <a:pathLst>
                <a:path w="9250" h="12539" extrusionOk="0">
                  <a:moveTo>
                    <a:pt x="416" y="0"/>
                  </a:moveTo>
                  <a:lnTo>
                    <a:pt x="31" y="332"/>
                  </a:lnTo>
                  <a:lnTo>
                    <a:pt x="0" y="12450"/>
                  </a:lnTo>
                  <a:lnTo>
                    <a:pt x="8630" y="12539"/>
                  </a:lnTo>
                  <a:cubicBezTo>
                    <a:pt x="8944" y="12539"/>
                    <a:pt x="9249" y="12384"/>
                    <a:pt x="9249" y="12066"/>
                  </a:cubicBezTo>
                  <a:lnTo>
                    <a:pt x="9249" y="575"/>
                  </a:lnTo>
                  <a:cubicBezTo>
                    <a:pt x="9249" y="256"/>
                    <a:pt x="8989" y="0"/>
                    <a:pt x="86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7"/>
            <p:cNvSpPr/>
            <p:nvPr/>
          </p:nvSpPr>
          <p:spPr>
            <a:xfrm>
              <a:off x="5568700" y="1506725"/>
              <a:ext cx="253475" cy="316025"/>
            </a:xfrm>
            <a:custGeom>
              <a:avLst/>
              <a:gdLst/>
              <a:ahLst/>
              <a:cxnLst/>
              <a:rect l="l" t="t" r="r" b="b"/>
              <a:pathLst>
                <a:path w="10139" h="12641" extrusionOk="0">
                  <a:moveTo>
                    <a:pt x="734" y="0"/>
                  </a:moveTo>
                  <a:lnTo>
                    <a:pt x="0" y="6636"/>
                  </a:lnTo>
                  <a:lnTo>
                    <a:pt x="734" y="12640"/>
                  </a:lnTo>
                  <a:lnTo>
                    <a:pt x="9564" y="12640"/>
                  </a:lnTo>
                  <a:cubicBezTo>
                    <a:pt x="9878" y="12640"/>
                    <a:pt x="10138" y="12384"/>
                    <a:pt x="10138" y="12066"/>
                  </a:cubicBezTo>
                  <a:lnTo>
                    <a:pt x="1566" y="12066"/>
                  </a:lnTo>
                  <a:cubicBezTo>
                    <a:pt x="1424" y="12066"/>
                    <a:pt x="1309" y="11951"/>
                    <a:pt x="1305" y="11809"/>
                  </a:cubicBezTo>
                  <a:lnTo>
                    <a:pt x="13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7"/>
            <p:cNvSpPr/>
            <p:nvPr/>
          </p:nvSpPr>
          <p:spPr>
            <a:xfrm>
              <a:off x="5622200" y="1617125"/>
              <a:ext cx="167575" cy="90900"/>
            </a:xfrm>
            <a:custGeom>
              <a:avLst/>
              <a:gdLst/>
              <a:ahLst/>
              <a:cxnLst/>
              <a:rect l="l" t="t" r="r" b="b"/>
              <a:pathLst>
                <a:path w="6703" h="3636" extrusionOk="0">
                  <a:moveTo>
                    <a:pt x="372" y="1"/>
                  </a:moveTo>
                  <a:lnTo>
                    <a:pt x="288" y="173"/>
                  </a:lnTo>
                  <a:cubicBezTo>
                    <a:pt x="129" y="173"/>
                    <a:pt x="0" y="301"/>
                    <a:pt x="0" y="461"/>
                  </a:cubicBezTo>
                  <a:lnTo>
                    <a:pt x="0" y="3348"/>
                  </a:lnTo>
                  <a:cubicBezTo>
                    <a:pt x="0" y="3507"/>
                    <a:pt x="129" y="3635"/>
                    <a:pt x="288" y="3635"/>
                  </a:cubicBezTo>
                  <a:lnTo>
                    <a:pt x="6190" y="3635"/>
                  </a:lnTo>
                  <a:cubicBezTo>
                    <a:pt x="6349" y="3635"/>
                    <a:pt x="6478" y="3507"/>
                    <a:pt x="6478" y="3348"/>
                  </a:cubicBezTo>
                  <a:lnTo>
                    <a:pt x="6703" y="3295"/>
                  </a:lnTo>
                  <a:lnTo>
                    <a:pt x="6703" y="288"/>
                  </a:lnTo>
                  <a:cubicBezTo>
                    <a:pt x="6703" y="129"/>
                    <a:pt x="6575" y="1"/>
                    <a:pt x="64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7"/>
            <p:cNvSpPr/>
            <p:nvPr/>
          </p:nvSpPr>
          <p:spPr>
            <a:xfrm>
              <a:off x="5619325" y="1617125"/>
              <a:ext cx="170450" cy="94525"/>
            </a:xfrm>
            <a:custGeom>
              <a:avLst/>
              <a:gdLst/>
              <a:ahLst/>
              <a:cxnLst/>
              <a:rect l="l" t="t" r="r" b="b"/>
              <a:pathLst>
                <a:path w="6818" h="3781" extrusionOk="0">
                  <a:moveTo>
                    <a:pt x="288" y="1"/>
                  </a:moveTo>
                  <a:cubicBezTo>
                    <a:pt x="129" y="1"/>
                    <a:pt x="0" y="129"/>
                    <a:pt x="0" y="288"/>
                  </a:cubicBezTo>
                  <a:lnTo>
                    <a:pt x="0" y="3494"/>
                  </a:lnTo>
                  <a:cubicBezTo>
                    <a:pt x="0" y="3653"/>
                    <a:pt x="129" y="3781"/>
                    <a:pt x="288" y="3781"/>
                  </a:cubicBezTo>
                  <a:lnTo>
                    <a:pt x="6531" y="3781"/>
                  </a:lnTo>
                  <a:cubicBezTo>
                    <a:pt x="6690" y="3781"/>
                    <a:pt x="6818" y="3653"/>
                    <a:pt x="6818" y="3494"/>
                  </a:cubicBezTo>
                  <a:lnTo>
                    <a:pt x="6818" y="3295"/>
                  </a:lnTo>
                  <a:lnTo>
                    <a:pt x="655" y="3295"/>
                  </a:lnTo>
                  <a:cubicBezTo>
                    <a:pt x="562" y="3295"/>
                    <a:pt x="487" y="3215"/>
                    <a:pt x="487" y="3122"/>
                  </a:cubicBezTo>
                  <a:lnTo>
                    <a:pt x="48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7"/>
            <p:cNvSpPr/>
            <p:nvPr/>
          </p:nvSpPr>
          <p:spPr>
            <a:xfrm>
              <a:off x="5552225" y="1506725"/>
              <a:ext cx="34850" cy="313475"/>
            </a:xfrm>
            <a:custGeom>
              <a:avLst/>
              <a:gdLst/>
              <a:ahLst/>
              <a:cxnLst/>
              <a:rect l="l" t="t" r="r" b="b"/>
              <a:pathLst>
                <a:path w="1394" h="12539" extrusionOk="0">
                  <a:moveTo>
                    <a:pt x="505" y="0"/>
                  </a:moveTo>
                  <a:cubicBezTo>
                    <a:pt x="191" y="0"/>
                    <a:pt x="1" y="327"/>
                    <a:pt x="1" y="646"/>
                  </a:cubicBezTo>
                  <a:lnTo>
                    <a:pt x="102" y="11920"/>
                  </a:lnTo>
                  <a:cubicBezTo>
                    <a:pt x="102" y="12238"/>
                    <a:pt x="359" y="12494"/>
                    <a:pt x="677" y="12494"/>
                  </a:cubicBezTo>
                  <a:lnTo>
                    <a:pt x="1380" y="12539"/>
                  </a:lnTo>
                  <a:lnTo>
                    <a:pt x="1261" y="12282"/>
                  </a:lnTo>
                  <a:lnTo>
                    <a:pt x="1393" y="12066"/>
                  </a:lnTo>
                  <a:lnTo>
                    <a:pt x="139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7"/>
            <p:cNvSpPr/>
            <p:nvPr/>
          </p:nvSpPr>
          <p:spPr>
            <a:xfrm>
              <a:off x="5550450" y="1506725"/>
              <a:ext cx="36625" cy="316025"/>
            </a:xfrm>
            <a:custGeom>
              <a:avLst/>
              <a:gdLst/>
              <a:ahLst/>
              <a:cxnLst/>
              <a:rect l="l" t="t" r="r" b="b"/>
              <a:pathLst>
                <a:path w="1465" h="12641" extrusionOk="0">
                  <a:moveTo>
                    <a:pt x="576" y="0"/>
                  </a:moveTo>
                  <a:cubicBezTo>
                    <a:pt x="257" y="0"/>
                    <a:pt x="1" y="256"/>
                    <a:pt x="1" y="575"/>
                  </a:cubicBezTo>
                  <a:lnTo>
                    <a:pt x="1" y="12066"/>
                  </a:lnTo>
                  <a:cubicBezTo>
                    <a:pt x="1" y="12384"/>
                    <a:pt x="257" y="12640"/>
                    <a:pt x="576" y="12640"/>
                  </a:cubicBezTo>
                  <a:lnTo>
                    <a:pt x="1464" y="12640"/>
                  </a:lnTo>
                  <a:lnTo>
                    <a:pt x="1464" y="12066"/>
                  </a:lnTo>
                  <a:lnTo>
                    <a:pt x="775" y="12066"/>
                  </a:lnTo>
                  <a:cubicBezTo>
                    <a:pt x="664" y="12066"/>
                    <a:pt x="576" y="11977"/>
                    <a:pt x="576" y="11867"/>
                  </a:cubicBezTo>
                  <a:lnTo>
                    <a:pt x="57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7"/>
            <p:cNvSpPr/>
            <p:nvPr/>
          </p:nvSpPr>
          <p:spPr>
            <a:xfrm>
              <a:off x="5634100" y="1633825"/>
              <a:ext cx="52900" cy="61925"/>
            </a:xfrm>
            <a:custGeom>
              <a:avLst/>
              <a:gdLst/>
              <a:ahLst/>
              <a:cxnLst/>
              <a:rect l="l" t="t" r="r" b="b"/>
              <a:pathLst>
                <a:path w="2116" h="2477" extrusionOk="0">
                  <a:moveTo>
                    <a:pt x="1067" y="730"/>
                  </a:moveTo>
                  <a:lnTo>
                    <a:pt x="1368" y="1543"/>
                  </a:lnTo>
                  <a:lnTo>
                    <a:pt x="758" y="1543"/>
                  </a:lnTo>
                  <a:lnTo>
                    <a:pt x="1067" y="730"/>
                  </a:lnTo>
                  <a:close/>
                  <a:moveTo>
                    <a:pt x="1067" y="0"/>
                  </a:moveTo>
                  <a:cubicBezTo>
                    <a:pt x="957" y="0"/>
                    <a:pt x="864" y="62"/>
                    <a:pt x="824" y="160"/>
                  </a:cubicBezTo>
                  <a:lnTo>
                    <a:pt x="51" y="2189"/>
                  </a:lnTo>
                  <a:cubicBezTo>
                    <a:pt x="0" y="2352"/>
                    <a:pt x="131" y="2466"/>
                    <a:pt x="262" y="2466"/>
                  </a:cubicBezTo>
                  <a:cubicBezTo>
                    <a:pt x="337" y="2466"/>
                    <a:pt x="412" y="2428"/>
                    <a:pt x="453" y="2339"/>
                  </a:cubicBezTo>
                  <a:lnTo>
                    <a:pt x="590" y="1972"/>
                  </a:lnTo>
                  <a:lnTo>
                    <a:pt x="1536" y="1972"/>
                  </a:lnTo>
                  <a:lnTo>
                    <a:pt x="1673" y="2339"/>
                  </a:lnTo>
                  <a:cubicBezTo>
                    <a:pt x="1704" y="2423"/>
                    <a:pt x="1784" y="2476"/>
                    <a:pt x="1872" y="2476"/>
                  </a:cubicBezTo>
                  <a:cubicBezTo>
                    <a:pt x="1899" y="2476"/>
                    <a:pt x="1925" y="2476"/>
                    <a:pt x="1952" y="2467"/>
                  </a:cubicBezTo>
                  <a:cubicBezTo>
                    <a:pt x="2058" y="2423"/>
                    <a:pt x="2115" y="2299"/>
                    <a:pt x="2075" y="2189"/>
                  </a:cubicBezTo>
                  <a:lnTo>
                    <a:pt x="1311" y="160"/>
                  </a:lnTo>
                  <a:cubicBezTo>
                    <a:pt x="1266" y="62"/>
                    <a:pt x="1169" y="0"/>
                    <a:pt x="10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7"/>
            <p:cNvSpPr/>
            <p:nvPr/>
          </p:nvSpPr>
          <p:spPr>
            <a:xfrm>
              <a:off x="5725550" y="1633275"/>
              <a:ext cx="48550" cy="62900"/>
            </a:xfrm>
            <a:custGeom>
              <a:avLst/>
              <a:gdLst/>
              <a:ahLst/>
              <a:cxnLst/>
              <a:rect l="l" t="t" r="r" b="b"/>
              <a:pathLst>
                <a:path w="1942" h="2516" extrusionOk="0">
                  <a:moveTo>
                    <a:pt x="266" y="0"/>
                  </a:moveTo>
                  <a:cubicBezTo>
                    <a:pt x="146" y="0"/>
                    <a:pt x="49" y="98"/>
                    <a:pt x="49" y="217"/>
                  </a:cubicBezTo>
                  <a:cubicBezTo>
                    <a:pt x="53" y="332"/>
                    <a:pt x="146" y="429"/>
                    <a:pt x="266" y="434"/>
                  </a:cubicBezTo>
                  <a:lnTo>
                    <a:pt x="1256" y="434"/>
                  </a:lnTo>
                  <a:lnTo>
                    <a:pt x="49" y="2180"/>
                  </a:lnTo>
                  <a:cubicBezTo>
                    <a:pt x="5" y="2242"/>
                    <a:pt x="0" y="2330"/>
                    <a:pt x="40" y="2401"/>
                  </a:cubicBezTo>
                  <a:cubicBezTo>
                    <a:pt x="75" y="2467"/>
                    <a:pt x="146" y="2512"/>
                    <a:pt x="226" y="2516"/>
                  </a:cubicBezTo>
                  <a:lnTo>
                    <a:pt x="1725" y="2516"/>
                  </a:lnTo>
                  <a:cubicBezTo>
                    <a:pt x="1844" y="2516"/>
                    <a:pt x="1941" y="2419"/>
                    <a:pt x="1941" y="2299"/>
                  </a:cubicBezTo>
                  <a:cubicBezTo>
                    <a:pt x="1941" y="2180"/>
                    <a:pt x="1844" y="2083"/>
                    <a:pt x="1725" y="2083"/>
                  </a:cubicBezTo>
                  <a:lnTo>
                    <a:pt x="637" y="2083"/>
                  </a:lnTo>
                  <a:lnTo>
                    <a:pt x="1839" y="336"/>
                  </a:lnTo>
                  <a:cubicBezTo>
                    <a:pt x="1888" y="274"/>
                    <a:pt x="1897" y="186"/>
                    <a:pt x="1857" y="115"/>
                  </a:cubicBezTo>
                  <a:cubicBezTo>
                    <a:pt x="1817" y="45"/>
                    <a:pt x="1742" y="0"/>
                    <a:pt x="16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7"/>
            <p:cNvSpPr/>
            <p:nvPr/>
          </p:nvSpPr>
          <p:spPr>
            <a:xfrm>
              <a:off x="5687850" y="1659275"/>
              <a:ext cx="39150" cy="10875"/>
            </a:xfrm>
            <a:custGeom>
              <a:avLst/>
              <a:gdLst/>
              <a:ahLst/>
              <a:cxnLst/>
              <a:rect l="l" t="t" r="r" b="b"/>
              <a:pathLst>
                <a:path w="1566" h="435" extrusionOk="0">
                  <a:moveTo>
                    <a:pt x="216" y="1"/>
                  </a:moveTo>
                  <a:cubicBezTo>
                    <a:pt x="99" y="1"/>
                    <a:pt x="1" y="96"/>
                    <a:pt x="1" y="216"/>
                  </a:cubicBezTo>
                  <a:cubicBezTo>
                    <a:pt x="1" y="338"/>
                    <a:pt x="102" y="435"/>
                    <a:pt x="223" y="435"/>
                  </a:cubicBezTo>
                  <a:cubicBezTo>
                    <a:pt x="232" y="435"/>
                    <a:pt x="243" y="434"/>
                    <a:pt x="253" y="433"/>
                  </a:cubicBezTo>
                  <a:lnTo>
                    <a:pt x="1314" y="433"/>
                  </a:lnTo>
                  <a:cubicBezTo>
                    <a:pt x="1324" y="434"/>
                    <a:pt x="1334" y="435"/>
                    <a:pt x="1344" y="435"/>
                  </a:cubicBezTo>
                  <a:cubicBezTo>
                    <a:pt x="1464" y="435"/>
                    <a:pt x="1566" y="338"/>
                    <a:pt x="1566" y="216"/>
                  </a:cubicBezTo>
                  <a:cubicBezTo>
                    <a:pt x="1566" y="96"/>
                    <a:pt x="1467" y="1"/>
                    <a:pt x="1350" y="1"/>
                  </a:cubicBezTo>
                  <a:cubicBezTo>
                    <a:pt x="1338" y="1"/>
                    <a:pt x="1326" y="2"/>
                    <a:pt x="1314" y="4"/>
                  </a:cubicBezTo>
                  <a:lnTo>
                    <a:pt x="253" y="4"/>
                  </a:lnTo>
                  <a:cubicBezTo>
                    <a:pt x="240" y="2"/>
                    <a:pt x="228" y="1"/>
                    <a:pt x="2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9" name="Google Shape;2419;p57"/>
          <p:cNvGrpSpPr/>
          <p:nvPr/>
        </p:nvGrpSpPr>
        <p:grpSpPr>
          <a:xfrm>
            <a:off x="4775200" y="1532800"/>
            <a:ext cx="356150" cy="303875"/>
            <a:chOff x="4775200" y="1532800"/>
            <a:chExt cx="356150" cy="303875"/>
          </a:xfrm>
        </p:grpSpPr>
        <p:sp>
          <p:nvSpPr>
            <p:cNvPr id="2420" name="Google Shape;2420;p57"/>
            <p:cNvSpPr/>
            <p:nvPr/>
          </p:nvSpPr>
          <p:spPr>
            <a:xfrm>
              <a:off x="4779850" y="1594700"/>
              <a:ext cx="351500" cy="241975"/>
            </a:xfrm>
            <a:custGeom>
              <a:avLst/>
              <a:gdLst/>
              <a:ahLst/>
              <a:cxnLst/>
              <a:rect l="l" t="t" r="r" b="b"/>
              <a:pathLst>
                <a:path w="14060" h="9679" extrusionOk="0">
                  <a:moveTo>
                    <a:pt x="115" y="0"/>
                  </a:moveTo>
                  <a:lnTo>
                    <a:pt x="0" y="8927"/>
                  </a:lnTo>
                  <a:cubicBezTo>
                    <a:pt x="0" y="9250"/>
                    <a:pt x="75" y="9678"/>
                    <a:pt x="389" y="9678"/>
                  </a:cubicBezTo>
                  <a:lnTo>
                    <a:pt x="13489" y="9678"/>
                  </a:lnTo>
                  <a:cubicBezTo>
                    <a:pt x="13803" y="9674"/>
                    <a:pt x="14060" y="9418"/>
                    <a:pt x="14060" y="9104"/>
                  </a:cubicBezTo>
                  <a:lnTo>
                    <a:pt x="14060" y="739"/>
                  </a:lnTo>
                  <a:lnTo>
                    <a:pt x="13825" y="159"/>
                  </a:lnTo>
                  <a:lnTo>
                    <a:pt x="11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7"/>
            <p:cNvSpPr/>
            <p:nvPr/>
          </p:nvSpPr>
          <p:spPr>
            <a:xfrm>
              <a:off x="4775200" y="1589600"/>
              <a:ext cx="356150" cy="247075"/>
            </a:xfrm>
            <a:custGeom>
              <a:avLst/>
              <a:gdLst/>
              <a:ahLst/>
              <a:cxnLst/>
              <a:rect l="l" t="t" r="r" b="b"/>
              <a:pathLst>
                <a:path w="14246" h="9883" extrusionOk="0">
                  <a:moveTo>
                    <a:pt x="6336" y="1"/>
                  </a:moveTo>
                  <a:lnTo>
                    <a:pt x="0" y="363"/>
                  </a:lnTo>
                  <a:lnTo>
                    <a:pt x="0" y="9308"/>
                  </a:lnTo>
                  <a:cubicBezTo>
                    <a:pt x="5" y="9626"/>
                    <a:pt x="261" y="9878"/>
                    <a:pt x="575" y="9882"/>
                  </a:cubicBezTo>
                  <a:lnTo>
                    <a:pt x="1008" y="9882"/>
                  </a:lnTo>
                  <a:cubicBezTo>
                    <a:pt x="770" y="9882"/>
                    <a:pt x="575" y="9688"/>
                    <a:pt x="575" y="9454"/>
                  </a:cubicBezTo>
                  <a:lnTo>
                    <a:pt x="575" y="1111"/>
                  </a:lnTo>
                  <a:cubicBezTo>
                    <a:pt x="575" y="1018"/>
                    <a:pt x="655" y="943"/>
                    <a:pt x="748" y="943"/>
                  </a:cubicBezTo>
                  <a:lnTo>
                    <a:pt x="14246" y="943"/>
                  </a:lnTo>
                  <a:lnTo>
                    <a:pt x="14246" y="363"/>
                  </a:lnTo>
                  <a:lnTo>
                    <a:pt x="63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7"/>
            <p:cNvSpPr/>
            <p:nvPr/>
          </p:nvSpPr>
          <p:spPr>
            <a:xfrm>
              <a:off x="4775200" y="1532800"/>
              <a:ext cx="356150" cy="66350"/>
            </a:xfrm>
            <a:custGeom>
              <a:avLst/>
              <a:gdLst/>
              <a:ahLst/>
              <a:cxnLst/>
              <a:rect l="l" t="t" r="r" b="b"/>
              <a:pathLst>
                <a:path w="14246" h="2654" extrusionOk="0">
                  <a:moveTo>
                    <a:pt x="575" y="0"/>
                  </a:moveTo>
                  <a:cubicBezTo>
                    <a:pt x="261" y="5"/>
                    <a:pt x="5" y="261"/>
                    <a:pt x="0" y="575"/>
                  </a:cubicBezTo>
                  <a:lnTo>
                    <a:pt x="0" y="2653"/>
                  </a:lnTo>
                  <a:lnTo>
                    <a:pt x="14246" y="2653"/>
                  </a:lnTo>
                  <a:lnTo>
                    <a:pt x="14246" y="575"/>
                  </a:lnTo>
                  <a:cubicBezTo>
                    <a:pt x="14246" y="261"/>
                    <a:pt x="13989" y="5"/>
                    <a:pt x="136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7"/>
            <p:cNvSpPr/>
            <p:nvPr/>
          </p:nvSpPr>
          <p:spPr>
            <a:xfrm>
              <a:off x="4927625" y="1562975"/>
              <a:ext cx="170800" cy="21575"/>
            </a:xfrm>
            <a:custGeom>
              <a:avLst/>
              <a:gdLst/>
              <a:ahLst/>
              <a:cxnLst/>
              <a:rect l="l" t="t" r="r" b="b"/>
              <a:pathLst>
                <a:path w="6832" h="863" extrusionOk="0">
                  <a:moveTo>
                    <a:pt x="434" y="0"/>
                  </a:moveTo>
                  <a:cubicBezTo>
                    <a:pt x="195" y="0"/>
                    <a:pt x="0" y="191"/>
                    <a:pt x="0" y="429"/>
                  </a:cubicBezTo>
                  <a:cubicBezTo>
                    <a:pt x="0" y="668"/>
                    <a:pt x="195" y="863"/>
                    <a:pt x="434" y="863"/>
                  </a:cubicBezTo>
                  <a:lnTo>
                    <a:pt x="6402" y="863"/>
                  </a:lnTo>
                  <a:cubicBezTo>
                    <a:pt x="6637" y="863"/>
                    <a:pt x="6831" y="668"/>
                    <a:pt x="6831" y="429"/>
                  </a:cubicBezTo>
                  <a:cubicBezTo>
                    <a:pt x="6831" y="191"/>
                    <a:pt x="6637" y="0"/>
                    <a:pt x="640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7"/>
            <p:cNvSpPr/>
            <p:nvPr/>
          </p:nvSpPr>
          <p:spPr>
            <a:xfrm>
              <a:off x="4879650" y="1562975"/>
              <a:ext cx="21575" cy="21575"/>
            </a:xfrm>
            <a:custGeom>
              <a:avLst/>
              <a:gdLst/>
              <a:ahLst/>
              <a:cxnLst/>
              <a:rect l="l" t="t" r="r" b="b"/>
              <a:pathLst>
                <a:path w="863" h="863" extrusionOk="0">
                  <a:moveTo>
                    <a:pt x="434" y="0"/>
                  </a:moveTo>
                  <a:cubicBezTo>
                    <a:pt x="195" y="0"/>
                    <a:pt x="0" y="191"/>
                    <a:pt x="0" y="429"/>
                  </a:cubicBezTo>
                  <a:cubicBezTo>
                    <a:pt x="0" y="668"/>
                    <a:pt x="195" y="863"/>
                    <a:pt x="434" y="863"/>
                  </a:cubicBezTo>
                  <a:cubicBezTo>
                    <a:pt x="672" y="863"/>
                    <a:pt x="863" y="668"/>
                    <a:pt x="863" y="429"/>
                  </a:cubicBezTo>
                  <a:cubicBezTo>
                    <a:pt x="863" y="191"/>
                    <a:pt x="672" y="0"/>
                    <a:pt x="4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7"/>
            <p:cNvSpPr/>
            <p:nvPr/>
          </p:nvSpPr>
          <p:spPr>
            <a:xfrm>
              <a:off x="4897775" y="1572025"/>
              <a:ext cx="9525" cy="9325"/>
            </a:xfrm>
            <a:custGeom>
              <a:avLst/>
              <a:gdLst/>
              <a:ahLst/>
              <a:cxnLst/>
              <a:rect l="l" t="t" r="r" b="b"/>
              <a:pathLst>
                <a:path w="381" h="373" extrusionOk="0">
                  <a:moveTo>
                    <a:pt x="381" y="1"/>
                  </a:moveTo>
                  <a:lnTo>
                    <a:pt x="0" y="41"/>
                  </a:lnTo>
                  <a:lnTo>
                    <a:pt x="14" y="372"/>
                  </a:lnTo>
                  <a:lnTo>
                    <a:pt x="3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7"/>
            <p:cNvSpPr/>
            <p:nvPr/>
          </p:nvSpPr>
          <p:spPr>
            <a:xfrm>
              <a:off x="4883175" y="1556900"/>
              <a:ext cx="8975" cy="8975"/>
            </a:xfrm>
            <a:custGeom>
              <a:avLst/>
              <a:gdLst/>
              <a:ahLst/>
              <a:cxnLst/>
              <a:rect l="l" t="t" r="r" b="b"/>
              <a:pathLst>
                <a:path w="359" h="359" extrusionOk="0">
                  <a:moveTo>
                    <a:pt x="359" y="0"/>
                  </a:moveTo>
                  <a:lnTo>
                    <a:pt x="1" y="358"/>
                  </a:lnTo>
                  <a:lnTo>
                    <a:pt x="1" y="358"/>
                  </a:lnTo>
                  <a:lnTo>
                    <a:pt x="279" y="296"/>
                  </a:lnTo>
                  <a:lnTo>
                    <a:pt x="3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7"/>
            <p:cNvSpPr/>
            <p:nvPr/>
          </p:nvSpPr>
          <p:spPr>
            <a:xfrm>
              <a:off x="4834775" y="1562975"/>
              <a:ext cx="21575" cy="21575"/>
            </a:xfrm>
            <a:custGeom>
              <a:avLst/>
              <a:gdLst/>
              <a:ahLst/>
              <a:cxnLst/>
              <a:rect l="l" t="t" r="r" b="b"/>
              <a:pathLst>
                <a:path w="863" h="863" extrusionOk="0">
                  <a:moveTo>
                    <a:pt x="429" y="0"/>
                  </a:moveTo>
                  <a:cubicBezTo>
                    <a:pt x="195" y="0"/>
                    <a:pt x="0" y="191"/>
                    <a:pt x="0" y="429"/>
                  </a:cubicBezTo>
                  <a:cubicBezTo>
                    <a:pt x="0" y="668"/>
                    <a:pt x="195" y="863"/>
                    <a:pt x="429" y="863"/>
                  </a:cubicBezTo>
                  <a:cubicBezTo>
                    <a:pt x="668" y="863"/>
                    <a:pt x="863" y="668"/>
                    <a:pt x="863" y="429"/>
                  </a:cubicBezTo>
                  <a:cubicBezTo>
                    <a:pt x="863" y="191"/>
                    <a:pt x="668" y="0"/>
                    <a:pt x="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7"/>
            <p:cNvSpPr/>
            <p:nvPr/>
          </p:nvSpPr>
          <p:spPr>
            <a:xfrm>
              <a:off x="4852900" y="1572375"/>
              <a:ext cx="8975" cy="8975"/>
            </a:xfrm>
            <a:custGeom>
              <a:avLst/>
              <a:gdLst/>
              <a:ahLst/>
              <a:cxnLst/>
              <a:rect l="l" t="t" r="r" b="b"/>
              <a:pathLst>
                <a:path w="359" h="359" extrusionOk="0">
                  <a:moveTo>
                    <a:pt x="359" y="0"/>
                  </a:moveTo>
                  <a:lnTo>
                    <a:pt x="0" y="27"/>
                  </a:lnTo>
                  <a:lnTo>
                    <a:pt x="5" y="358"/>
                  </a:lnTo>
                  <a:lnTo>
                    <a:pt x="35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7"/>
            <p:cNvSpPr/>
            <p:nvPr/>
          </p:nvSpPr>
          <p:spPr>
            <a:xfrm>
              <a:off x="4838100" y="1557000"/>
              <a:ext cx="8850" cy="8875"/>
            </a:xfrm>
            <a:custGeom>
              <a:avLst/>
              <a:gdLst/>
              <a:ahLst/>
              <a:cxnLst/>
              <a:rect l="l" t="t" r="r" b="b"/>
              <a:pathLst>
                <a:path w="354" h="355" extrusionOk="0">
                  <a:moveTo>
                    <a:pt x="354" y="1"/>
                  </a:moveTo>
                  <a:lnTo>
                    <a:pt x="0" y="354"/>
                  </a:lnTo>
                  <a:lnTo>
                    <a:pt x="283" y="292"/>
                  </a:lnTo>
                  <a:lnTo>
                    <a:pt x="35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7"/>
            <p:cNvSpPr/>
            <p:nvPr/>
          </p:nvSpPr>
          <p:spPr>
            <a:xfrm>
              <a:off x="4788125" y="1562975"/>
              <a:ext cx="21575" cy="21575"/>
            </a:xfrm>
            <a:custGeom>
              <a:avLst/>
              <a:gdLst/>
              <a:ahLst/>
              <a:cxnLst/>
              <a:rect l="l" t="t" r="r" b="b"/>
              <a:pathLst>
                <a:path w="863" h="863" extrusionOk="0">
                  <a:moveTo>
                    <a:pt x="429" y="0"/>
                  </a:moveTo>
                  <a:cubicBezTo>
                    <a:pt x="191" y="0"/>
                    <a:pt x="1" y="191"/>
                    <a:pt x="1" y="429"/>
                  </a:cubicBezTo>
                  <a:cubicBezTo>
                    <a:pt x="1" y="668"/>
                    <a:pt x="191" y="863"/>
                    <a:pt x="429" y="863"/>
                  </a:cubicBezTo>
                  <a:cubicBezTo>
                    <a:pt x="668" y="863"/>
                    <a:pt x="863" y="668"/>
                    <a:pt x="863" y="429"/>
                  </a:cubicBezTo>
                  <a:cubicBezTo>
                    <a:pt x="863" y="191"/>
                    <a:pt x="668" y="0"/>
                    <a:pt x="4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7"/>
            <p:cNvSpPr/>
            <p:nvPr/>
          </p:nvSpPr>
          <p:spPr>
            <a:xfrm>
              <a:off x="4806250" y="1571700"/>
              <a:ext cx="9525" cy="9425"/>
            </a:xfrm>
            <a:custGeom>
              <a:avLst/>
              <a:gdLst/>
              <a:ahLst/>
              <a:cxnLst/>
              <a:rect l="l" t="t" r="r" b="b"/>
              <a:pathLst>
                <a:path w="381" h="377" extrusionOk="0">
                  <a:moveTo>
                    <a:pt x="381" y="1"/>
                  </a:moveTo>
                  <a:lnTo>
                    <a:pt x="1" y="36"/>
                  </a:lnTo>
                  <a:lnTo>
                    <a:pt x="14" y="376"/>
                  </a:lnTo>
                  <a:lnTo>
                    <a:pt x="3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7"/>
            <p:cNvSpPr/>
            <p:nvPr/>
          </p:nvSpPr>
          <p:spPr>
            <a:xfrm>
              <a:off x="4791550" y="1557225"/>
              <a:ext cx="8325" cy="8650"/>
            </a:xfrm>
            <a:custGeom>
              <a:avLst/>
              <a:gdLst/>
              <a:ahLst/>
              <a:cxnLst/>
              <a:rect l="l" t="t" r="r" b="b"/>
              <a:pathLst>
                <a:path w="333" h="346" extrusionOk="0">
                  <a:moveTo>
                    <a:pt x="332" y="1"/>
                  </a:moveTo>
                  <a:lnTo>
                    <a:pt x="1" y="345"/>
                  </a:lnTo>
                  <a:lnTo>
                    <a:pt x="284" y="283"/>
                  </a:lnTo>
                  <a:lnTo>
                    <a:pt x="3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7"/>
            <p:cNvSpPr/>
            <p:nvPr/>
          </p:nvSpPr>
          <p:spPr>
            <a:xfrm>
              <a:off x="4889050" y="1553575"/>
              <a:ext cx="21575" cy="21575"/>
            </a:xfrm>
            <a:custGeom>
              <a:avLst/>
              <a:gdLst/>
              <a:ahLst/>
              <a:cxnLst/>
              <a:rect l="l" t="t" r="r" b="b"/>
              <a:pathLst>
                <a:path w="863" h="863" extrusionOk="0">
                  <a:moveTo>
                    <a:pt x="433" y="1"/>
                  </a:moveTo>
                  <a:cubicBezTo>
                    <a:pt x="195" y="1"/>
                    <a:pt x="0" y="191"/>
                    <a:pt x="0" y="429"/>
                  </a:cubicBezTo>
                  <a:cubicBezTo>
                    <a:pt x="0" y="668"/>
                    <a:pt x="195" y="863"/>
                    <a:pt x="433" y="863"/>
                  </a:cubicBezTo>
                  <a:cubicBezTo>
                    <a:pt x="672" y="863"/>
                    <a:pt x="862" y="668"/>
                    <a:pt x="862" y="429"/>
                  </a:cubicBezTo>
                  <a:cubicBezTo>
                    <a:pt x="862" y="191"/>
                    <a:pt x="672" y="1"/>
                    <a:pt x="4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7"/>
            <p:cNvSpPr/>
            <p:nvPr/>
          </p:nvSpPr>
          <p:spPr>
            <a:xfrm>
              <a:off x="4931050" y="1556550"/>
              <a:ext cx="9300" cy="10325"/>
            </a:xfrm>
            <a:custGeom>
              <a:avLst/>
              <a:gdLst/>
              <a:ahLst/>
              <a:cxnLst/>
              <a:rect l="l" t="t" r="r" b="b"/>
              <a:pathLst>
                <a:path w="372" h="413" extrusionOk="0">
                  <a:moveTo>
                    <a:pt x="372" y="1"/>
                  </a:moveTo>
                  <a:lnTo>
                    <a:pt x="0" y="372"/>
                  </a:lnTo>
                  <a:lnTo>
                    <a:pt x="288" y="412"/>
                  </a:lnTo>
                  <a:lnTo>
                    <a:pt x="37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7"/>
            <p:cNvSpPr/>
            <p:nvPr/>
          </p:nvSpPr>
          <p:spPr>
            <a:xfrm>
              <a:off x="5095400" y="1571700"/>
              <a:ext cx="9425" cy="9525"/>
            </a:xfrm>
            <a:custGeom>
              <a:avLst/>
              <a:gdLst/>
              <a:ahLst/>
              <a:cxnLst/>
              <a:rect l="l" t="t" r="r" b="b"/>
              <a:pathLst>
                <a:path w="377" h="381" extrusionOk="0">
                  <a:moveTo>
                    <a:pt x="377" y="1"/>
                  </a:moveTo>
                  <a:lnTo>
                    <a:pt x="89" y="98"/>
                  </a:lnTo>
                  <a:lnTo>
                    <a:pt x="1" y="381"/>
                  </a:lnTo>
                  <a:lnTo>
                    <a:pt x="37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7"/>
            <p:cNvSpPr/>
            <p:nvPr/>
          </p:nvSpPr>
          <p:spPr>
            <a:xfrm>
              <a:off x="4844050" y="1553575"/>
              <a:ext cx="21575" cy="21575"/>
            </a:xfrm>
            <a:custGeom>
              <a:avLst/>
              <a:gdLst/>
              <a:ahLst/>
              <a:cxnLst/>
              <a:rect l="l" t="t" r="r" b="b"/>
              <a:pathLst>
                <a:path w="863" h="863" extrusionOk="0">
                  <a:moveTo>
                    <a:pt x="430" y="1"/>
                  </a:moveTo>
                  <a:cubicBezTo>
                    <a:pt x="191" y="1"/>
                    <a:pt x="1" y="191"/>
                    <a:pt x="1" y="429"/>
                  </a:cubicBezTo>
                  <a:cubicBezTo>
                    <a:pt x="1" y="668"/>
                    <a:pt x="191" y="863"/>
                    <a:pt x="430" y="863"/>
                  </a:cubicBezTo>
                  <a:cubicBezTo>
                    <a:pt x="668" y="863"/>
                    <a:pt x="863" y="668"/>
                    <a:pt x="863" y="429"/>
                  </a:cubicBezTo>
                  <a:cubicBezTo>
                    <a:pt x="863" y="191"/>
                    <a:pt x="668" y="1"/>
                    <a:pt x="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7"/>
            <p:cNvSpPr/>
            <p:nvPr/>
          </p:nvSpPr>
          <p:spPr>
            <a:xfrm>
              <a:off x="4797075" y="1553575"/>
              <a:ext cx="21575" cy="21575"/>
            </a:xfrm>
            <a:custGeom>
              <a:avLst/>
              <a:gdLst/>
              <a:ahLst/>
              <a:cxnLst/>
              <a:rect l="l" t="t" r="r" b="b"/>
              <a:pathLst>
                <a:path w="863" h="863" extrusionOk="0">
                  <a:moveTo>
                    <a:pt x="430" y="1"/>
                  </a:moveTo>
                  <a:cubicBezTo>
                    <a:pt x="191" y="1"/>
                    <a:pt x="1" y="191"/>
                    <a:pt x="1" y="429"/>
                  </a:cubicBezTo>
                  <a:cubicBezTo>
                    <a:pt x="1" y="668"/>
                    <a:pt x="191" y="863"/>
                    <a:pt x="430" y="863"/>
                  </a:cubicBezTo>
                  <a:cubicBezTo>
                    <a:pt x="668" y="863"/>
                    <a:pt x="863" y="668"/>
                    <a:pt x="863" y="429"/>
                  </a:cubicBezTo>
                  <a:cubicBezTo>
                    <a:pt x="863" y="191"/>
                    <a:pt x="668" y="1"/>
                    <a:pt x="43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7"/>
            <p:cNvSpPr/>
            <p:nvPr/>
          </p:nvSpPr>
          <p:spPr>
            <a:xfrm>
              <a:off x="4937025" y="1553675"/>
              <a:ext cx="170675" cy="21475"/>
            </a:xfrm>
            <a:custGeom>
              <a:avLst/>
              <a:gdLst/>
              <a:ahLst/>
              <a:cxnLst/>
              <a:rect l="l" t="t" r="r" b="b"/>
              <a:pathLst>
                <a:path w="6827" h="859" extrusionOk="0">
                  <a:moveTo>
                    <a:pt x="425" y="1"/>
                  </a:moveTo>
                  <a:cubicBezTo>
                    <a:pt x="190" y="1"/>
                    <a:pt x="0" y="194"/>
                    <a:pt x="0" y="425"/>
                  </a:cubicBezTo>
                  <a:cubicBezTo>
                    <a:pt x="0" y="664"/>
                    <a:pt x="195" y="859"/>
                    <a:pt x="433" y="859"/>
                  </a:cubicBezTo>
                  <a:lnTo>
                    <a:pt x="6402" y="859"/>
                  </a:lnTo>
                  <a:cubicBezTo>
                    <a:pt x="6636" y="854"/>
                    <a:pt x="6826" y="664"/>
                    <a:pt x="6826" y="425"/>
                  </a:cubicBezTo>
                  <a:cubicBezTo>
                    <a:pt x="6826" y="191"/>
                    <a:pt x="6636" y="1"/>
                    <a:pt x="6402" y="1"/>
                  </a:cubicBezTo>
                  <a:lnTo>
                    <a:pt x="433" y="1"/>
                  </a:lnTo>
                  <a:cubicBezTo>
                    <a:pt x="431" y="1"/>
                    <a:pt x="428" y="1"/>
                    <a:pt x="4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7"/>
            <p:cNvSpPr/>
            <p:nvPr/>
          </p:nvSpPr>
          <p:spPr>
            <a:xfrm>
              <a:off x="4810350" y="1703350"/>
              <a:ext cx="290175" cy="25100"/>
            </a:xfrm>
            <a:custGeom>
              <a:avLst/>
              <a:gdLst/>
              <a:ahLst/>
              <a:cxnLst/>
              <a:rect l="l" t="t" r="r" b="b"/>
              <a:pathLst>
                <a:path w="11607" h="1004" extrusionOk="0">
                  <a:moveTo>
                    <a:pt x="429" y="0"/>
                  </a:moveTo>
                  <a:lnTo>
                    <a:pt x="288" y="142"/>
                  </a:lnTo>
                  <a:cubicBezTo>
                    <a:pt x="128" y="146"/>
                    <a:pt x="0" y="274"/>
                    <a:pt x="0" y="429"/>
                  </a:cubicBezTo>
                  <a:lnTo>
                    <a:pt x="44" y="916"/>
                  </a:lnTo>
                  <a:lnTo>
                    <a:pt x="11473" y="1004"/>
                  </a:lnTo>
                  <a:lnTo>
                    <a:pt x="11606" y="792"/>
                  </a:lnTo>
                  <a:lnTo>
                    <a:pt x="11606" y="288"/>
                  </a:lnTo>
                  <a:cubicBezTo>
                    <a:pt x="11606" y="129"/>
                    <a:pt x="11478" y="0"/>
                    <a:pt x="11319" y="0"/>
                  </a:cubicBezTo>
                  <a:lnTo>
                    <a:pt x="5934" y="0"/>
                  </a:lnTo>
                  <a:lnTo>
                    <a:pt x="5717" y="226"/>
                  </a:lnTo>
                  <a:lnTo>
                    <a:pt x="55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7"/>
            <p:cNvSpPr/>
            <p:nvPr/>
          </p:nvSpPr>
          <p:spPr>
            <a:xfrm>
              <a:off x="4810350" y="1728325"/>
              <a:ext cx="290175" cy="78500"/>
            </a:xfrm>
            <a:custGeom>
              <a:avLst/>
              <a:gdLst/>
              <a:ahLst/>
              <a:cxnLst/>
              <a:rect l="l" t="t" r="r" b="b"/>
              <a:pathLst>
                <a:path w="11607" h="3140" extrusionOk="0">
                  <a:moveTo>
                    <a:pt x="142" y="1"/>
                  </a:moveTo>
                  <a:lnTo>
                    <a:pt x="0" y="2852"/>
                  </a:lnTo>
                  <a:cubicBezTo>
                    <a:pt x="0" y="3011"/>
                    <a:pt x="128" y="3135"/>
                    <a:pt x="288" y="3140"/>
                  </a:cubicBezTo>
                  <a:lnTo>
                    <a:pt x="11080" y="3140"/>
                  </a:lnTo>
                  <a:cubicBezTo>
                    <a:pt x="11239" y="3140"/>
                    <a:pt x="11363" y="3011"/>
                    <a:pt x="11363" y="2852"/>
                  </a:cubicBezTo>
                  <a:lnTo>
                    <a:pt x="11606" y="2671"/>
                  </a:lnTo>
                  <a:lnTo>
                    <a:pt x="11606" y="222"/>
                  </a:lnTo>
                  <a:lnTo>
                    <a:pt x="11473" y="5"/>
                  </a:lnTo>
                  <a:lnTo>
                    <a:pt x="1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7"/>
            <p:cNvSpPr/>
            <p:nvPr/>
          </p:nvSpPr>
          <p:spPr>
            <a:xfrm>
              <a:off x="4806700" y="1728425"/>
              <a:ext cx="293825" cy="81050"/>
            </a:xfrm>
            <a:custGeom>
              <a:avLst/>
              <a:gdLst/>
              <a:ahLst/>
              <a:cxnLst/>
              <a:rect l="l" t="t" r="r" b="b"/>
              <a:pathLst>
                <a:path w="11753" h="3242" extrusionOk="0">
                  <a:moveTo>
                    <a:pt x="0" y="1"/>
                  </a:moveTo>
                  <a:lnTo>
                    <a:pt x="0" y="2954"/>
                  </a:lnTo>
                  <a:cubicBezTo>
                    <a:pt x="0" y="3114"/>
                    <a:pt x="129" y="3242"/>
                    <a:pt x="288" y="3242"/>
                  </a:cubicBezTo>
                  <a:lnTo>
                    <a:pt x="5651" y="3242"/>
                  </a:lnTo>
                  <a:lnTo>
                    <a:pt x="5814" y="3007"/>
                  </a:lnTo>
                  <a:lnTo>
                    <a:pt x="6080" y="3242"/>
                  </a:lnTo>
                  <a:lnTo>
                    <a:pt x="11465" y="3242"/>
                  </a:lnTo>
                  <a:cubicBezTo>
                    <a:pt x="11624" y="3242"/>
                    <a:pt x="11752" y="3114"/>
                    <a:pt x="11752" y="2954"/>
                  </a:cubicBezTo>
                  <a:lnTo>
                    <a:pt x="11752" y="2667"/>
                  </a:lnTo>
                  <a:lnTo>
                    <a:pt x="721" y="2667"/>
                  </a:lnTo>
                  <a:cubicBezTo>
                    <a:pt x="641" y="2667"/>
                    <a:pt x="575" y="2601"/>
                    <a:pt x="575" y="2521"/>
                  </a:cubicBezTo>
                  <a:lnTo>
                    <a:pt x="5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7"/>
            <p:cNvSpPr/>
            <p:nvPr/>
          </p:nvSpPr>
          <p:spPr>
            <a:xfrm>
              <a:off x="4826375" y="1748100"/>
              <a:ext cx="71875" cy="10750"/>
            </a:xfrm>
            <a:custGeom>
              <a:avLst/>
              <a:gdLst/>
              <a:ahLst/>
              <a:cxnLst/>
              <a:rect l="l" t="t" r="r" b="b"/>
              <a:pathLst>
                <a:path w="2875" h="430" extrusionOk="0">
                  <a:moveTo>
                    <a:pt x="221" y="1"/>
                  </a:moveTo>
                  <a:cubicBezTo>
                    <a:pt x="102" y="1"/>
                    <a:pt x="5" y="98"/>
                    <a:pt x="5" y="218"/>
                  </a:cubicBezTo>
                  <a:cubicBezTo>
                    <a:pt x="0" y="334"/>
                    <a:pt x="98" y="430"/>
                    <a:pt x="214" y="430"/>
                  </a:cubicBezTo>
                  <a:cubicBezTo>
                    <a:pt x="216" y="430"/>
                    <a:pt x="219" y="430"/>
                    <a:pt x="221" y="430"/>
                  </a:cubicBezTo>
                  <a:lnTo>
                    <a:pt x="2658" y="430"/>
                  </a:lnTo>
                  <a:cubicBezTo>
                    <a:pt x="2777" y="430"/>
                    <a:pt x="2874" y="333"/>
                    <a:pt x="2874" y="218"/>
                  </a:cubicBezTo>
                  <a:cubicBezTo>
                    <a:pt x="2870" y="98"/>
                    <a:pt x="2777" y="1"/>
                    <a:pt x="2658"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7"/>
            <p:cNvSpPr/>
            <p:nvPr/>
          </p:nvSpPr>
          <p:spPr>
            <a:xfrm>
              <a:off x="4972600" y="1748100"/>
              <a:ext cx="71750" cy="10750"/>
            </a:xfrm>
            <a:custGeom>
              <a:avLst/>
              <a:gdLst/>
              <a:ahLst/>
              <a:cxnLst/>
              <a:rect l="l" t="t" r="r" b="b"/>
              <a:pathLst>
                <a:path w="2870" h="430" extrusionOk="0">
                  <a:moveTo>
                    <a:pt x="217" y="1"/>
                  </a:moveTo>
                  <a:cubicBezTo>
                    <a:pt x="98" y="1"/>
                    <a:pt x="5" y="98"/>
                    <a:pt x="5" y="218"/>
                  </a:cubicBezTo>
                  <a:cubicBezTo>
                    <a:pt x="1" y="334"/>
                    <a:pt x="94" y="430"/>
                    <a:pt x="210" y="430"/>
                  </a:cubicBezTo>
                  <a:cubicBezTo>
                    <a:pt x="212" y="430"/>
                    <a:pt x="215" y="430"/>
                    <a:pt x="217" y="430"/>
                  </a:cubicBezTo>
                  <a:lnTo>
                    <a:pt x="2649" y="430"/>
                  </a:lnTo>
                  <a:cubicBezTo>
                    <a:pt x="2652" y="430"/>
                    <a:pt x="2654" y="430"/>
                    <a:pt x="2657" y="430"/>
                  </a:cubicBezTo>
                  <a:cubicBezTo>
                    <a:pt x="2773" y="430"/>
                    <a:pt x="2870" y="334"/>
                    <a:pt x="2866" y="218"/>
                  </a:cubicBezTo>
                  <a:cubicBezTo>
                    <a:pt x="2866" y="98"/>
                    <a:pt x="2768" y="1"/>
                    <a:pt x="2649"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7"/>
            <p:cNvSpPr/>
            <p:nvPr/>
          </p:nvSpPr>
          <p:spPr>
            <a:xfrm>
              <a:off x="4871250" y="1618675"/>
              <a:ext cx="55500" cy="58050"/>
            </a:xfrm>
            <a:custGeom>
              <a:avLst/>
              <a:gdLst/>
              <a:ahLst/>
              <a:cxnLst/>
              <a:rect l="l" t="t" r="r" b="b"/>
              <a:pathLst>
                <a:path w="2220" h="2322" extrusionOk="0">
                  <a:moveTo>
                    <a:pt x="1287" y="841"/>
                  </a:moveTo>
                  <a:cubicBezTo>
                    <a:pt x="1243" y="973"/>
                    <a:pt x="1185" y="1102"/>
                    <a:pt x="1110" y="1221"/>
                  </a:cubicBezTo>
                  <a:cubicBezTo>
                    <a:pt x="1035" y="1102"/>
                    <a:pt x="973" y="973"/>
                    <a:pt x="929" y="841"/>
                  </a:cubicBezTo>
                  <a:close/>
                  <a:moveTo>
                    <a:pt x="1110" y="1"/>
                  </a:moveTo>
                  <a:cubicBezTo>
                    <a:pt x="977" y="1"/>
                    <a:pt x="876" y="120"/>
                    <a:pt x="898" y="253"/>
                  </a:cubicBezTo>
                  <a:lnTo>
                    <a:pt x="898" y="412"/>
                  </a:lnTo>
                  <a:lnTo>
                    <a:pt x="248" y="412"/>
                  </a:lnTo>
                  <a:cubicBezTo>
                    <a:pt x="236" y="410"/>
                    <a:pt x="224" y="409"/>
                    <a:pt x="213" y="409"/>
                  </a:cubicBezTo>
                  <a:cubicBezTo>
                    <a:pt x="99" y="409"/>
                    <a:pt x="0" y="504"/>
                    <a:pt x="0" y="624"/>
                  </a:cubicBezTo>
                  <a:cubicBezTo>
                    <a:pt x="0" y="747"/>
                    <a:pt x="102" y="843"/>
                    <a:pt x="219" y="843"/>
                  </a:cubicBezTo>
                  <a:cubicBezTo>
                    <a:pt x="228" y="843"/>
                    <a:pt x="238" y="842"/>
                    <a:pt x="248" y="841"/>
                  </a:cubicBezTo>
                  <a:lnTo>
                    <a:pt x="482" y="841"/>
                  </a:lnTo>
                  <a:cubicBezTo>
                    <a:pt x="549" y="1097"/>
                    <a:pt x="659" y="1336"/>
                    <a:pt x="818" y="1553"/>
                  </a:cubicBezTo>
                  <a:cubicBezTo>
                    <a:pt x="695" y="1663"/>
                    <a:pt x="553" y="1752"/>
                    <a:pt x="403" y="1822"/>
                  </a:cubicBezTo>
                  <a:lnTo>
                    <a:pt x="213" y="1906"/>
                  </a:lnTo>
                  <a:cubicBezTo>
                    <a:pt x="102" y="1955"/>
                    <a:pt x="53" y="2083"/>
                    <a:pt x="102" y="2194"/>
                  </a:cubicBezTo>
                  <a:cubicBezTo>
                    <a:pt x="137" y="2269"/>
                    <a:pt x="213" y="2317"/>
                    <a:pt x="301" y="2322"/>
                  </a:cubicBezTo>
                  <a:cubicBezTo>
                    <a:pt x="328" y="2322"/>
                    <a:pt x="359" y="2313"/>
                    <a:pt x="389" y="2300"/>
                  </a:cubicBezTo>
                  <a:lnTo>
                    <a:pt x="575" y="2216"/>
                  </a:lnTo>
                  <a:cubicBezTo>
                    <a:pt x="770" y="2127"/>
                    <a:pt x="951" y="2012"/>
                    <a:pt x="1110" y="1871"/>
                  </a:cubicBezTo>
                  <a:cubicBezTo>
                    <a:pt x="1269" y="2012"/>
                    <a:pt x="1446" y="2127"/>
                    <a:pt x="1641" y="2216"/>
                  </a:cubicBezTo>
                  <a:lnTo>
                    <a:pt x="1831" y="2300"/>
                  </a:lnTo>
                  <a:cubicBezTo>
                    <a:pt x="1857" y="2313"/>
                    <a:pt x="1888" y="2317"/>
                    <a:pt x="1919" y="2322"/>
                  </a:cubicBezTo>
                  <a:cubicBezTo>
                    <a:pt x="2003" y="2317"/>
                    <a:pt x="2078" y="2269"/>
                    <a:pt x="2118" y="2194"/>
                  </a:cubicBezTo>
                  <a:cubicBezTo>
                    <a:pt x="2167" y="2083"/>
                    <a:pt x="2118" y="1955"/>
                    <a:pt x="2008" y="1906"/>
                  </a:cubicBezTo>
                  <a:lnTo>
                    <a:pt x="1813" y="1822"/>
                  </a:lnTo>
                  <a:cubicBezTo>
                    <a:pt x="1663" y="1752"/>
                    <a:pt x="1521" y="1663"/>
                    <a:pt x="1398" y="1553"/>
                  </a:cubicBezTo>
                  <a:cubicBezTo>
                    <a:pt x="1557" y="1336"/>
                    <a:pt x="1672" y="1097"/>
                    <a:pt x="1734" y="841"/>
                  </a:cubicBezTo>
                  <a:lnTo>
                    <a:pt x="1968" y="841"/>
                  </a:lnTo>
                  <a:cubicBezTo>
                    <a:pt x="1978" y="842"/>
                    <a:pt x="1988" y="843"/>
                    <a:pt x="1998" y="843"/>
                  </a:cubicBezTo>
                  <a:cubicBezTo>
                    <a:pt x="2118" y="843"/>
                    <a:pt x="2220" y="747"/>
                    <a:pt x="2220" y="624"/>
                  </a:cubicBezTo>
                  <a:cubicBezTo>
                    <a:pt x="2220" y="504"/>
                    <a:pt x="2122" y="409"/>
                    <a:pt x="2004" y="409"/>
                  </a:cubicBezTo>
                  <a:cubicBezTo>
                    <a:pt x="1992" y="409"/>
                    <a:pt x="1980" y="410"/>
                    <a:pt x="1968" y="412"/>
                  </a:cubicBezTo>
                  <a:lnTo>
                    <a:pt x="1322" y="412"/>
                  </a:lnTo>
                  <a:lnTo>
                    <a:pt x="1322" y="253"/>
                  </a:lnTo>
                  <a:cubicBezTo>
                    <a:pt x="1344" y="120"/>
                    <a:pt x="1243" y="1"/>
                    <a:pt x="11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7"/>
            <p:cNvSpPr/>
            <p:nvPr/>
          </p:nvSpPr>
          <p:spPr>
            <a:xfrm>
              <a:off x="4986300" y="1619575"/>
              <a:ext cx="48775" cy="57150"/>
            </a:xfrm>
            <a:custGeom>
              <a:avLst/>
              <a:gdLst/>
              <a:ahLst/>
              <a:cxnLst/>
              <a:rect l="l" t="t" r="r" b="b"/>
              <a:pathLst>
                <a:path w="1951" h="2286" extrusionOk="0">
                  <a:moveTo>
                    <a:pt x="974" y="738"/>
                  </a:moveTo>
                  <a:lnTo>
                    <a:pt x="1226" y="1402"/>
                  </a:lnTo>
                  <a:lnTo>
                    <a:pt x="726" y="1402"/>
                  </a:lnTo>
                  <a:lnTo>
                    <a:pt x="974" y="738"/>
                  </a:lnTo>
                  <a:close/>
                  <a:moveTo>
                    <a:pt x="974" y="0"/>
                  </a:moveTo>
                  <a:cubicBezTo>
                    <a:pt x="872" y="0"/>
                    <a:pt x="775" y="66"/>
                    <a:pt x="739" y="164"/>
                  </a:cubicBezTo>
                  <a:lnTo>
                    <a:pt x="730" y="164"/>
                  </a:lnTo>
                  <a:lnTo>
                    <a:pt x="41" y="1990"/>
                  </a:lnTo>
                  <a:cubicBezTo>
                    <a:pt x="1" y="2105"/>
                    <a:pt x="54" y="2228"/>
                    <a:pt x="169" y="2273"/>
                  </a:cubicBezTo>
                  <a:lnTo>
                    <a:pt x="244" y="2286"/>
                  </a:lnTo>
                  <a:cubicBezTo>
                    <a:pt x="333" y="2281"/>
                    <a:pt x="412" y="2228"/>
                    <a:pt x="443" y="2144"/>
                  </a:cubicBezTo>
                  <a:lnTo>
                    <a:pt x="567" y="1826"/>
                  </a:lnTo>
                  <a:lnTo>
                    <a:pt x="1389" y="1826"/>
                  </a:lnTo>
                  <a:lnTo>
                    <a:pt x="1513" y="2144"/>
                  </a:lnTo>
                  <a:cubicBezTo>
                    <a:pt x="1544" y="2231"/>
                    <a:pt x="1627" y="2285"/>
                    <a:pt x="1715" y="2285"/>
                  </a:cubicBezTo>
                  <a:cubicBezTo>
                    <a:pt x="1739" y="2285"/>
                    <a:pt x="1763" y="2281"/>
                    <a:pt x="1787" y="2273"/>
                  </a:cubicBezTo>
                  <a:cubicBezTo>
                    <a:pt x="1898" y="2228"/>
                    <a:pt x="1951" y="2105"/>
                    <a:pt x="1915" y="1990"/>
                  </a:cubicBezTo>
                  <a:lnTo>
                    <a:pt x="1212" y="164"/>
                  </a:lnTo>
                  <a:cubicBezTo>
                    <a:pt x="1173" y="66"/>
                    <a:pt x="1080" y="0"/>
                    <a:pt x="9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7"/>
            <p:cNvSpPr/>
            <p:nvPr/>
          </p:nvSpPr>
          <p:spPr>
            <a:xfrm>
              <a:off x="4806700" y="1703350"/>
              <a:ext cx="293825" cy="106125"/>
            </a:xfrm>
            <a:custGeom>
              <a:avLst/>
              <a:gdLst/>
              <a:ahLst/>
              <a:cxnLst/>
              <a:rect l="l" t="t" r="r" b="b"/>
              <a:pathLst>
                <a:path w="11753" h="4245" extrusionOk="0">
                  <a:moveTo>
                    <a:pt x="288" y="0"/>
                  </a:moveTo>
                  <a:cubicBezTo>
                    <a:pt x="133" y="0"/>
                    <a:pt x="5" y="129"/>
                    <a:pt x="0" y="288"/>
                  </a:cubicBezTo>
                  <a:lnTo>
                    <a:pt x="0" y="1221"/>
                  </a:lnTo>
                  <a:lnTo>
                    <a:pt x="5651" y="1221"/>
                  </a:lnTo>
                  <a:lnTo>
                    <a:pt x="5651" y="4245"/>
                  </a:lnTo>
                  <a:lnTo>
                    <a:pt x="6080" y="4245"/>
                  </a:lnTo>
                  <a:lnTo>
                    <a:pt x="6080" y="1221"/>
                  </a:lnTo>
                  <a:lnTo>
                    <a:pt x="11752" y="1221"/>
                  </a:lnTo>
                  <a:lnTo>
                    <a:pt x="11752" y="792"/>
                  </a:lnTo>
                  <a:lnTo>
                    <a:pt x="6080" y="792"/>
                  </a:lnTo>
                  <a:lnTo>
                    <a:pt x="6080" y="0"/>
                  </a:lnTo>
                  <a:lnTo>
                    <a:pt x="5651" y="0"/>
                  </a:lnTo>
                  <a:lnTo>
                    <a:pt x="5651" y="792"/>
                  </a:lnTo>
                  <a:lnTo>
                    <a:pt x="664" y="792"/>
                  </a:lnTo>
                  <a:cubicBezTo>
                    <a:pt x="615" y="792"/>
                    <a:pt x="575" y="752"/>
                    <a:pt x="575" y="703"/>
                  </a:cubicBezTo>
                  <a:lnTo>
                    <a:pt x="57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7"/>
            <p:cNvSpPr/>
            <p:nvPr/>
          </p:nvSpPr>
          <p:spPr>
            <a:xfrm>
              <a:off x="4940325" y="1618475"/>
              <a:ext cx="45575" cy="35050"/>
            </a:xfrm>
            <a:custGeom>
              <a:avLst/>
              <a:gdLst/>
              <a:ahLst/>
              <a:cxnLst/>
              <a:rect l="l" t="t" r="r" b="b"/>
              <a:pathLst>
                <a:path w="1823" h="1402" extrusionOk="0">
                  <a:moveTo>
                    <a:pt x="1132" y="0"/>
                  </a:moveTo>
                  <a:cubicBezTo>
                    <a:pt x="1079" y="0"/>
                    <a:pt x="1027" y="19"/>
                    <a:pt x="987" y="57"/>
                  </a:cubicBezTo>
                  <a:cubicBezTo>
                    <a:pt x="894" y="137"/>
                    <a:pt x="889" y="274"/>
                    <a:pt x="973" y="362"/>
                  </a:cubicBezTo>
                  <a:lnTo>
                    <a:pt x="1088" y="486"/>
                  </a:lnTo>
                  <a:lnTo>
                    <a:pt x="217" y="486"/>
                  </a:lnTo>
                  <a:cubicBezTo>
                    <a:pt x="98" y="486"/>
                    <a:pt x="1" y="583"/>
                    <a:pt x="1" y="703"/>
                  </a:cubicBezTo>
                  <a:cubicBezTo>
                    <a:pt x="5" y="822"/>
                    <a:pt x="98" y="915"/>
                    <a:pt x="217" y="919"/>
                  </a:cubicBezTo>
                  <a:lnTo>
                    <a:pt x="1088" y="919"/>
                  </a:lnTo>
                  <a:lnTo>
                    <a:pt x="973" y="1039"/>
                  </a:lnTo>
                  <a:cubicBezTo>
                    <a:pt x="889" y="1127"/>
                    <a:pt x="894" y="1264"/>
                    <a:pt x="987" y="1344"/>
                  </a:cubicBezTo>
                  <a:cubicBezTo>
                    <a:pt x="1027" y="1383"/>
                    <a:pt x="1080" y="1401"/>
                    <a:pt x="1132" y="1401"/>
                  </a:cubicBezTo>
                  <a:cubicBezTo>
                    <a:pt x="1188" y="1401"/>
                    <a:pt x="1244" y="1380"/>
                    <a:pt x="1287" y="1339"/>
                  </a:cubicBezTo>
                  <a:lnTo>
                    <a:pt x="1747" y="853"/>
                  </a:lnTo>
                  <a:cubicBezTo>
                    <a:pt x="1822" y="769"/>
                    <a:pt x="1822" y="637"/>
                    <a:pt x="1747" y="553"/>
                  </a:cubicBezTo>
                  <a:lnTo>
                    <a:pt x="1287" y="66"/>
                  </a:lnTo>
                  <a:cubicBezTo>
                    <a:pt x="1246" y="22"/>
                    <a:pt x="1189" y="0"/>
                    <a:pt x="11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7"/>
            <p:cNvSpPr/>
            <p:nvPr/>
          </p:nvSpPr>
          <p:spPr>
            <a:xfrm>
              <a:off x="4932600" y="1648075"/>
              <a:ext cx="46450" cy="34825"/>
            </a:xfrm>
            <a:custGeom>
              <a:avLst/>
              <a:gdLst/>
              <a:ahLst/>
              <a:cxnLst/>
              <a:rect l="l" t="t" r="r" b="b"/>
              <a:pathLst>
                <a:path w="1858" h="1393" extrusionOk="0">
                  <a:moveTo>
                    <a:pt x="683" y="0"/>
                  </a:moveTo>
                  <a:cubicBezTo>
                    <a:pt x="634" y="0"/>
                    <a:pt x="582" y="19"/>
                    <a:pt x="535" y="63"/>
                  </a:cubicBezTo>
                  <a:lnTo>
                    <a:pt x="80" y="549"/>
                  </a:lnTo>
                  <a:cubicBezTo>
                    <a:pt x="0" y="629"/>
                    <a:pt x="0" y="757"/>
                    <a:pt x="80" y="841"/>
                  </a:cubicBezTo>
                  <a:lnTo>
                    <a:pt x="535" y="1327"/>
                  </a:lnTo>
                  <a:cubicBezTo>
                    <a:pt x="579" y="1371"/>
                    <a:pt x="636" y="1393"/>
                    <a:pt x="693" y="1393"/>
                  </a:cubicBezTo>
                  <a:cubicBezTo>
                    <a:pt x="745" y="1393"/>
                    <a:pt x="798" y="1374"/>
                    <a:pt x="840" y="1336"/>
                  </a:cubicBezTo>
                  <a:cubicBezTo>
                    <a:pt x="929" y="1256"/>
                    <a:pt x="933" y="1119"/>
                    <a:pt x="853" y="1035"/>
                  </a:cubicBezTo>
                  <a:lnTo>
                    <a:pt x="734" y="907"/>
                  </a:lnTo>
                  <a:lnTo>
                    <a:pt x="1610" y="907"/>
                  </a:lnTo>
                  <a:cubicBezTo>
                    <a:pt x="1621" y="909"/>
                    <a:pt x="1633" y="910"/>
                    <a:pt x="1645" y="910"/>
                  </a:cubicBezTo>
                  <a:cubicBezTo>
                    <a:pt x="1759" y="910"/>
                    <a:pt x="1857" y="815"/>
                    <a:pt x="1857" y="695"/>
                  </a:cubicBezTo>
                  <a:cubicBezTo>
                    <a:pt x="1857" y="575"/>
                    <a:pt x="1759" y="480"/>
                    <a:pt x="1645" y="480"/>
                  </a:cubicBezTo>
                  <a:cubicBezTo>
                    <a:pt x="1633" y="480"/>
                    <a:pt x="1621" y="481"/>
                    <a:pt x="1610" y="483"/>
                  </a:cubicBezTo>
                  <a:lnTo>
                    <a:pt x="734" y="483"/>
                  </a:lnTo>
                  <a:lnTo>
                    <a:pt x="853" y="354"/>
                  </a:lnTo>
                  <a:cubicBezTo>
                    <a:pt x="982" y="196"/>
                    <a:pt x="844"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9" name="Google Shape;2449;p57"/>
          <p:cNvGrpSpPr/>
          <p:nvPr/>
        </p:nvGrpSpPr>
        <p:grpSpPr>
          <a:xfrm>
            <a:off x="4022475" y="1506700"/>
            <a:ext cx="353950" cy="356050"/>
            <a:chOff x="4022475" y="1506700"/>
            <a:chExt cx="353950" cy="356050"/>
          </a:xfrm>
        </p:grpSpPr>
        <p:sp>
          <p:nvSpPr>
            <p:cNvPr id="2450" name="Google Shape;2450;p57"/>
            <p:cNvSpPr/>
            <p:nvPr/>
          </p:nvSpPr>
          <p:spPr>
            <a:xfrm>
              <a:off x="4026900" y="1507700"/>
              <a:ext cx="101500" cy="103700"/>
            </a:xfrm>
            <a:custGeom>
              <a:avLst/>
              <a:gdLst/>
              <a:ahLst/>
              <a:cxnLst/>
              <a:rect l="l" t="t" r="r" b="b"/>
              <a:pathLst>
                <a:path w="4060" h="4148" extrusionOk="0">
                  <a:moveTo>
                    <a:pt x="222" y="1"/>
                  </a:moveTo>
                  <a:cubicBezTo>
                    <a:pt x="0" y="1"/>
                    <a:pt x="9" y="474"/>
                    <a:pt x="9" y="691"/>
                  </a:cubicBezTo>
                  <a:lnTo>
                    <a:pt x="36" y="2919"/>
                  </a:lnTo>
                  <a:cubicBezTo>
                    <a:pt x="36" y="3135"/>
                    <a:pt x="217" y="3312"/>
                    <a:pt x="434" y="3312"/>
                  </a:cubicBezTo>
                  <a:lnTo>
                    <a:pt x="1681" y="3357"/>
                  </a:lnTo>
                  <a:cubicBezTo>
                    <a:pt x="1738" y="3357"/>
                    <a:pt x="1791" y="3374"/>
                    <a:pt x="1835" y="3405"/>
                  </a:cubicBezTo>
                  <a:lnTo>
                    <a:pt x="2684" y="4121"/>
                  </a:lnTo>
                  <a:cubicBezTo>
                    <a:pt x="2708" y="4140"/>
                    <a:pt x="2736" y="4148"/>
                    <a:pt x="2762" y="4148"/>
                  </a:cubicBezTo>
                  <a:cubicBezTo>
                    <a:pt x="2831" y="4148"/>
                    <a:pt x="2895" y="4091"/>
                    <a:pt x="2892" y="4011"/>
                  </a:cubicBezTo>
                  <a:lnTo>
                    <a:pt x="2949" y="3666"/>
                  </a:lnTo>
                  <a:cubicBezTo>
                    <a:pt x="2945" y="3523"/>
                    <a:pt x="3064" y="3405"/>
                    <a:pt x="3207" y="3405"/>
                  </a:cubicBezTo>
                  <a:cubicBezTo>
                    <a:pt x="3209" y="3405"/>
                    <a:pt x="3212" y="3405"/>
                    <a:pt x="3215" y="3405"/>
                  </a:cubicBezTo>
                  <a:lnTo>
                    <a:pt x="3621" y="3405"/>
                  </a:lnTo>
                  <a:cubicBezTo>
                    <a:pt x="3843" y="3405"/>
                    <a:pt x="4059" y="3348"/>
                    <a:pt x="4059" y="3135"/>
                  </a:cubicBezTo>
                  <a:lnTo>
                    <a:pt x="4059" y="399"/>
                  </a:lnTo>
                  <a:cubicBezTo>
                    <a:pt x="4059" y="178"/>
                    <a:pt x="3878" y="1"/>
                    <a:pt x="36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7"/>
            <p:cNvSpPr/>
            <p:nvPr/>
          </p:nvSpPr>
          <p:spPr>
            <a:xfrm>
              <a:off x="4022475" y="1507700"/>
              <a:ext cx="105925" cy="109400"/>
            </a:xfrm>
            <a:custGeom>
              <a:avLst/>
              <a:gdLst/>
              <a:ahLst/>
              <a:cxnLst/>
              <a:rect l="l" t="t" r="r" b="b"/>
              <a:pathLst>
                <a:path w="4237" h="4376" extrusionOk="0">
                  <a:moveTo>
                    <a:pt x="399" y="1"/>
                  </a:moveTo>
                  <a:cubicBezTo>
                    <a:pt x="182" y="1"/>
                    <a:pt x="1" y="178"/>
                    <a:pt x="1" y="399"/>
                  </a:cubicBezTo>
                  <a:lnTo>
                    <a:pt x="1" y="3135"/>
                  </a:lnTo>
                  <a:cubicBezTo>
                    <a:pt x="1" y="3349"/>
                    <a:pt x="177" y="3525"/>
                    <a:pt x="391" y="3525"/>
                  </a:cubicBezTo>
                  <a:cubicBezTo>
                    <a:pt x="393" y="3525"/>
                    <a:pt x="396" y="3525"/>
                    <a:pt x="399" y="3525"/>
                  </a:cubicBezTo>
                  <a:lnTo>
                    <a:pt x="1822" y="3525"/>
                  </a:lnTo>
                  <a:cubicBezTo>
                    <a:pt x="1875" y="3525"/>
                    <a:pt x="1928" y="3542"/>
                    <a:pt x="1977" y="3578"/>
                  </a:cubicBezTo>
                  <a:lnTo>
                    <a:pt x="3047" y="4351"/>
                  </a:lnTo>
                  <a:cubicBezTo>
                    <a:pt x="3071" y="4368"/>
                    <a:pt x="3098" y="4376"/>
                    <a:pt x="3124" y="4376"/>
                  </a:cubicBezTo>
                  <a:cubicBezTo>
                    <a:pt x="3192" y="4376"/>
                    <a:pt x="3256" y="4322"/>
                    <a:pt x="3259" y="4245"/>
                  </a:cubicBezTo>
                  <a:lnTo>
                    <a:pt x="3259" y="3790"/>
                  </a:lnTo>
                  <a:cubicBezTo>
                    <a:pt x="3255" y="3644"/>
                    <a:pt x="3374" y="3525"/>
                    <a:pt x="3524" y="3525"/>
                  </a:cubicBezTo>
                  <a:lnTo>
                    <a:pt x="3838" y="3525"/>
                  </a:lnTo>
                  <a:cubicBezTo>
                    <a:pt x="3841" y="3525"/>
                    <a:pt x="3844" y="3525"/>
                    <a:pt x="3846" y="3525"/>
                  </a:cubicBezTo>
                  <a:cubicBezTo>
                    <a:pt x="4059" y="3525"/>
                    <a:pt x="4236" y="3349"/>
                    <a:pt x="4236" y="3135"/>
                  </a:cubicBezTo>
                  <a:lnTo>
                    <a:pt x="4236" y="3082"/>
                  </a:lnTo>
                  <a:lnTo>
                    <a:pt x="3524" y="3082"/>
                  </a:lnTo>
                  <a:cubicBezTo>
                    <a:pt x="3233" y="3082"/>
                    <a:pt x="2972" y="3259"/>
                    <a:pt x="2866" y="3533"/>
                  </a:cubicBezTo>
                  <a:cubicBezTo>
                    <a:pt x="2850" y="3570"/>
                    <a:pt x="2814" y="3592"/>
                    <a:pt x="2777" y="3592"/>
                  </a:cubicBezTo>
                  <a:cubicBezTo>
                    <a:pt x="2761" y="3592"/>
                    <a:pt x="2744" y="3587"/>
                    <a:pt x="2729" y="3578"/>
                  </a:cubicBezTo>
                  <a:lnTo>
                    <a:pt x="2233" y="3215"/>
                  </a:lnTo>
                  <a:cubicBezTo>
                    <a:pt x="2114" y="3131"/>
                    <a:pt x="1968" y="3087"/>
                    <a:pt x="1822" y="3082"/>
                  </a:cubicBezTo>
                  <a:lnTo>
                    <a:pt x="553" y="3082"/>
                  </a:lnTo>
                  <a:cubicBezTo>
                    <a:pt x="491" y="3082"/>
                    <a:pt x="443" y="3034"/>
                    <a:pt x="443" y="2972"/>
                  </a:cubicBezTo>
                  <a:lnTo>
                    <a:pt x="44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7"/>
            <p:cNvSpPr/>
            <p:nvPr/>
          </p:nvSpPr>
          <p:spPr>
            <a:xfrm>
              <a:off x="4273925" y="1506725"/>
              <a:ext cx="102500" cy="103975"/>
            </a:xfrm>
            <a:custGeom>
              <a:avLst/>
              <a:gdLst/>
              <a:ahLst/>
              <a:cxnLst/>
              <a:rect l="l" t="t" r="r" b="b"/>
              <a:pathLst>
                <a:path w="4100" h="4159" extrusionOk="0">
                  <a:moveTo>
                    <a:pt x="417" y="0"/>
                  </a:moveTo>
                  <a:lnTo>
                    <a:pt x="306" y="150"/>
                  </a:lnTo>
                  <a:cubicBezTo>
                    <a:pt x="85" y="150"/>
                    <a:pt x="1" y="376"/>
                    <a:pt x="1" y="597"/>
                  </a:cubicBezTo>
                  <a:lnTo>
                    <a:pt x="45" y="3037"/>
                  </a:lnTo>
                  <a:cubicBezTo>
                    <a:pt x="45" y="3256"/>
                    <a:pt x="222" y="3431"/>
                    <a:pt x="435" y="3431"/>
                  </a:cubicBezTo>
                  <a:cubicBezTo>
                    <a:pt x="438" y="3431"/>
                    <a:pt x="440" y="3431"/>
                    <a:pt x="443" y="3431"/>
                  </a:cubicBezTo>
                  <a:lnTo>
                    <a:pt x="761" y="3431"/>
                  </a:lnTo>
                  <a:cubicBezTo>
                    <a:pt x="903" y="3435"/>
                    <a:pt x="1018" y="3555"/>
                    <a:pt x="1018" y="3696"/>
                  </a:cubicBezTo>
                  <a:lnTo>
                    <a:pt x="929" y="4023"/>
                  </a:lnTo>
                  <a:cubicBezTo>
                    <a:pt x="929" y="4104"/>
                    <a:pt x="995" y="4158"/>
                    <a:pt x="1065" y="4158"/>
                  </a:cubicBezTo>
                  <a:cubicBezTo>
                    <a:pt x="1091" y="4158"/>
                    <a:pt x="1118" y="4151"/>
                    <a:pt x="1142" y="4134"/>
                  </a:cubicBezTo>
                  <a:lnTo>
                    <a:pt x="2119" y="3449"/>
                  </a:lnTo>
                  <a:cubicBezTo>
                    <a:pt x="2163" y="3418"/>
                    <a:pt x="2216" y="3400"/>
                    <a:pt x="2273" y="3400"/>
                  </a:cubicBezTo>
                  <a:lnTo>
                    <a:pt x="3467" y="3409"/>
                  </a:lnTo>
                  <a:cubicBezTo>
                    <a:pt x="3684" y="3409"/>
                    <a:pt x="3931" y="3378"/>
                    <a:pt x="3931" y="3157"/>
                  </a:cubicBezTo>
                  <a:lnTo>
                    <a:pt x="4099" y="3002"/>
                  </a:lnTo>
                  <a:lnTo>
                    <a:pt x="4099" y="393"/>
                  </a:lnTo>
                  <a:cubicBezTo>
                    <a:pt x="4099" y="177"/>
                    <a:pt x="3923" y="0"/>
                    <a:pt x="370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7"/>
            <p:cNvSpPr/>
            <p:nvPr/>
          </p:nvSpPr>
          <p:spPr>
            <a:xfrm>
              <a:off x="4271050" y="1506700"/>
              <a:ext cx="105375" cy="109325"/>
            </a:xfrm>
            <a:custGeom>
              <a:avLst/>
              <a:gdLst/>
              <a:ahLst/>
              <a:cxnLst/>
              <a:rect l="l" t="t" r="r" b="b"/>
              <a:pathLst>
                <a:path w="4215" h="4373" extrusionOk="0">
                  <a:moveTo>
                    <a:pt x="391" y="1"/>
                  </a:moveTo>
                  <a:cubicBezTo>
                    <a:pt x="174" y="1"/>
                    <a:pt x="1" y="176"/>
                    <a:pt x="1" y="394"/>
                  </a:cubicBezTo>
                  <a:lnTo>
                    <a:pt x="1" y="3136"/>
                  </a:lnTo>
                  <a:cubicBezTo>
                    <a:pt x="1" y="3352"/>
                    <a:pt x="178" y="3529"/>
                    <a:pt x="399" y="3529"/>
                  </a:cubicBezTo>
                  <a:lnTo>
                    <a:pt x="713" y="3529"/>
                  </a:lnTo>
                  <a:cubicBezTo>
                    <a:pt x="715" y="3529"/>
                    <a:pt x="718" y="3529"/>
                    <a:pt x="721" y="3529"/>
                  </a:cubicBezTo>
                  <a:cubicBezTo>
                    <a:pt x="863" y="3529"/>
                    <a:pt x="978" y="3647"/>
                    <a:pt x="978" y="3790"/>
                  </a:cubicBezTo>
                  <a:lnTo>
                    <a:pt x="978" y="4241"/>
                  </a:lnTo>
                  <a:cubicBezTo>
                    <a:pt x="978" y="4317"/>
                    <a:pt x="1044" y="4373"/>
                    <a:pt x="1115" y="4373"/>
                  </a:cubicBezTo>
                  <a:cubicBezTo>
                    <a:pt x="1139" y="4373"/>
                    <a:pt x="1163" y="4366"/>
                    <a:pt x="1186" y="4351"/>
                  </a:cubicBezTo>
                  <a:lnTo>
                    <a:pt x="2251" y="3578"/>
                  </a:lnTo>
                  <a:cubicBezTo>
                    <a:pt x="2291" y="3546"/>
                    <a:pt x="2338" y="3528"/>
                    <a:pt x="2389" y="3528"/>
                  </a:cubicBezTo>
                  <a:cubicBezTo>
                    <a:pt x="2395" y="3528"/>
                    <a:pt x="2400" y="3529"/>
                    <a:pt x="2406" y="3529"/>
                  </a:cubicBezTo>
                  <a:lnTo>
                    <a:pt x="3821" y="3529"/>
                  </a:lnTo>
                  <a:cubicBezTo>
                    <a:pt x="4038" y="3529"/>
                    <a:pt x="4214" y="3352"/>
                    <a:pt x="4214" y="3136"/>
                  </a:cubicBezTo>
                  <a:lnTo>
                    <a:pt x="4214" y="3003"/>
                  </a:lnTo>
                  <a:lnTo>
                    <a:pt x="2406" y="3003"/>
                  </a:lnTo>
                  <a:cubicBezTo>
                    <a:pt x="2238" y="3003"/>
                    <a:pt x="2075" y="3052"/>
                    <a:pt x="1942" y="3153"/>
                  </a:cubicBezTo>
                  <a:lnTo>
                    <a:pt x="1531" y="3450"/>
                  </a:lnTo>
                  <a:cubicBezTo>
                    <a:pt x="1516" y="3461"/>
                    <a:pt x="1499" y="3466"/>
                    <a:pt x="1482" y="3466"/>
                  </a:cubicBezTo>
                  <a:cubicBezTo>
                    <a:pt x="1453" y="3466"/>
                    <a:pt x="1425" y="3451"/>
                    <a:pt x="1411" y="3423"/>
                  </a:cubicBezTo>
                  <a:cubicBezTo>
                    <a:pt x="1274" y="3162"/>
                    <a:pt x="1005" y="3003"/>
                    <a:pt x="713" y="3003"/>
                  </a:cubicBezTo>
                  <a:lnTo>
                    <a:pt x="580" y="3003"/>
                  </a:lnTo>
                  <a:cubicBezTo>
                    <a:pt x="554" y="2999"/>
                    <a:pt x="532" y="2976"/>
                    <a:pt x="532" y="2946"/>
                  </a:cubicBezTo>
                  <a:lnTo>
                    <a:pt x="532" y="1"/>
                  </a:lnTo>
                  <a:lnTo>
                    <a:pt x="399" y="1"/>
                  </a:lnTo>
                  <a:cubicBezTo>
                    <a:pt x="396" y="1"/>
                    <a:pt x="393" y="1"/>
                    <a:pt x="39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7"/>
            <p:cNvSpPr/>
            <p:nvPr/>
          </p:nvSpPr>
          <p:spPr>
            <a:xfrm>
              <a:off x="4156875" y="1740825"/>
              <a:ext cx="99175" cy="80250"/>
            </a:xfrm>
            <a:custGeom>
              <a:avLst/>
              <a:gdLst/>
              <a:ahLst/>
              <a:cxnLst/>
              <a:rect l="l" t="t" r="r" b="b"/>
              <a:pathLst>
                <a:path w="3967" h="3210" extrusionOk="0">
                  <a:moveTo>
                    <a:pt x="377" y="0"/>
                  </a:moveTo>
                  <a:lnTo>
                    <a:pt x="553" y="1362"/>
                  </a:lnTo>
                  <a:lnTo>
                    <a:pt x="1" y="3210"/>
                  </a:lnTo>
                  <a:lnTo>
                    <a:pt x="1" y="3210"/>
                  </a:lnTo>
                  <a:lnTo>
                    <a:pt x="3967" y="2321"/>
                  </a:lnTo>
                  <a:lnTo>
                    <a:pt x="3162" y="1393"/>
                  </a:lnTo>
                  <a:lnTo>
                    <a:pt x="3131" y="1088"/>
                  </a:lnTo>
                  <a:lnTo>
                    <a:pt x="2720" y="0"/>
                  </a:lnTo>
                  <a:close/>
                </a:path>
              </a:pathLst>
            </a:custGeom>
            <a:solidFill>
              <a:srgbClr val="F2D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7"/>
            <p:cNvSpPr/>
            <p:nvPr/>
          </p:nvSpPr>
          <p:spPr>
            <a:xfrm>
              <a:off x="4149925" y="1740825"/>
              <a:ext cx="85250" cy="80250"/>
            </a:xfrm>
            <a:custGeom>
              <a:avLst/>
              <a:gdLst/>
              <a:ahLst/>
              <a:cxnLst/>
              <a:rect l="l" t="t" r="r" b="b"/>
              <a:pathLst>
                <a:path w="3410" h="3210" extrusionOk="0">
                  <a:moveTo>
                    <a:pt x="655" y="0"/>
                  </a:moveTo>
                  <a:lnTo>
                    <a:pt x="518" y="1185"/>
                  </a:lnTo>
                  <a:lnTo>
                    <a:pt x="0" y="2047"/>
                  </a:lnTo>
                  <a:lnTo>
                    <a:pt x="279" y="3210"/>
                  </a:lnTo>
                  <a:lnTo>
                    <a:pt x="867" y="3082"/>
                  </a:lnTo>
                  <a:cubicBezTo>
                    <a:pt x="871" y="3051"/>
                    <a:pt x="1004" y="1923"/>
                    <a:pt x="1053" y="1512"/>
                  </a:cubicBezTo>
                  <a:cubicBezTo>
                    <a:pt x="1060" y="1452"/>
                    <a:pt x="1109" y="1412"/>
                    <a:pt x="1163" y="1412"/>
                  </a:cubicBezTo>
                  <a:cubicBezTo>
                    <a:pt x="1176" y="1412"/>
                    <a:pt x="1190" y="1414"/>
                    <a:pt x="1203" y="1419"/>
                  </a:cubicBezTo>
                  <a:cubicBezTo>
                    <a:pt x="1450" y="1499"/>
                    <a:pt x="1707" y="1543"/>
                    <a:pt x="1968" y="1548"/>
                  </a:cubicBezTo>
                  <a:cubicBezTo>
                    <a:pt x="2441" y="1548"/>
                    <a:pt x="2936" y="1393"/>
                    <a:pt x="3409" y="1088"/>
                  </a:cubicBezTo>
                  <a:lnTo>
                    <a:pt x="3299" y="31"/>
                  </a:lnTo>
                  <a:lnTo>
                    <a:pt x="655" y="0"/>
                  </a:ln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7"/>
            <p:cNvSpPr/>
            <p:nvPr/>
          </p:nvSpPr>
          <p:spPr>
            <a:xfrm>
              <a:off x="4146375" y="1786125"/>
              <a:ext cx="114775" cy="76625"/>
            </a:xfrm>
            <a:custGeom>
              <a:avLst/>
              <a:gdLst/>
              <a:ahLst/>
              <a:cxnLst/>
              <a:rect l="l" t="t" r="r" b="b"/>
              <a:pathLst>
                <a:path w="4591" h="3065" extrusionOk="0">
                  <a:moveTo>
                    <a:pt x="589" y="1"/>
                  </a:moveTo>
                  <a:lnTo>
                    <a:pt x="240" y="262"/>
                  </a:lnTo>
                  <a:lnTo>
                    <a:pt x="1" y="2773"/>
                  </a:lnTo>
                  <a:lnTo>
                    <a:pt x="355" y="3065"/>
                  </a:lnTo>
                  <a:lnTo>
                    <a:pt x="3861" y="3065"/>
                  </a:lnTo>
                  <a:lnTo>
                    <a:pt x="4294" y="2733"/>
                  </a:lnTo>
                  <a:lnTo>
                    <a:pt x="4590" y="1243"/>
                  </a:lnTo>
                  <a:lnTo>
                    <a:pt x="3631" y="14"/>
                  </a:lnTo>
                  <a:cubicBezTo>
                    <a:pt x="3228" y="417"/>
                    <a:pt x="2677" y="616"/>
                    <a:pt x="2126" y="616"/>
                  </a:cubicBezTo>
                  <a:cubicBezTo>
                    <a:pt x="1563" y="616"/>
                    <a:pt x="999" y="409"/>
                    <a:pt x="5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7"/>
            <p:cNvSpPr/>
            <p:nvPr/>
          </p:nvSpPr>
          <p:spPr>
            <a:xfrm>
              <a:off x="4078200" y="1788125"/>
              <a:ext cx="77150" cy="74625"/>
            </a:xfrm>
            <a:custGeom>
              <a:avLst/>
              <a:gdLst/>
              <a:ahLst/>
              <a:cxnLst/>
              <a:rect l="l" t="t" r="r" b="b"/>
              <a:pathLst>
                <a:path w="3086" h="2985" extrusionOk="0">
                  <a:moveTo>
                    <a:pt x="2449" y="0"/>
                  </a:moveTo>
                  <a:lnTo>
                    <a:pt x="1485" y="456"/>
                  </a:lnTo>
                  <a:cubicBezTo>
                    <a:pt x="844" y="650"/>
                    <a:pt x="398" y="1092"/>
                    <a:pt x="287" y="1747"/>
                  </a:cubicBezTo>
                  <a:lnTo>
                    <a:pt x="35" y="2565"/>
                  </a:lnTo>
                  <a:cubicBezTo>
                    <a:pt x="0" y="2739"/>
                    <a:pt x="133" y="2896"/>
                    <a:pt x="307" y="2896"/>
                  </a:cubicBezTo>
                  <a:cubicBezTo>
                    <a:pt x="309" y="2896"/>
                    <a:pt x="311" y="2896"/>
                    <a:pt x="314" y="2896"/>
                  </a:cubicBezTo>
                  <a:lnTo>
                    <a:pt x="420" y="2985"/>
                  </a:lnTo>
                  <a:lnTo>
                    <a:pt x="3086" y="2985"/>
                  </a:lnTo>
                  <a:lnTo>
                    <a:pt x="3086" y="2410"/>
                  </a:lnTo>
                  <a:lnTo>
                    <a:pt x="2657" y="1910"/>
                  </a:lnTo>
                  <a:lnTo>
                    <a:pt x="24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7"/>
            <p:cNvSpPr/>
            <p:nvPr/>
          </p:nvSpPr>
          <p:spPr>
            <a:xfrm>
              <a:off x="4242875" y="1793325"/>
              <a:ext cx="80925" cy="69425"/>
            </a:xfrm>
            <a:custGeom>
              <a:avLst/>
              <a:gdLst/>
              <a:ahLst/>
              <a:cxnLst/>
              <a:rect l="l" t="t" r="r" b="b"/>
              <a:pathLst>
                <a:path w="3237" h="2777" extrusionOk="0">
                  <a:moveTo>
                    <a:pt x="1345" y="0"/>
                  </a:moveTo>
                  <a:lnTo>
                    <a:pt x="1022" y="389"/>
                  </a:lnTo>
                  <a:lnTo>
                    <a:pt x="173" y="1747"/>
                  </a:lnTo>
                  <a:lnTo>
                    <a:pt x="1" y="2202"/>
                  </a:lnTo>
                  <a:lnTo>
                    <a:pt x="1" y="2777"/>
                  </a:lnTo>
                  <a:lnTo>
                    <a:pt x="3078" y="2777"/>
                  </a:lnTo>
                  <a:cubicBezTo>
                    <a:pt x="3166" y="2777"/>
                    <a:pt x="3237" y="2702"/>
                    <a:pt x="3224" y="2613"/>
                  </a:cubicBezTo>
                  <a:lnTo>
                    <a:pt x="3034" y="1530"/>
                  </a:lnTo>
                  <a:cubicBezTo>
                    <a:pt x="2923" y="871"/>
                    <a:pt x="2450" y="336"/>
                    <a:pt x="1813" y="142"/>
                  </a:cubicBezTo>
                  <a:lnTo>
                    <a:pt x="13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7"/>
            <p:cNvSpPr/>
            <p:nvPr/>
          </p:nvSpPr>
          <p:spPr>
            <a:xfrm>
              <a:off x="4101400" y="1658250"/>
              <a:ext cx="195450" cy="43575"/>
            </a:xfrm>
            <a:custGeom>
              <a:avLst/>
              <a:gdLst/>
              <a:ahLst/>
              <a:cxnLst/>
              <a:rect l="l" t="t" r="r" b="b"/>
              <a:pathLst>
                <a:path w="7818" h="1743" extrusionOk="0">
                  <a:moveTo>
                    <a:pt x="730" y="1"/>
                  </a:moveTo>
                  <a:cubicBezTo>
                    <a:pt x="328" y="5"/>
                    <a:pt x="0" y="332"/>
                    <a:pt x="0" y="734"/>
                  </a:cubicBezTo>
                  <a:cubicBezTo>
                    <a:pt x="0" y="1292"/>
                    <a:pt x="451" y="1742"/>
                    <a:pt x="1008" y="1742"/>
                  </a:cubicBezTo>
                  <a:lnTo>
                    <a:pt x="6809" y="1742"/>
                  </a:lnTo>
                  <a:cubicBezTo>
                    <a:pt x="7366" y="1742"/>
                    <a:pt x="7813" y="1292"/>
                    <a:pt x="7813" y="739"/>
                  </a:cubicBezTo>
                  <a:cubicBezTo>
                    <a:pt x="7817" y="332"/>
                    <a:pt x="7490" y="5"/>
                    <a:pt x="7088" y="1"/>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7"/>
            <p:cNvSpPr/>
            <p:nvPr/>
          </p:nvSpPr>
          <p:spPr>
            <a:xfrm>
              <a:off x="4074325" y="1788125"/>
              <a:ext cx="81025" cy="74625"/>
            </a:xfrm>
            <a:custGeom>
              <a:avLst/>
              <a:gdLst/>
              <a:ahLst/>
              <a:cxnLst/>
              <a:rect l="l" t="t" r="r" b="b"/>
              <a:pathLst>
                <a:path w="3241" h="2985" extrusionOk="0">
                  <a:moveTo>
                    <a:pt x="2604" y="0"/>
                  </a:moveTo>
                  <a:lnTo>
                    <a:pt x="1433" y="354"/>
                  </a:lnTo>
                  <a:cubicBezTo>
                    <a:pt x="792" y="549"/>
                    <a:pt x="318" y="1084"/>
                    <a:pt x="204" y="1742"/>
                  </a:cubicBezTo>
                  <a:lnTo>
                    <a:pt x="18" y="2821"/>
                  </a:lnTo>
                  <a:cubicBezTo>
                    <a:pt x="1" y="2907"/>
                    <a:pt x="67" y="2985"/>
                    <a:pt x="152" y="2985"/>
                  </a:cubicBezTo>
                  <a:cubicBezTo>
                    <a:pt x="155" y="2985"/>
                    <a:pt x="157" y="2985"/>
                    <a:pt x="159" y="2985"/>
                  </a:cubicBezTo>
                  <a:lnTo>
                    <a:pt x="575" y="2985"/>
                  </a:lnTo>
                  <a:lnTo>
                    <a:pt x="769" y="1835"/>
                  </a:lnTo>
                  <a:cubicBezTo>
                    <a:pt x="840" y="1415"/>
                    <a:pt x="1132" y="1066"/>
                    <a:pt x="1530" y="924"/>
                  </a:cubicBezTo>
                  <a:cubicBezTo>
                    <a:pt x="1542" y="919"/>
                    <a:pt x="1554" y="917"/>
                    <a:pt x="1565" y="917"/>
                  </a:cubicBezTo>
                  <a:cubicBezTo>
                    <a:pt x="1614" y="917"/>
                    <a:pt x="1656" y="959"/>
                    <a:pt x="1649" y="1013"/>
                  </a:cubicBezTo>
                  <a:cubicBezTo>
                    <a:pt x="1636" y="1097"/>
                    <a:pt x="1632" y="1185"/>
                    <a:pt x="1627" y="1274"/>
                  </a:cubicBezTo>
                  <a:cubicBezTo>
                    <a:pt x="1618" y="1499"/>
                    <a:pt x="1751" y="1711"/>
                    <a:pt x="1959" y="1809"/>
                  </a:cubicBezTo>
                  <a:lnTo>
                    <a:pt x="3241" y="2410"/>
                  </a:lnTo>
                  <a:lnTo>
                    <a:pt x="3241" y="1906"/>
                  </a:lnTo>
                  <a:lnTo>
                    <a:pt x="260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7"/>
            <p:cNvSpPr/>
            <p:nvPr/>
          </p:nvSpPr>
          <p:spPr>
            <a:xfrm>
              <a:off x="4126375" y="1770450"/>
              <a:ext cx="36500" cy="65450"/>
            </a:xfrm>
            <a:custGeom>
              <a:avLst/>
              <a:gdLst/>
              <a:ahLst/>
              <a:cxnLst/>
              <a:rect l="l" t="t" r="r" b="b"/>
              <a:pathLst>
                <a:path w="1460" h="2618" extrusionOk="0">
                  <a:moveTo>
                    <a:pt x="1460" y="0"/>
                  </a:moveTo>
                  <a:lnTo>
                    <a:pt x="1460" y="0"/>
                  </a:lnTo>
                  <a:cubicBezTo>
                    <a:pt x="368" y="455"/>
                    <a:pt x="23" y="1247"/>
                    <a:pt x="1" y="1990"/>
                  </a:cubicBezTo>
                  <a:cubicBezTo>
                    <a:pt x="1" y="2038"/>
                    <a:pt x="27" y="2082"/>
                    <a:pt x="67" y="2100"/>
                  </a:cubicBezTo>
                  <a:lnTo>
                    <a:pt x="1159" y="2617"/>
                  </a:lnTo>
                  <a:lnTo>
                    <a:pt x="14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7"/>
            <p:cNvSpPr/>
            <p:nvPr/>
          </p:nvSpPr>
          <p:spPr>
            <a:xfrm>
              <a:off x="4242875" y="1784475"/>
              <a:ext cx="40475" cy="63925"/>
            </a:xfrm>
            <a:custGeom>
              <a:avLst/>
              <a:gdLst/>
              <a:ahLst/>
              <a:cxnLst/>
              <a:rect l="l" t="t" r="r" b="b"/>
              <a:pathLst>
                <a:path w="1619" h="2557" extrusionOk="0">
                  <a:moveTo>
                    <a:pt x="195" y="1"/>
                  </a:moveTo>
                  <a:lnTo>
                    <a:pt x="1" y="2056"/>
                  </a:lnTo>
                  <a:lnTo>
                    <a:pt x="1" y="2556"/>
                  </a:lnTo>
                  <a:lnTo>
                    <a:pt x="1283" y="1955"/>
                  </a:lnTo>
                  <a:cubicBezTo>
                    <a:pt x="1491" y="1857"/>
                    <a:pt x="1619" y="1645"/>
                    <a:pt x="1610" y="1420"/>
                  </a:cubicBezTo>
                  <a:cubicBezTo>
                    <a:pt x="1605" y="1048"/>
                    <a:pt x="1513" y="681"/>
                    <a:pt x="1345" y="354"/>
                  </a:cubicBezTo>
                  <a:lnTo>
                    <a:pt x="19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7"/>
            <p:cNvSpPr/>
            <p:nvPr/>
          </p:nvSpPr>
          <p:spPr>
            <a:xfrm>
              <a:off x="4235700" y="1773975"/>
              <a:ext cx="36050" cy="61925"/>
            </a:xfrm>
            <a:custGeom>
              <a:avLst/>
              <a:gdLst/>
              <a:ahLst/>
              <a:cxnLst/>
              <a:rect l="l" t="t" r="r" b="b"/>
              <a:pathLst>
                <a:path w="1442" h="2477" extrusionOk="0">
                  <a:moveTo>
                    <a:pt x="0" y="1"/>
                  </a:moveTo>
                  <a:lnTo>
                    <a:pt x="288" y="2476"/>
                  </a:lnTo>
                  <a:lnTo>
                    <a:pt x="1375" y="1959"/>
                  </a:lnTo>
                  <a:cubicBezTo>
                    <a:pt x="1415" y="1937"/>
                    <a:pt x="1442" y="1897"/>
                    <a:pt x="1442" y="1849"/>
                  </a:cubicBezTo>
                  <a:cubicBezTo>
                    <a:pt x="1419" y="1115"/>
                    <a:pt x="1088" y="451"/>
                    <a:pt x="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7"/>
            <p:cNvSpPr/>
            <p:nvPr/>
          </p:nvSpPr>
          <p:spPr>
            <a:xfrm>
              <a:off x="4123825" y="1576675"/>
              <a:ext cx="150575" cy="189925"/>
            </a:xfrm>
            <a:custGeom>
              <a:avLst/>
              <a:gdLst/>
              <a:ahLst/>
              <a:cxnLst/>
              <a:rect l="l" t="t" r="r" b="b"/>
              <a:pathLst>
                <a:path w="6023" h="7597" extrusionOk="0">
                  <a:moveTo>
                    <a:pt x="2990" y="1"/>
                  </a:moveTo>
                  <a:cubicBezTo>
                    <a:pt x="2990" y="1"/>
                    <a:pt x="1035" y="253"/>
                    <a:pt x="536" y="1115"/>
                  </a:cubicBezTo>
                  <a:cubicBezTo>
                    <a:pt x="187" y="1716"/>
                    <a:pt x="1" y="2490"/>
                    <a:pt x="1" y="3387"/>
                  </a:cubicBezTo>
                  <a:cubicBezTo>
                    <a:pt x="1" y="4669"/>
                    <a:pt x="23" y="5200"/>
                    <a:pt x="545" y="5925"/>
                  </a:cubicBezTo>
                  <a:cubicBezTo>
                    <a:pt x="1265" y="6924"/>
                    <a:pt x="2158" y="7596"/>
                    <a:pt x="3012" y="7596"/>
                  </a:cubicBezTo>
                  <a:cubicBezTo>
                    <a:pt x="3861" y="7596"/>
                    <a:pt x="4758" y="6924"/>
                    <a:pt x="5474" y="5925"/>
                  </a:cubicBezTo>
                  <a:cubicBezTo>
                    <a:pt x="5996" y="5200"/>
                    <a:pt x="6023" y="4669"/>
                    <a:pt x="6023" y="3387"/>
                  </a:cubicBezTo>
                  <a:cubicBezTo>
                    <a:pt x="6023" y="2534"/>
                    <a:pt x="5850" y="1796"/>
                    <a:pt x="5536" y="1208"/>
                  </a:cubicBezTo>
                  <a:cubicBezTo>
                    <a:pt x="5037" y="288"/>
                    <a:pt x="2990" y="1"/>
                    <a:pt x="2990" y="1"/>
                  </a:cubicBezTo>
                  <a:close/>
                </a:path>
              </a:pathLst>
            </a:custGeom>
            <a:solidFill>
              <a:srgbClr val="F2D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7"/>
            <p:cNvSpPr/>
            <p:nvPr/>
          </p:nvSpPr>
          <p:spPr>
            <a:xfrm>
              <a:off x="4133225" y="1570275"/>
              <a:ext cx="131775" cy="42025"/>
            </a:xfrm>
            <a:custGeom>
              <a:avLst/>
              <a:gdLst/>
              <a:ahLst/>
              <a:cxnLst/>
              <a:rect l="l" t="t" r="r" b="b"/>
              <a:pathLst>
                <a:path w="5271" h="1681" extrusionOk="0">
                  <a:moveTo>
                    <a:pt x="2636" y="0"/>
                  </a:moveTo>
                  <a:cubicBezTo>
                    <a:pt x="1385" y="0"/>
                    <a:pt x="474" y="632"/>
                    <a:pt x="1" y="1680"/>
                  </a:cubicBezTo>
                  <a:cubicBezTo>
                    <a:pt x="589" y="977"/>
                    <a:pt x="1491" y="575"/>
                    <a:pt x="2636" y="575"/>
                  </a:cubicBezTo>
                  <a:cubicBezTo>
                    <a:pt x="3776" y="575"/>
                    <a:pt x="4678" y="977"/>
                    <a:pt x="5271" y="1680"/>
                  </a:cubicBezTo>
                  <a:cubicBezTo>
                    <a:pt x="4789" y="632"/>
                    <a:pt x="3883" y="0"/>
                    <a:pt x="2636" y="0"/>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7"/>
            <p:cNvSpPr/>
            <p:nvPr/>
          </p:nvSpPr>
          <p:spPr>
            <a:xfrm>
              <a:off x="4182975" y="1682225"/>
              <a:ext cx="33025" cy="13400"/>
            </a:xfrm>
            <a:custGeom>
              <a:avLst/>
              <a:gdLst/>
              <a:ahLst/>
              <a:cxnLst/>
              <a:rect l="l" t="t" r="r" b="b"/>
              <a:pathLst>
                <a:path w="1321" h="536" extrusionOk="0">
                  <a:moveTo>
                    <a:pt x="254" y="0"/>
                  </a:moveTo>
                  <a:cubicBezTo>
                    <a:pt x="175" y="0"/>
                    <a:pt x="100" y="42"/>
                    <a:pt x="62" y="120"/>
                  </a:cubicBezTo>
                  <a:cubicBezTo>
                    <a:pt x="0" y="235"/>
                    <a:pt x="58" y="377"/>
                    <a:pt x="182" y="421"/>
                  </a:cubicBezTo>
                  <a:cubicBezTo>
                    <a:pt x="327" y="496"/>
                    <a:pt x="491" y="536"/>
                    <a:pt x="655" y="536"/>
                  </a:cubicBezTo>
                  <a:cubicBezTo>
                    <a:pt x="823" y="536"/>
                    <a:pt x="986" y="496"/>
                    <a:pt x="1137" y="421"/>
                  </a:cubicBezTo>
                  <a:cubicBezTo>
                    <a:pt x="1321" y="291"/>
                    <a:pt x="1213" y="23"/>
                    <a:pt x="1019" y="23"/>
                  </a:cubicBezTo>
                  <a:cubicBezTo>
                    <a:pt x="995" y="23"/>
                    <a:pt x="969" y="27"/>
                    <a:pt x="942" y="36"/>
                  </a:cubicBezTo>
                  <a:cubicBezTo>
                    <a:pt x="854" y="80"/>
                    <a:pt x="756" y="103"/>
                    <a:pt x="659" y="103"/>
                  </a:cubicBezTo>
                  <a:cubicBezTo>
                    <a:pt x="562" y="103"/>
                    <a:pt x="464" y="80"/>
                    <a:pt x="376" y="36"/>
                  </a:cubicBezTo>
                  <a:cubicBezTo>
                    <a:pt x="338" y="12"/>
                    <a:pt x="295" y="0"/>
                    <a:pt x="254" y="0"/>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7"/>
            <p:cNvSpPr/>
            <p:nvPr/>
          </p:nvSpPr>
          <p:spPr>
            <a:xfrm>
              <a:off x="4177325" y="1714625"/>
              <a:ext cx="44225" cy="17475"/>
            </a:xfrm>
            <a:custGeom>
              <a:avLst/>
              <a:gdLst/>
              <a:ahLst/>
              <a:cxnLst/>
              <a:rect l="l" t="t" r="r" b="b"/>
              <a:pathLst>
                <a:path w="1769" h="699" extrusionOk="0">
                  <a:moveTo>
                    <a:pt x="1678" y="0"/>
                  </a:moveTo>
                  <a:cubicBezTo>
                    <a:pt x="1676" y="0"/>
                    <a:pt x="1674" y="0"/>
                    <a:pt x="1672" y="0"/>
                  </a:cubicBezTo>
                  <a:lnTo>
                    <a:pt x="94" y="0"/>
                  </a:lnTo>
                  <a:cubicBezTo>
                    <a:pt x="36" y="0"/>
                    <a:pt x="1" y="58"/>
                    <a:pt x="18" y="106"/>
                  </a:cubicBezTo>
                  <a:cubicBezTo>
                    <a:pt x="36" y="164"/>
                    <a:pt x="58" y="221"/>
                    <a:pt x="85" y="279"/>
                  </a:cubicBezTo>
                  <a:cubicBezTo>
                    <a:pt x="209" y="513"/>
                    <a:pt x="872" y="699"/>
                    <a:pt x="872" y="699"/>
                  </a:cubicBezTo>
                  <a:cubicBezTo>
                    <a:pt x="872" y="699"/>
                    <a:pt x="1561" y="509"/>
                    <a:pt x="1685" y="274"/>
                  </a:cubicBezTo>
                  <a:cubicBezTo>
                    <a:pt x="1712" y="221"/>
                    <a:pt x="1734" y="164"/>
                    <a:pt x="1752" y="106"/>
                  </a:cubicBezTo>
                  <a:cubicBezTo>
                    <a:pt x="1769" y="55"/>
                    <a:pt x="1732" y="0"/>
                    <a:pt x="1678" y="0"/>
                  </a:cubicBezTo>
                  <a:close/>
                </a:path>
              </a:pathLst>
            </a:custGeom>
            <a:solidFill>
              <a:srgbClr val="FAF8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7"/>
            <p:cNvSpPr/>
            <p:nvPr/>
          </p:nvSpPr>
          <p:spPr>
            <a:xfrm>
              <a:off x="4179200" y="1720700"/>
              <a:ext cx="40500" cy="14400"/>
            </a:xfrm>
            <a:custGeom>
              <a:avLst/>
              <a:gdLst/>
              <a:ahLst/>
              <a:cxnLst/>
              <a:rect l="l" t="t" r="r" b="b"/>
              <a:pathLst>
                <a:path w="1620" h="576" extrusionOk="0">
                  <a:moveTo>
                    <a:pt x="1" y="0"/>
                  </a:moveTo>
                  <a:lnTo>
                    <a:pt x="1" y="0"/>
                  </a:lnTo>
                  <a:cubicBezTo>
                    <a:pt x="111" y="244"/>
                    <a:pt x="372" y="575"/>
                    <a:pt x="806" y="575"/>
                  </a:cubicBezTo>
                  <a:cubicBezTo>
                    <a:pt x="1243" y="575"/>
                    <a:pt x="1504" y="244"/>
                    <a:pt x="1619" y="0"/>
                  </a:cubicBezTo>
                  <a:lnTo>
                    <a:pt x="1619" y="0"/>
                  </a:lnTo>
                  <a:cubicBezTo>
                    <a:pt x="1360" y="115"/>
                    <a:pt x="1084" y="173"/>
                    <a:pt x="808" y="173"/>
                  </a:cubicBezTo>
                  <a:cubicBezTo>
                    <a:pt x="533" y="173"/>
                    <a:pt x="257" y="115"/>
                    <a:pt x="1" y="0"/>
                  </a:cubicBez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7"/>
            <p:cNvSpPr/>
            <p:nvPr/>
          </p:nvSpPr>
          <p:spPr>
            <a:xfrm>
              <a:off x="4211275" y="1630650"/>
              <a:ext cx="38800" cy="14025"/>
            </a:xfrm>
            <a:custGeom>
              <a:avLst/>
              <a:gdLst/>
              <a:ahLst/>
              <a:cxnLst/>
              <a:rect l="l" t="t" r="r" b="b"/>
              <a:pathLst>
                <a:path w="1552" h="561" extrusionOk="0">
                  <a:moveTo>
                    <a:pt x="752" y="0"/>
                  </a:moveTo>
                  <a:cubicBezTo>
                    <a:pt x="538" y="0"/>
                    <a:pt x="325" y="54"/>
                    <a:pt x="133" y="163"/>
                  </a:cubicBezTo>
                  <a:cubicBezTo>
                    <a:pt x="31" y="220"/>
                    <a:pt x="0" y="353"/>
                    <a:pt x="53" y="455"/>
                  </a:cubicBezTo>
                  <a:cubicBezTo>
                    <a:pt x="98" y="520"/>
                    <a:pt x="170" y="557"/>
                    <a:pt x="245" y="557"/>
                  </a:cubicBezTo>
                  <a:cubicBezTo>
                    <a:pt x="282" y="557"/>
                    <a:pt x="319" y="549"/>
                    <a:pt x="354" y="530"/>
                  </a:cubicBezTo>
                  <a:cubicBezTo>
                    <a:pt x="478" y="461"/>
                    <a:pt x="615" y="427"/>
                    <a:pt x="752" y="427"/>
                  </a:cubicBezTo>
                  <a:cubicBezTo>
                    <a:pt x="889" y="427"/>
                    <a:pt x="1026" y="461"/>
                    <a:pt x="1150" y="530"/>
                  </a:cubicBezTo>
                  <a:cubicBezTo>
                    <a:pt x="1185" y="547"/>
                    <a:pt x="1220" y="556"/>
                    <a:pt x="1260" y="561"/>
                  </a:cubicBezTo>
                  <a:cubicBezTo>
                    <a:pt x="1472" y="556"/>
                    <a:pt x="1552" y="273"/>
                    <a:pt x="1371" y="163"/>
                  </a:cubicBezTo>
                  <a:cubicBezTo>
                    <a:pt x="1178" y="54"/>
                    <a:pt x="965" y="0"/>
                    <a:pt x="752" y="0"/>
                  </a:cubicBez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7"/>
            <p:cNvSpPr/>
            <p:nvPr/>
          </p:nvSpPr>
          <p:spPr>
            <a:xfrm>
              <a:off x="4149250" y="1630650"/>
              <a:ext cx="37725" cy="14025"/>
            </a:xfrm>
            <a:custGeom>
              <a:avLst/>
              <a:gdLst/>
              <a:ahLst/>
              <a:cxnLst/>
              <a:rect l="l" t="t" r="r" b="b"/>
              <a:pathLst>
                <a:path w="1509" h="561" extrusionOk="0">
                  <a:moveTo>
                    <a:pt x="753" y="0"/>
                  </a:moveTo>
                  <a:cubicBezTo>
                    <a:pt x="540" y="0"/>
                    <a:pt x="328" y="54"/>
                    <a:pt x="138" y="163"/>
                  </a:cubicBezTo>
                  <a:cubicBezTo>
                    <a:pt x="36" y="220"/>
                    <a:pt x="1" y="353"/>
                    <a:pt x="58" y="455"/>
                  </a:cubicBezTo>
                  <a:cubicBezTo>
                    <a:pt x="100" y="520"/>
                    <a:pt x="172" y="557"/>
                    <a:pt x="246" y="557"/>
                  </a:cubicBezTo>
                  <a:cubicBezTo>
                    <a:pt x="283" y="557"/>
                    <a:pt x="320" y="549"/>
                    <a:pt x="354" y="530"/>
                  </a:cubicBezTo>
                  <a:cubicBezTo>
                    <a:pt x="478" y="461"/>
                    <a:pt x="615" y="427"/>
                    <a:pt x="753" y="427"/>
                  </a:cubicBezTo>
                  <a:cubicBezTo>
                    <a:pt x="891" y="427"/>
                    <a:pt x="1029" y="461"/>
                    <a:pt x="1155" y="530"/>
                  </a:cubicBezTo>
                  <a:cubicBezTo>
                    <a:pt x="1190" y="547"/>
                    <a:pt x="1225" y="556"/>
                    <a:pt x="1265" y="561"/>
                  </a:cubicBezTo>
                  <a:cubicBezTo>
                    <a:pt x="1340" y="556"/>
                    <a:pt x="1407" y="516"/>
                    <a:pt x="1447" y="455"/>
                  </a:cubicBezTo>
                  <a:cubicBezTo>
                    <a:pt x="1508" y="353"/>
                    <a:pt x="1473" y="220"/>
                    <a:pt x="1371" y="163"/>
                  </a:cubicBezTo>
                  <a:cubicBezTo>
                    <a:pt x="1179" y="54"/>
                    <a:pt x="966" y="0"/>
                    <a:pt x="753" y="0"/>
                  </a:cubicBez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7"/>
            <p:cNvSpPr/>
            <p:nvPr/>
          </p:nvSpPr>
          <p:spPr>
            <a:xfrm>
              <a:off x="4224650" y="1649875"/>
              <a:ext cx="10850" cy="22425"/>
            </a:xfrm>
            <a:custGeom>
              <a:avLst/>
              <a:gdLst/>
              <a:ahLst/>
              <a:cxnLst/>
              <a:rect l="l" t="t" r="r" b="b"/>
              <a:pathLst>
                <a:path w="434" h="897" extrusionOk="0">
                  <a:moveTo>
                    <a:pt x="217" y="1"/>
                  </a:moveTo>
                  <a:cubicBezTo>
                    <a:pt x="108" y="1"/>
                    <a:pt x="0" y="72"/>
                    <a:pt x="0" y="216"/>
                  </a:cubicBezTo>
                  <a:lnTo>
                    <a:pt x="0" y="680"/>
                  </a:lnTo>
                  <a:cubicBezTo>
                    <a:pt x="0" y="800"/>
                    <a:pt x="97" y="897"/>
                    <a:pt x="217" y="897"/>
                  </a:cubicBezTo>
                  <a:cubicBezTo>
                    <a:pt x="336" y="897"/>
                    <a:pt x="433" y="800"/>
                    <a:pt x="433" y="680"/>
                  </a:cubicBezTo>
                  <a:lnTo>
                    <a:pt x="433" y="216"/>
                  </a:lnTo>
                  <a:cubicBezTo>
                    <a:pt x="433" y="72"/>
                    <a:pt x="325" y="1"/>
                    <a:pt x="217" y="1"/>
                  </a:cubicBez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7"/>
            <p:cNvSpPr/>
            <p:nvPr/>
          </p:nvSpPr>
          <p:spPr>
            <a:xfrm>
              <a:off x="4162625" y="1649850"/>
              <a:ext cx="10975" cy="22450"/>
            </a:xfrm>
            <a:custGeom>
              <a:avLst/>
              <a:gdLst/>
              <a:ahLst/>
              <a:cxnLst/>
              <a:rect l="l" t="t" r="r" b="b"/>
              <a:pathLst>
                <a:path w="439" h="898" extrusionOk="0">
                  <a:moveTo>
                    <a:pt x="222" y="0"/>
                  </a:moveTo>
                  <a:cubicBezTo>
                    <a:pt x="102" y="0"/>
                    <a:pt x="5" y="98"/>
                    <a:pt x="5" y="217"/>
                  </a:cubicBezTo>
                  <a:lnTo>
                    <a:pt x="5" y="681"/>
                  </a:lnTo>
                  <a:cubicBezTo>
                    <a:pt x="1" y="801"/>
                    <a:pt x="102" y="898"/>
                    <a:pt x="222" y="898"/>
                  </a:cubicBezTo>
                  <a:cubicBezTo>
                    <a:pt x="341" y="898"/>
                    <a:pt x="438" y="801"/>
                    <a:pt x="438" y="681"/>
                  </a:cubicBezTo>
                  <a:lnTo>
                    <a:pt x="438" y="217"/>
                  </a:lnTo>
                  <a:cubicBezTo>
                    <a:pt x="434" y="98"/>
                    <a:pt x="337" y="5"/>
                    <a:pt x="222" y="0"/>
                  </a:cubicBez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7"/>
            <p:cNvSpPr/>
            <p:nvPr/>
          </p:nvSpPr>
          <p:spPr>
            <a:xfrm>
              <a:off x="4048450" y="1522175"/>
              <a:ext cx="53975" cy="57175"/>
            </a:xfrm>
            <a:custGeom>
              <a:avLst/>
              <a:gdLst/>
              <a:ahLst/>
              <a:cxnLst/>
              <a:rect l="l" t="t" r="r" b="b"/>
              <a:pathLst>
                <a:path w="2159" h="2287" extrusionOk="0">
                  <a:moveTo>
                    <a:pt x="1261" y="810"/>
                  </a:moveTo>
                  <a:cubicBezTo>
                    <a:pt x="1221" y="943"/>
                    <a:pt x="1159" y="1071"/>
                    <a:pt x="1079" y="1190"/>
                  </a:cubicBezTo>
                  <a:cubicBezTo>
                    <a:pt x="1000" y="1071"/>
                    <a:pt x="938" y="943"/>
                    <a:pt x="898" y="810"/>
                  </a:cubicBezTo>
                  <a:close/>
                  <a:moveTo>
                    <a:pt x="1079" y="1"/>
                  </a:moveTo>
                  <a:cubicBezTo>
                    <a:pt x="960" y="5"/>
                    <a:pt x="867" y="98"/>
                    <a:pt x="863" y="218"/>
                  </a:cubicBezTo>
                  <a:lnTo>
                    <a:pt x="863" y="377"/>
                  </a:lnTo>
                  <a:lnTo>
                    <a:pt x="217" y="377"/>
                  </a:lnTo>
                  <a:cubicBezTo>
                    <a:pt x="98" y="381"/>
                    <a:pt x="5" y="474"/>
                    <a:pt x="1" y="593"/>
                  </a:cubicBezTo>
                  <a:cubicBezTo>
                    <a:pt x="1" y="713"/>
                    <a:pt x="98" y="806"/>
                    <a:pt x="217" y="806"/>
                  </a:cubicBezTo>
                  <a:lnTo>
                    <a:pt x="452" y="806"/>
                  </a:lnTo>
                  <a:cubicBezTo>
                    <a:pt x="518" y="1066"/>
                    <a:pt x="633" y="1310"/>
                    <a:pt x="792" y="1526"/>
                  </a:cubicBezTo>
                  <a:cubicBezTo>
                    <a:pt x="664" y="1632"/>
                    <a:pt x="522" y="1725"/>
                    <a:pt x="372" y="1792"/>
                  </a:cubicBezTo>
                  <a:lnTo>
                    <a:pt x="177" y="1880"/>
                  </a:lnTo>
                  <a:cubicBezTo>
                    <a:pt x="71" y="1929"/>
                    <a:pt x="23" y="2052"/>
                    <a:pt x="67" y="2163"/>
                  </a:cubicBezTo>
                  <a:cubicBezTo>
                    <a:pt x="107" y="2238"/>
                    <a:pt x="182" y="2287"/>
                    <a:pt x="266" y="2287"/>
                  </a:cubicBezTo>
                  <a:lnTo>
                    <a:pt x="354" y="2273"/>
                  </a:lnTo>
                  <a:lnTo>
                    <a:pt x="544" y="2185"/>
                  </a:lnTo>
                  <a:cubicBezTo>
                    <a:pt x="739" y="2097"/>
                    <a:pt x="920" y="1982"/>
                    <a:pt x="1079" y="1840"/>
                  </a:cubicBezTo>
                  <a:cubicBezTo>
                    <a:pt x="1239" y="1982"/>
                    <a:pt x="1420" y="2097"/>
                    <a:pt x="1614" y="2185"/>
                  </a:cubicBezTo>
                  <a:lnTo>
                    <a:pt x="1809" y="2273"/>
                  </a:lnTo>
                  <a:cubicBezTo>
                    <a:pt x="1835" y="2282"/>
                    <a:pt x="1862" y="2287"/>
                    <a:pt x="1893" y="2287"/>
                  </a:cubicBezTo>
                  <a:cubicBezTo>
                    <a:pt x="1977" y="2287"/>
                    <a:pt x="2056" y="2238"/>
                    <a:pt x="2092" y="2163"/>
                  </a:cubicBezTo>
                  <a:cubicBezTo>
                    <a:pt x="2140" y="2052"/>
                    <a:pt x="2092" y="1924"/>
                    <a:pt x="1981" y="1880"/>
                  </a:cubicBezTo>
                  <a:lnTo>
                    <a:pt x="1787" y="1792"/>
                  </a:lnTo>
                  <a:cubicBezTo>
                    <a:pt x="1636" y="1725"/>
                    <a:pt x="1495" y="1637"/>
                    <a:pt x="1371" y="1526"/>
                  </a:cubicBezTo>
                  <a:cubicBezTo>
                    <a:pt x="1530" y="1310"/>
                    <a:pt x="1641" y="1066"/>
                    <a:pt x="1712" y="810"/>
                  </a:cubicBezTo>
                  <a:lnTo>
                    <a:pt x="1942" y="810"/>
                  </a:lnTo>
                  <a:cubicBezTo>
                    <a:pt x="2061" y="810"/>
                    <a:pt x="2158" y="713"/>
                    <a:pt x="2158" y="593"/>
                  </a:cubicBezTo>
                  <a:cubicBezTo>
                    <a:pt x="2154" y="474"/>
                    <a:pt x="2061" y="381"/>
                    <a:pt x="1942" y="377"/>
                  </a:cubicBezTo>
                  <a:lnTo>
                    <a:pt x="1296" y="377"/>
                  </a:lnTo>
                  <a:lnTo>
                    <a:pt x="1296" y="218"/>
                  </a:lnTo>
                  <a:cubicBezTo>
                    <a:pt x="1296" y="98"/>
                    <a:pt x="1199" y="1"/>
                    <a:pt x="10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7"/>
            <p:cNvSpPr/>
            <p:nvPr/>
          </p:nvSpPr>
          <p:spPr>
            <a:xfrm>
              <a:off x="4298150" y="1522175"/>
              <a:ext cx="49525" cy="58075"/>
            </a:xfrm>
            <a:custGeom>
              <a:avLst/>
              <a:gdLst/>
              <a:ahLst/>
              <a:cxnLst/>
              <a:rect l="l" t="t" r="r" b="b"/>
              <a:pathLst>
                <a:path w="1981" h="2323" extrusionOk="0">
                  <a:moveTo>
                    <a:pt x="977" y="739"/>
                  </a:moveTo>
                  <a:lnTo>
                    <a:pt x="1234" y="1403"/>
                  </a:lnTo>
                  <a:lnTo>
                    <a:pt x="730" y="1403"/>
                  </a:lnTo>
                  <a:lnTo>
                    <a:pt x="977" y="739"/>
                  </a:lnTo>
                  <a:close/>
                  <a:moveTo>
                    <a:pt x="977" y="1"/>
                  </a:moveTo>
                  <a:cubicBezTo>
                    <a:pt x="876" y="1"/>
                    <a:pt x="783" y="58"/>
                    <a:pt x="743" y="156"/>
                  </a:cubicBezTo>
                  <a:lnTo>
                    <a:pt x="44" y="2004"/>
                  </a:lnTo>
                  <a:cubicBezTo>
                    <a:pt x="0" y="2110"/>
                    <a:pt x="53" y="2238"/>
                    <a:pt x="164" y="2278"/>
                  </a:cubicBezTo>
                  <a:lnTo>
                    <a:pt x="243" y="2296"/>
                  </a:lnTo>
                  <a:cubicBezTo>
                    <a:pt x="332" y="2296"/>
                    <a:pt x="416" y="2238"/>
                    <a:pt x="442" y="2150"/>
                  </a:cubicBezTo>
                  <a:lnTo>
                    <a:pt x="562" y="1836"/>
                  </a:lnTo>
                  <a:lnTo>
                    <a:pt x="1397" y="1836"/>
                  </a:lnTo>
                  <a:lnTo>
                    <a:pt x="1521" y="2154"/>
                  </a:lnTo>
                  <a:cubicBezTo>
                    <a:pt x="1546" y="2256"/>
                    <a:pt x="1635" y="2322"/>
                    <a:pt x="1733" y="2322"/>
                  </a:cubicBezTo>
                  <a:cubicBezTo>
                    <a:pt x="1758" y="2322"/>
                    <a:pt x="1783" y="2318"/>
                    <a:pt x="1808" y="2309"/>
                  </a:cubicBezTo>
                  <a:cubicBezTo>
                    <a:pt x="1928" y="2260"/>
                    <a:pt x="1981" y="2114"/>
                    <a:pt x="1919" y="2004"/>
                  </a:cubicBezTo>
                  <a:lnTo>
                    <a:pt x="1216" y="160"/>
                  </a:lnTo>
                  <a:cubicBezTo>
                    <a:pt x="1176" y="63"/>
                    <a:pt x="1083" y="1"/>
                    <a:pt x="9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5" name="Google Shape;2475;p57"/>
          <p:cNvGrpSpPr/>
          <p:nvPr/>
        </p:nvGrpSpPr>
        <p:grpSpPr>
          <a:xfrm>
            <a:off x="3286000" y="1506700"/>
            <a:ext cx="264875" cy="356050"/>
            <a:chOff x="3286000" y="1506700"/>
            <a:chExt cx="264875" cy="356050"/>
          </a:xfrm>
        </p:grpSpPr>
        <p:sp>
          <p:nvSpPr>
            <p:cNvPr id="2476" name="Google Shape;2476;p57"/>
            <p:cNvSpPr/>
            <p:nvPr/>
          </p:nvSpPr>
          <p:spPr>
            <a:xfrm>
              <a:off x="3289325" y="1506700"/>
              <a:ext cx="261550" cy="353300"/>
            </a:xfrm>
            <a:custGeom>
              <a:avLst/>
              <a:gdLst/>
              <a:ahLst/>
              <a:cxnLst/>
              <a:rect l="l" t="t" r="r" b="b"/>
              <a:pathLst>
                <a:path w="10462" h="14132" extrusionOk="0">
                  <a:moveTo>
                    <a:pt x="9894" y="1"/>
                  </a:moveTo>
                  <a:cubicBezTo>
                    <a:pt x="9892" y="1"/>
                    <a:pt x="9889" y="1"/>
                    <a:pt x="9886" y="1"/>
                  </a:cubicBezTo>
                  <a:lnTo>
                    <a:pt x="443" y="1"/>
                  </a:lnTo>
                  <a:cubicBezTo>
                    <a:pt x="124" y="1"/>
                    <a:pt x="0" y="412"/>
                    <a:pt x="0" y="726"/>
                  </a:cubicBezTo>
                  <a:lnTo>
                    <a:pt x="76" y="13565"/>
                  </a:lnTo>
                  <a:cubicBezTo>
                    <a:pt x="76" y="13879"/>
                    <a:pt x="332" y="14131"/>
                    <a:pt x="646" y="14131"/>
                  </a:cubicBezTo>
                  <a:lnTo>
                    <a:pt x="9771" y="14131"/>
                  </a:lnTo>
                  <a:cubicBezTo>
                    <a:pt x="10090" y="14131"/>
                    <a:pt x="10461" y="13990"/>
                    <a:pt x="10461" y="13676"/>
                  </a:cubicBezTo>
                  <a:lnTo>
                    <a:pt x="10461" y="571"/>
                  </a:lnTo>
                  <a:cubicBezTo>
                    <a:pt x="10461" y="256"/>
                    <a:pt x="10205" y="1"/>
                    <a:pt x="98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7"/>
            <p:cNvSpPr/>
            <p:nvPr/>
          </p:nvSpPr>
          <p:spPr>
            <a:xfrm>
              <a:off x="3286000" y="1506725"/>
              <a:ext cx="264875" cy="356025"/>
            </a:xfrm>
            <a:custGeom>
              <a:avLst/>
              <a:gdLst/>
              <a:ahLst/>
              <a:cxnLst/>
              <a:rect l="l" t="t" r="r" b="b"/>
              <a:pathLst>
                <a:path w="10595" h="14241" extrusionOk="0">
                  <a:moveTo>
                    <a:pt x="576" y="0"/>
                  </a:moveTo>
                  <a:cubicBezTo>
                    <a:pt x="257" y="0"/>
                    <a:pt x="1" y="252"/>
                    <a:pt x="1" y="570"/>
                  </a:cubicBezTo>
                  <a:lnTo>
                    <a:pt x="1" y="13670"/>
                  </a:lnTo>
                  <a:cubicBezTo>
                    <a:pt x="1" y="13989"/>
                    <a:pt x="257" y="14241"/>
                    <a:pt x="576" y="14241"/>
                  </a:cubicBezTo>
                  <a:lnTo>
                    <a:pt x="10019" y="14241"/>
                  </a:lnTo>
                  <a:cubicBezTo>
                    <a:pt x="10022" y="14241"/>
                    <a:pt x="10025" y="14241"/>
                    <a:pt x="10027" y="14241"/>
                  </a:cubicBezTo>
                  <a:cubicBezTo>
                    <a:pt x="10338" y="14241"/>
                    <a:pt x="10594" y="13986"/>
                    <a:pt x="10594" y="13675"/>
                  </a:cubicBezTo>
                  <a:lnTo>
                    <a:pt x="854" y="13670"/>
                  </a:lnTo>
                  <a:cubicBezTo>
                    <a:pt x="852" y="13671"/>
                    <a:pt x="849" y="13671"/>
                    <a:pt x="847" y="13671"/>
                  </a:cubicBezTo>
                  <a:cubicBezTo>
                    <a:pt x="695" y="13671"/>
                    <a:pt x="571" y="13540"/>
                    <a:pt x="576" y="13387"/>
                  </a:cubicBezTo>
                  <a:lnTo>
                    <a:pt x="5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7"/>
            <p:cNvSpPr/>
            <p:nvPr/>
          </p:nvSpPr>
          <p:spPr>
            <a:xfrm>
              <a:off x="3338175" y="1531700"/>
              <a:ext cx="162625" cy="24875"/>
            </a:xfrm>
            <a:custGeom>
              <a:avLst/>
              <a:gdLst/>
              <a:ahLst/>
              <a:cxnLst/>
              <a:rect l="l" t="t" r="r" b="b"/>
              <a:pathLst>
                <a:path w="6505" h="995" extrusionOk="0">
                  <a:moveTo>
                    <a:pt x="345" y="0"/>
                  </a:moveTo>
                  <a:lnTo>
                    <a:pt x="191" y="124"/>
                  </a:lnTo>
                  <a:cubicBezTo>
                    <a:pt x="27" y="124"/>
                    <a:pt x="49" y="230"/>
                    <a:pt x="49" y="385"/>
                  </a:cubicBezTo>
                  <a:lnTo>
                    <a:pt x="1" y="708"/>
                  </a:lnTo>
                  <a:cubicBezTo>
                    <a:pt x="1" y="867"/>
                    <a:pt x="129" y="995"/>
                    <a:pt x="288" y="995"/>
                  </a:cubicBezTo>
                  <a:lnTo>
                    <a:pt x="5974" y="946"/>
                  </a:lnTo>
                  <a:cubicBezTo>
                    <a:pt x="6003" y="946"/>
                    <a:pt x="6033" y="947"/>
                    <a:pt x="6063" y="947"/>
                  </a:cubicBezTo>
                  <a:cubicBezTo>
                    <a:pt x="6194" y="947"/>
                    <a:pt x="6323" y="935"/>
                    <a:pt x="6323" y="809"/>
                  </a:cubicBezTo>
                  <a:lnTo>
                    <a:pt x="6504" y="650"/>
                  </a:lnTo>
                  <a:lnTo>
                    <a:pt x="6504" y="283"/>
                  </a:lnTo>
                  <a:cubicBezTo>
                    <a:pt x="6504" y="128"/>
                    <a:pt x="6380" y="0"/>
                    <a:pt x="62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7"/>
            <p:cNvSpPr/>
            <p:nvPr/>
          </p:nvSpPr>
          <p:spPr>
            <a:xfrm>
              <a:off x="3335975" y="1531700"/>
              <a:ext cx="164925" cy="26975"/>
            </a:xfrm>
            <a:custGeom>
              <a:avLst/>
              <a:gdLst/>
              <a:ahLst/>
              <a:cxnLst/>
              <a:rect l="l" t="t" r="r" b="b"/>
              <a:pathLst>
                <a:path w="6597" h="1079" extrusionOk="0">
                  <a:moveTo>
                    <a:pt x="288" y="0"/>
                  </a:moveTo>
                  <a:cubicBezTo>
                    <a:pt x="128" y="0"/>
                    <a:pt x="0" y="124"/>
                    <a:pt x="0" y="283"/>
                  </a:cubicBezTo>
                  <a:lnTo>
                    <a:pt x="0" y="792"/>
                  </a:lnTo>
                  <a:cubicBezTo>
                    <a:pt x="0" y="951"/>
                    <a:pt x="128" y="1079"/>
                    <a:pt x="288" y="1079"/>
                  </a:cubicBezTo>
                  <a:lnTo>
                    <a:pt x="6314" y="1079"/>
                  </a:lnTo>
                  <a:cubicBezTo>
                    <a:pt x="6468" y="1079"/>
                    <a:pt x="6597" y="951"/>
                    <a:pt x="6592" y="792"/>
                  </a:cubicBezTo>
                  <a:lnTo>
                    <a:pt x="6592" y="650"/>
                  </a:lnTo>
                  <a:lnTo>
                    <a:pt x="571" y="650"/>
                  </a:lnTo>
                  <a:cubicBezTo>
                    <a:pt x="491" y="650"/>
                    <a:pt x="433" y="588"/>
                    <a:pt x="433" y="509"/>
                  </a:cubicBezTo>
                  <a:lnTo>
                    <a:pt x="4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7"/>
            <p:cNvSpPr/>
            <p:nvPr/>
          </p:nvSpPr>
          <p:spPr>
            <a:xfrm>
              <a:off x="3313975" y="1583875"/>
              <a:ext cx="19150" cy="20250"/>
            </a:xfrm>
            <a:custGeom>
              <a:avLst/>
              <a:gdLst/>
              <a:ahLst/>
              <a:cxnLst/>
              <a:rect l="l" t="t" r="r" b="b"/>
              <a:pathLst>
                <a:path w="766" h="810" extrusionOk="0">
                  <a:moveTo>
                    <a:pt x="341" y="0"/>
                  </a:moveTo>
                  <a:lnTo>
                    <a:pt x="235" y="9"/>
                  </a:lnTo>
                  <a:cubicBezTo>
                    <a:pt x="53" y="53"/>
                    <a:pt x="0" y="190"/>
                    <a:pt x="0" y="429"/>
                  </a:cubicBezTo>
                  <a:cubicBezTo>
                    <a:pt x="0" y="668"/>
                    <a:pt x="142" y="809"/>
                    <a:pt x="341" y="809"/>
                  </a:cubicBezTo>
                  <a:cubicBezTo>
                    <a:pt x="540" y="809"/>
                    <a:pt x="708" y="716"/>
                    <a:pt x="752" y="531"/>
                  </a:cubicBezTo>
                  <a:cubicBezTo>
                    <a:pt x="761" y="495"/>
                    <a:pt x="765" y="460"/>
                    <a:pt x="765" y="424"/>
                  </a:cubicBezTo>
                  <a:cubicBezTo>
                    <a:pt x="765" y="190"/>
                    <a:pt x="575" y="0"/>
                    <a:pt x="3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7"/>
            <p:cNvSpPr/>
            <p:nvPr/>
          </p:nvSpPr>
          <p:spPr>
            <a:xfrm>
              <a:off x="3308000" y="1584075"/>
              <a:ext cx="24775" cy="21150"/>
            </a:xfrm>
            <a:custGeom>
              <a:avLst/>
              <a:gdLst/>
              <a:ahLst/>
              <a:cxnLst/>
              <a:rect l="l" t="t" r="r" b="b"/>
              <a:pathLst>
                <a:path w="991" h="846" extrusionOk="0">
                  <a:moveTo>
                    <a:pt x="474" y="1"/>
                  </a:moveTo>
                  <a:lnTo>
                    <a:pt x="474" y="1"/>
                  </a:lnTo>
                  <a:cubicBezTo>
                    <a:pt x="1" y="133"/>
                    <a:pt x="85" y="832"/>
                    <a:pt x="580" y="845"/>
                  </a:cubicBezTo>
                  <a:cubicBezTo>
                    <a:pt x="774" y="845"/>
                    <a:pt x="947" y="713"/>
                    <a:pt x="991" y="523"/>
                  </a:cubicBezTo>
                  <a:lnTo>
                    <a:pt x="991" y="523"/>
                  </a:lnTo>
                  <a:lnTo>
                    <a:pt x="894" y="531"/>
                  </a:lnTo>
                  <a:cubicBezTo>
                    <a:pt x="655" y="531"/>
                    <a:pt x="465" y="341"/>
                    <a:pt x="460" y="107"/>
                  </a:cubicBezTo>
                  <a:cubicBezTo>
                    <a:pt x="460" y="72"/>
                    <a:pt x="465" y="36"/>
                    <a:pt x="4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7"/>
            <p:cNvSpPr/>
            <p:nvPr/>
          </p:nvSpPr>
          <p:spPr>
            <a:xfrm>
              <a:off x="3313975" y="1673050"/>
              <a:ext cx="19150" cy="20275"/>
            </a:xfrm>
            <a:custGeom>
              <a:avLst/>
              <a:gdLst/>
              <a:ahLst/>
              <a:cxnLst/>
              <a:rect l="l" t="t" r="r" b="b"/>
              <a:pathLst>
                <a:path w="766" h="811" extrusionOk="0">
                  <a:moveTo>
                    <a:pt x="349" y="1"/>
                  </a:moveTo>
                  <a:cubicBezTo>
                    <a:pt x="346" y="1"/>
                    <a:pt x="343" y="1"/>
                    <a:pt x="341" y="1"/>
                  </a:cubicBezTo>
                  <a:cubicBezTo>
                    <a:pt x="305" y="1"/>
                    <a:pt x="266" y="1"/>
                    <a:pt x="235" y="14"/>
                  </a:cubicBezTo>
                  <a:cubicBezTo>
                    <a:pt x="53" y="58"/>
                    <a:pt x="0" y="195"/>
                    <a:pt x="0" y="430"/>
                  </a:cubicBezTo>
                  <a:cubicBezTo>
                    <a:pt x="0" y="669"/>
                    <a:pt x="142" y="810"/>
                    <a:pt x="341" y="810"/>
                  </a:cubicBezTo>
                  <a:cubicBezTo>
                    <a:pt x="540" y="810"/>
                    <a:pt x="708" y="713"/>
                    <a:pt x="752" y="527"/>
                  </a:cubicBezTo>
                  <a:cubicBezTo>
                    <a:pt x="761" y="492"/>
                    <a:pt x="765" y="461"/>
                    <a:pt x="765" y="425"/>
                  </a:cubicBezTo>
                  <a:cubicBezTo>
                    <a:pt x="765" y="194"/>
                    <a:pt x="579" y="1"/>
                    <a:pt x="3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7"/>
            <p:cNvSpPr/>
            <p:nvPr/>
          </p:nvSpPr>
          <p:spPr>
            <a:xfrm>
              <a:off x="3308675" y="1673400"/>
              <a:ext cx="24100" cy="21275"/>
            </a:xfrm>
            <a:custGeom>
              <a:avLst/>
              <a:gdLst/>
              <a:ahLst/>
              <a:cxnLst/>
              <a:rect l="l" t="t" r="r" b="b"/>
              <a:pathLst>
                <a:path w="964" h="851" extrusionOk="0">
                  <a:moveTo>
                    <a:pt x="447" y="0"/>
                  </a:moveTo>
                  <a:lnTo>
                    <a:pt x="447" y="0"/>
                  </a:lnTo>
                  <a:cubicBezTo>
                    <a:pt x="115" y="75"/>
                    <a:pt x="0" y="487"/>
                    <a:pt x="243" y="725"/>
                  </a:cubicBezTo>
                  <a:cubicBezTo>
                    <a:pt x="329" y="811"/>
                    <a:pt x="437" y="851"/>
                    <a:pt x="543" y="851"/>
                  </a:cubicBezTo>
                  <a:cubicBezTo>
                    <a:pt x="732" y="851"/>
                    <a:pt x="916" y="725"/>
                    <a:pt x="964" y="513"/>
                  </a:cubicBezTo>
                  <a:lnTo>
                    <a:pt x="964" y="513"/>
                  </a:lnTo>
                  <a:lnTo>
                    <a:pt x="867" y="531"/>
                  </a:lnTo>
                  <a:cubicBezTo>
                    <a:pt x="628" y="531"/>
                    <a:pt x="433" y="336"/>
                    <a:pt x="433" y="97"/>
                  </a:cubicBezTo>
                  <a:cubicBezTo>
                    <a:pt x="433" y="62"/>
                    <a:pt x="438" y="31"/>
                    <a:pt x="4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7"/>
            <p:cNvSpPr/>
            <p:nvPr/>
          </p:nvSpPr>
          <p:spPr>
            <a:xfrm>
              <a:off x="3313975" y="1762150"/>
              <a:ext cx="19150" cy="20350"/>
            </a:xfrm>
            <a:custGeom>
              <a:avLst/>
              <a:gdLst/>
              <a:ahLst/>
              <a:cxnLst/>
              <a:rect l="l" t="t" r="r" b="b"/>
              <a:pathLst>
                <a:path w="766" h="814" extrusionOk="0">
                  <a:moveTo>
                    <a:pt x="341" y="0"/>
                  </a:moveTo>
                  <a:lnTo>
                    <a:pt x="235" y="14"/>
                  </a:lnTo>
                  <a:cubicBezTo>
                    <a:pt x="53" y="62"/>
                    <a:pt x="0" y="199"/>
                    <a:pt x="0" y="438"/>
                  </a:cubicBezTo>
                  <a:cubicBezTo>
                    <a:pt x="0" y="677"/>
                    <a:pt x="142" y="814"/>
                    <a:pt x="341" y="814"/>
                  </a:cubicBezTo>
                  <a:cubicBezTo>
                    <a:pt x="540" y="814"/>
                    <a:pt x="708" y="721"/>
                    <a:pt x="752" y="531"/>
                  </a:cubicBezTo>
                  <a:cubicBezTo>
                    <a:pt x="761" y="500"/>
                    <a:pt x="765" y="465"/>
                    <a:pt x="765" y="434"/>
                  </a:cubicBezTo>
                  <a:cubicBezTo>
                    <a:pt x="765" y="195"/>
                    <a:pt x="575" y="0"/>
                    <a:pt x="34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7"/>
            <p:cNvSpPr/>
            <p:nvPr/>
          </p:nvSpPr>
          <p:spPr>
            <a:xfrm>
              <a:off x="3311650" y="1762475"/>
              <a:ext cx="21125" cy="20850"/>
            </a:xfrm>
            <a:custGeom>
              <a:avLst/>
              <a:gdLst/>
              <a:ahLst/>
              <a:cxnLst/>
              <a:rect l="l" t="t" r="r" b="b"/>
              <a:pathLst>
                <a:path w="845" h="834" extrusionOk="0">
                  <a:moveTo>
                    <a:pt x="328" y="1"/>
                  </a:moveTo>
                  <a:lnTo>
                    <a:pt x="328" y="1"/>
                  </a:lnTo>
                  <a:cubicBezTo>
                    <a:pt x="133" y="49"/>
                    <a:pt x="1" y="222"/>
                    <a:pt x="1" y="421"/>
                  </a:cubicBezTo>
                  <a:cubicBezTo>
                    <a:pt x="13" y="688"/>
                    <a:pt x="223" y="834"/>
                    <a:pt x="434" y="834"/>
                  </a:cubicBezTo>
                  <a:cubicBezTo>
                    <a:pt x="609" y="834"/>
                    <a:pt x="785" y="733"/>
                    <a:pt x="845" y="518"/>
                  </a:cubicBezTo>
                  <a:lnTo>
                    <a:pt x="845" y="518"/>
                  </a:lnTo>
                  <a:cubicBezTo>
                    <a:pt x="814" y="527"/>
                    <a:pt x="779" y="531"/>
                    <a:pt x="748" y="531"/>
                  </a:cubicBezTo>
                  <a:cubicBezTo>
                    <a:pt x="509" y="531"/>
                    <a:pt x="314" y="341"/>
                    <a:pt x="314" y="107"/>
                  </a:cubicBezTo>
                  <a:cubicBezTo>
                    <a:pt x="314" y="71"/>
                    <a:pt x="319" y="36"/>
                    <a:pt x="32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7"/>
            <p:cNvSpPr/>
            <p:nvPr/>
          </p:nvSpPr>
          <p:spPr>
            <a:xfrm>
              <a:off x="3351775" y="1585550"/>
              <a:ext cx="165150" cy="10800"/>
            </a:xfrm>
            <a:custGeom>
              <a:avLst/>
              <a:gdLst/>
              <a:ahLst/>
              <a:cxnLst/>
              <a:rect l="l" t="t" r="r" b="b"/>
              <a:pathLst>
                <a:path w="6606" h="432" extrusionOk="0">
                  <a:moveTo>
                    <a:pt x="216" y="1"/>
                  </a:moveTo>
                  <a:cubicBezTo>
                    <a:pt x="99" y="1"/>
                    <a:pt x="0" y="96"/>
                    <a:pt x="0" y="216"/>
                  </a:cubicBezTo>
                  <a:cubicBezTo>
                    <a:pt x="0" y="336"/>
                    <a:pt x="99" y="431"/>
                    <a:pt x="216" y="431"/>
                  </a:cubicBezTo>
                  <a:cubicBezTo>
                    <a:pt x="228" y="431"/>
                    <a:pt x="240" y="430"/>
                    <a:pt x="252" y="428"/>
                  </a:cubicBezTo>
                  <a:lnTo>
                    <a:pt x="6367" y="428"/>
                  </a:lnTo>
                  <a:cubicBezTo>
                    <a:pt x="6606" y="388"/>
                    <a:pt x="6606" y="44"/>
                    <a:pt x="6367" y="4"/>
                  </a:cubicBezTo>
                  <a:lnTo>
                    <a:pt x="252" y="4"/>
                  </a:lnTo>
                  <a:cubicBezTo>
                    <a:pt x="240" y="2"/>
                    <a:pt x="228" y="1"/>
                    <a:pt x="216"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7"/>
            <p:cNvSpPr/>
            <p:nvPr/>
          </p:nvSpPr>
          <p:spPr>
            <a:xfrm>
              <a:off x="3351775" y="1606925"/>
              <a:ext cx="127575" cy="10850"/>
            </a:xfrm>
            <a:custGeom>
              <a:avLst/>
              <a:gdLst/>
              <a:ahLst/>
              <a:cxnLst/>
              <a:rect l="l" t="t" r="r" b="b"/>
              <a:pathLst>
                <a:path w="5103" h="434" extrusionOk="0">
                  <a:moveTo>
                    <a:pt x="222" y="0"/>
                  </a:moveTo>
                  <a:cubicBezTo>
                    <a:pt x="102" y="0"/>
                    <a:pt x="0" y="96"/>
                    <a:pt x="0" y="219"/>
                  </a:cubicBezTo>
                  <a:cubicBezTo>
                    <a:pt x="0" y="339"/>
                    <a:pt x="99" y="434"/>
                    <a:pt x="216" y="434"/>
                  </a:cubicBezTo>
                  <a:cubicBezTo>
                    <a:pt x="228" y="434"/>
                    <a:pt x="240" y="433"/>
                    <a:pt x="252" y="431"/>
                  </a:cubicBezTo>
                  <a:lnTo>
                    <a:pt x="4851" y="431"/>
                  </a:lnTo>
                  <a:cubicBezTo>
                    <a:pt x="4863" y="433"/>
                    <a:pt x="4875" y="434"/>
                    <a:pt x="4887" y="434"/>
                  </a:cubicBezTo>
                  <a:cubicBezTo>
                    <a:pt x="5004" y="434"/>
                    <a:pt x="5103" y="339"/>
                    <a:pt x="5103" y="219"/>
                  </a:cubicBezTo>
                  <a:cubicBezTo>
                    <a:pt x="5103" y="96"/>
                    <a:pt x="5001" y="0"/>
                    <a:pt x="4881" y="0"/>
                  </a:cubicBezTo>
                  <a:cubicBezTo>
                    <a:pt x="4871" y="0"/>
                    <a:pt x="4861" y="1"/>
                    <a:pt x="4851" y="2"/>
                  </a:cubicBezTo>
                  <a:lnTo>
                    <a:pt x="252" y="2"/>
                  </a:lnTo>
                  <a:cubicBezTo>
                    <a:pt x="242" y="1"/>
                    <a:pt x="232" y="0"/>
                    <a:pt x="222"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7"/>
            <p:cNvSpPr/>
            <p:nvPr/>
          </p:nvSpPr>
          <p:spPr>
            <a:xfrm>
              <a:off x="3352650" y="1674725"/>
              <a:ext cx="163625" cy="10850"/>
            </a:xfrm>
            <a:custGeom>
              <a:avLst/>
              <a:gdLst/>
              <a:ahLst/>
              <a:cxnLst/>
              <a:rect l="l" t="t" r="r" b="b"/>
              <a:pathLst>
                <a:path w="6545" h="434" extrusionOk="0">
                  <a:moveTo>
                    <a:pt x="217" y="0"/>
                  </a:moveTo>
                  <a:cubicBezTo>
                    <a:pt x="98" y="5"/>
                    <a:pt x="5" y="98"/>
                    <a:pt x="1" y="217"/>
                  </a:cubicBezTo>
                  <a:cubicBezTo>
                    <a:pt x="1" y="336"/>
                    <a:pt x="98" y="434"/>
                    <a:pt x="217" y="434"/>
                  </a:cubicBezTo>
                  <a:lnTo>
                    <a:pt x="6332" y="434"/>
                  </a:lnTo>
                  <a:cubicBezTo>
                    <a:pt x="6447" y="434"/>
                    <a:pt x="6544" y="332"/>
                    <a:pt x="6540" y="217"/>
                  </a:cubicBezTo>
                  <a:cubicBezTo>
                    <a:pt x="6540" y="98"/>
                    <a:pt x="6447" y="5"/>
                    <a:pt x="6332"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7"/>
            <p:cNvSpPr/>
            <p:nvPr/>
          </p:nvSpPr>
          <p:spPr>
            <a:xfrm>
              <a:off x="3352650" y="1696150"/>
              <a:ext cx="99300" cy="10750"/>
            </a:xfrm>
            <a:custGeom>
              <a:avLst/>
              <a:gdLst/>
              <a:ahLst/>
              <a:cxnLst/>
              <a:rect l="l" t="t" r="r" b="b"/>
              <a:pathLst>
                <a:path w="3972" h="430" extrusionOk="0">
                  <a:moveTo>
                    <a:pt x="217" y="1"/>
                  </a:moveTo>
                  <a:cubicBezTo>
                    <a:pt x="98" y="1"/>
                    <a:pt x="5" y="98"/>
                    <a:pt x="1" y="218"/>
                  </a:cubicBezTo>
                  <a:cubicBezTo>
                    <a:pt x="1" y="333"/>
                    <a:pt x="98" y="430"/>
                    <a:pt x="217" y="430"/>
                  </a:cubicBezTo>
                  <a:lnTo>
                    <a:pt x="3759" y="430"/>
                  </a:lnTo>
                  <a:cubicBezTo>
                    <a:pt x="3878" y="430"/>
                    <a:pt x="3971" y="333"/>
                    <a:pt x="3971" y="218"/>
                  </a:cubicBezTo>
                  <a:cubicBezTo>
                    <a:pt x="3971" y="98"/>
                    <a:pt x="3878" y="1"/>
                    <a:pt x="3759"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7"/>
            <p:cNvSpPr/>
            <p:nvPr/>
          </p:nvSpPr>
          <p:spPr>
            <a:xfrm>
              <a:off x="3352650" y="1764025"/>
              <a:ext cx="163625" cy="10750"/>
            </a:xfrm>
            <a:custGeom>
              <a:avLst/>
              <a:gdLst/>
              <a:ahLst/>
              <a:cxnLst/>
              <a:rect l="l" t="t" r="r" b="b"/>
              <a:pathLst>
                <a:path w="6545" h="430" extrusionOk="0">
                  <a:moveTo>
                    <a:pt x="6339" y="0"/>
                  </a:moveTo>
                  <a:cubicBezTo>
                    <a:pt x="6337" y="0"/>
                    <a:pt x="6334" y="1"/>
                    <a:pt x="6332" y="1"/>
                  </a:cubicBezTo>
                  <a:lnTo>
                    <a:pt x="217" y="1"/>
                  </a:lnTo>
                  <a:cubicBezTo>
                    <a:pt x="98" y="1"/>
                    <a:pt x="1" y="93"/>
                    <a:pt x="1" y="213"/>
                  </a:cubicBezTo>
                  <a:cubicBezTo>
                    <a:pt x="5" y="332"/>
                    <a:pt x="98" y="425"/>
                    <a:pt x="217" y="429"/>
                  </a:cubicBezTo>
                  <a:lnTo>
                    <a:pt x="6332" y="429"/>
                  </a:lnTo>
                  <a:cubicBezTo>
                    <a:pt x="6447" y="425"/>
                    <a:pt x="6540" y="332"/>
                    <a:pt x="6540" y="213"/>
                  </a:cubicBezTo>
                  <a:cubicBezTo>
                    <a:pt x="6544" y="100"/>
                    <a:pt x="6451" y="0"/>
                    <a:pt x="6339" y="0"/>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7"/>
            <p:cNvSpPr/>
            <p:nvPr/>
          </p:nvSpPr>
          <p:spPr>
            <a:xfrm>
              <a:off x="3352650" y="1785350"/>
              <a:ext cx="73650" cy="10875"/>
            </a:xfrm>
            <a:custGeom>
              <a:avLst/>
              <a:gdLst/>
              <a:ahLst/>
              <a:cxnLst/>
              <a:rect l="l" t="t" r="r" b="b"/>
              <a:pathLst>
                <a:path w="2946" h="435" extrusionOk="0">
                  <a:moveTo>
                    <a:pt x="217" y="1"/>
                  </a:moveTo>
                  <a:cubicBezTo>
                    <a:pt x="98" y="1"/>
                    <a:pt x="1" y="98"/>
                    <a:pt x="1" y="218"/>
                  </a:cubicBezTo>
                  <a:cubicBezTo>
                    <a:pt x="5" y="337"/>
                    <a:pt x="98" y="430"/>
                    <a:pt x="217" y="434"/>
                  </a:cubicBezTo>
                  <a:lnTo>
                    <a:pt x="2733" y="434"/>
                  </a:lnTo>
                  <a:cubicBezTo>
                    <a:pt x="2848" y="430"/>
                    <a:pt x="2941" y="333"/>
                    <a:pt x="2941" y="218"/>
                  </a:cubicBezTo>
                  <a:cubicBezTo>
                    <a:pt x="2945" y="98"/>
                    <a:pt x="2848" y="1"/>
                    <a:pt x="2733"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7"/>
            <p:cNvSpPr/>
            <p:nvPr/>
          </p:nvSpPr>
          <p:spPr>
            <a:xfrm>
              <a:off x="3462975" y="1722900"/>
              <a:ext cx="20800" cy="20925"/>
            </a:xfrm>
            <a:custGeom>
              <a:avLst/>
              <a:gdLst/>
              <a:ahLst/>
              <a:cxnLst/>
              <a:rect l="l" t="t" r="r" b="b"/>
              <a:pathLst>
                <a:path w="832" h="837" extrusionOk="0">
                  <a:moveTo>
                    <a:pt x="62" y="1"/>
                  </a:moveTo>
                  <a:cubicBezTo>
                    <a:pt x="36" y="1"/>
                    <a:pt x="13" y="14"/>
                    <a:pt x="0" y="32"/>
                  </a:cubicBezTo>
                  <a:lnTo>
                    <a:pt x="305" y="540"/>
                  </a:lnTo>
                  <a:lnTo>
                    <a:pt x="805" y="837"/>
                  </a:lnTo>
                  <a:cubicBezTo>
                    <a:pt x="823" y="819"/>
                    <a:pt x="831" y="797"/>
                    <a:pt x="827" y="775"/>
                  </a:cubicBezTo>
                  <a:lnTo>
                    <a:pt x="827" y="89"/>
                  </a:lnTo>
                  <a:cubicBezTo>
                    <a:pt x="827" y="45"/>
                    <a:pt x="792" y="5"/>
                    <a:pt x="7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7"/>
            <p:cNvSpPr/>
            <p:nvPr/>
          </p:nvSpPr>
          <p:spPr>
            <a:xfrm>
              <a:off x="3462200" y="1723675"/>
              <a:ext cx="20900" cy="20700"/>
            </a:xfrm>
            <a:custGeom>
              <a:avLst/>
              <a:gdLst/>
              <a:ahLst/>
              <a:cxnLst/>
              <a:rect l="l" t="t" r="r" b="b"/>
              <a:pathLst>
                <a:path w="836" h="828" extrusionOk="0">
                  <a:moveTo>
                    <a:pt x="31" y="1"/>
                  </a:moveTo>
                  <a:cubicBezTo>
                    <a:pt x="14" y="14"/>
                    <a:pt x="0" y="36"/>
                    <a:pt x="5" y="58"/>
                  </a:cubicBezTo>
                  <a:lnTo>
                    <a:pt x="5" y="744"/>
                  </a:lnTo>
                  <a:cubicBezTo>
                    <a:pt x="5" y="792"/>
                    <a:pt x="44" y="828"/>
                    <a:pt x="93" y="828"/>
                  </a:cubicBezTo>
                  <a:lnTo>
                    <a:pt x="778" y="828"/>
                  </a:lnTo>
                  <a:cubicBezTo>
                    <a:pt x="796" y="828"/>
                    <a:pt x="818" y="819"/>
                    <a:pt x="836" y="806"/>
                  </a:cubicBezTo>
                  <a:lnTo>
                    <a:pt x="3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7"/>
            <p:cNvSpPr/>
            <p:nvPr/>
          </p:nvSpPr>
          <p:spPr>
            <a:xfrm>
              <a:off x="3358725" y="1633700"/>
              <a:ext cx="20825" cy="20925"/>
            </a:xfrm>
            <a:custGeom>
              <a:avLst/>
              <a:gdLst/>
              <a:ahLst/>
              <a:cxnLst/>
              <a:rect l="l" t="t" r="r" b="b"/>
              <a:pathLst>
                <a:path w="833" h="837" extrusionOk="0">
                  <a:moveTo>
                    <a:pt x="54" y="0"/>
                  </a:moveTo>
                  <a:cubicBezTo>
                    <a:pt x="35" y="0"/>
                    <a:pt x="16" y="12"/>
                    <a:pt x="1" y="28"/>
                  </a:cubicBezTo>
                  <a:lnTo>
                    <a:pt x="306" y="536"/>
                  </a:lnTo>
                  <a:lnTo>
                    <a:pt x="810" y="837"/>
                  </a:lnTo>
                  <a:cubicBezTo>
                    <a:pt x="823" y="814"/>
                    <a:pt x="828" y="797"/>
                    <a:pt x="832" y="775"/>
                  </a:cubicBezTo>
                  <a:lnTo>
                    <a:pt x="832" y="89"/>
                  </a:lnTo>
                  <a:cubicBezTo>
                    <a:pt x="832" y="41"/>
                    <a:pt x="797" y="1"/>
                    <a:pt x="748" y="1"/>
                  </a:cubicBezTo>
                  <a:lnTo>
                    <a:pt x="63" y="1"/>
                  </a:lnTo>
                  <a:cubicBezTo>
                    <a:pt x="60" y="0"/>
                    <a:pt x="57" y="0"/>
                    <a:pt x="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7"/>
            <p:cNvSpPr/>
            <p:nvPr/>
          </p:nvSpPr>
          <p:spPr>
            <a:xfrm>
              <a:off x="3358175" y="1634375"/>
              <a:ext cx="20925" cy="20800"/>
            </a:xfrm>
            <a:custGeom>
              <a:avLst/>
              <a:gdLst/>
              <a:ahLst/>
              <a:cxnLst/>
              <a:rect l="l" t="t" r="r" b="b"/>
              <a:pathLst>
                <a:path w="837" h="832" extrusionOk="0">
                  <a:moveTo>
                    <a:pt x="27" y="1"/>
                  </a:moveTo>
                  <a:cubicBezTo>
                    <a:pt x="9" y="18"/>
                    <a:pt x="0" y="40"/>
                    <a:pt x="0" y="62"/>
                  </a:cubicBezTo>
                  <a:lnTo>
                    <a:pt x="0" y="748"/>
                  </a:lnTo>
                  <a:cubicBezTo>
                    <a:pt x="5" y="792"/>
                    <a:pt x="40" y="832"/>
                    <a:pt x="89" y="832"/>
                  </a:cubicBezTo>
                  <a:lnTo>
                    <a:pt x="774" y="832"/>
                  </a:lnTo>
                  <a:cubicBezTo>
                    <a:pt x="796" y="832"/>
                    <a:pt x="818" y="823"/>
                    <a:pt x="836" y="810"/>
                  </a:cubicBezTo>
                  <a:lnTo>
                    <a:pt x="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7"/>
            <p:cNvSpPr/>
            <p:nvPr/>
          </p:nvSpPr>
          <p:spPr>
            <a:xfrm>
              <a:off x="3410900" y="1633700"/>
              <a:ext cx="20700" cy="20925"/>
            </a:xfrm>
            <a:custGeom>
              <a:avLst/>
              <a:gdLst/>
              <a:ahLst/>
              <a:cxnLst/>
              <a:rect l="l" t="t" r="r" b="b"/>
              <a:pathLst>
                <a:path w="828" h="837" extrusionOk="0">
                  <a:moveTo>
                    <a:pt x="58" y="1"/>
                  </a:moveTo>
                  <a:cubicBezTo>
                    <a:pt x="36" y="1"/>
                    <a:pt x="14" y="10"/>
                    <a:pt x="1" y="28"/>
                  </a:cubicBezTo>
                  <a:lnTo>
                    <a:pt x="301" y="536"/>
                  </a:lnTo>
                  <a:lnTo>
                    <a:pt x="805" y="837"/>
                  </a:lnTo>
                  <a:cubicBezTo>
                    <a:pt x="819" y="814"/>
                    <a:pt x="828" y="797"/>
                    <a:pt x="828" y="775"/>
                  </a:cubicBezTo>
                  <a:lnTo>
                    <a:pt x="828" y="89"/>
                  </a:lnTo>
                  <a:cubicBezTo>
                    <a:pt x="828" y="41"/>
                    <a:pt x="792" y="1"/>
                    <a:pt x="7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7"/>
            <p:cNvSpPr/>
            <p:nvPr/>
          </p:nvSpPr>
          <p:spPr>
            <a:xfrm>
              <a:off x="3410225" y="1634375"/>
              <a:ext cx="20925" cy="20800"/>
            </a:xfrm>
            <a:custGeom>
              <a:avLst/>
              <a:gdLst/>
              <a:ahLst/>
              <a:cxnLst/>
              <a:rect l="l" t="t" r="r" b="b"/>
              <a:pathLst>
                <a:path w="837" h="832" extrusionOk="0">
                  <a:moveTo>
                    <a:pt x="32" y="1"/>
                  </a:moveTo>
                  <a:cubicBezTo>
                    <a:pt x="14" y="18"/>
                    <a:pt x="1" y="40"/>
                    <a:pt x="1" y="62"/>
                  </a:cubicBezTo>
                  <a:lnTo>
                    <a:pt x="1" y="748"/>
                  </a:lnTo>
                  <a:cubicBezTo>
                    <a:pt x="5" y="792"/>
                    <a:pt x="45" y="832"/>
                    <a:pt x="89" y="832"/>
                  </a:cubicBezTo>
                  <a:lnTo>
                    <a:pt x="775" y="832"/>
                  </a:lnTo>
                  <a:cubicBezTo>
                    <a:pt x="797" y="832"/>
                    <a:pt x="819" y="823"/>
                    <a:pt x="836" y="810"/>
                  </a:cubicBezTo>
                  <a:lnTo>
                    <a:pt x="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7"/>
            <p:cNvSpPr/>
            <p:nvPr/>
          </p:nvSpPr>
          <p:spPr>
            <a:xfrm>
              <a:off x="3462975" y="1633700"/>
              <a:ext cx="20800" cy="20925"/>
            </a:xfrm>
            <a:custGeom>
              <a:avLst/>
              <a:gdLst/>
              <a:ahLst/>
              <a:cxnLst/>
              <a:rect l="l" t="t" r="r" b="b"/>
              <a:pathLst>
                <a:path w="832" h="837" extrusionOk="0">
                  <a:moveTo>
                    <a:pt x="62" y="1"/>
                  </a:moveTo>
                  <a:cubicBezTo>
                    <a:pt x="36" y="1"/>
                    <a:pt x="13" y="10"/>
                    <a:pt x="0" y="28"/>
                  </a:cubicBezTo>
                  <a:lnTo>
                    <a:pt x="305" y="536"/>
                  </a:lnTo>
                  <a:lnTo>
                    <a:pt x="805" y="837"/>
                  </a:lnTo>
                  <a:cubicBezTo>
                    <a:pt x="823" y="819"/>
                    <a:pt x="831" y="797"/>
                    <a:pt x="827" y="775"/>
                  </a:cubicBezTo>
                  <a:lnTo>
                    <a:pt x="827" y="89"/>
                  </a:lnTo>
                  <a:cubicBezTo>
                    <a:pt x="827" y="41"/>
                    <a:pt x="792" y="1"/>
                    <a:pt x="7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7"/>
            <p:cNvSpPr/>
            <p:nvPr/>
          </p:nvSpPr>
          <p:spPr>
            <a:xfrm>
              <a:off x="3462300" y="1634375"/>
              <a:ext cx="20800" cy="20800"/>
            </a:xfrm>
            <a:custGeom>
              <a:avLst/>
              <a:gdLst/>
              <a:ahLst/>
              <a:cxnLst/>
              <a:rect l="l" t="t" r="r" b="b"/>
              <a:pathLst>
                <a:path w="832" h="832" extrusionOk="0">
                  <a:moveTo>
                    <a:pt x="27" y="1"/>
                  </a:moveTo>
                  <a:cubicBezTo>
                    <a:pt x="10" y="18"/>
                    <a:pt x="1" y="40"/>
                    <a:pt x="1" y="62"/>
                  </a:cubicBezTo>
                  <a:lnTo>
                    <a:pt x="1" y="748"/>
                  </a:lnTo>
                  <a:cubicBezTo>
                    <a:pt x="1" y="792"/>
                    <a:pt x="40" y="832"/>
                    <a:pt x="89" y="832"/>
                  </a:cubicBezTo>
                  <a:lnTo>
                    <a:pt x="774" y="832"/>
                  </a:lnTo>
                  <a:cubicBezTo>
                    <a:pt x="797" y="832"/>
                    <a:pt x="819" y="823"/>
                    <a:pt x="832" y="810"/>
                  </a:cubicBezTo>
                  <a:lnTo>
                    <a:pt x="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7"/>
            <p:cNvSpPr/>
            <p:nvPr/>
          </p:nvSpPr>
          <p:spPr>
            <a:xfrm>
              <a:off x="3358725" y="1722900"/>
              <a:ext cx="20825" cy="20925"/>
            </a:xfrm>
            <a:custGeom>
              <a:avLst/>
              <a:gdLst/>
              <a:ahLst/>
              <a:cxnLst/>
              <a:rect l="l" t="t" r="r" b="b"/>
              <a:pathLst>
                <a:path w="833" h="837" extrusionOk="0">
                  <a:moveTo>
                    <a:pt x="63" y="1"/>
                  </a:moveTo>
                  <a:cubicBezTo>
                    <a:pt x="41" y="1"/>
                    <a:pt x="19" y="10"/>
                    <a:pt x="1" y="32"/>
                  </a:cubicBezTo>
                  <a:lnTo>
                    <a:pt x="306" y="540"/>
                  </a:lnTo>
                  <a:lnTo>
                    <a:pt x="810" y="837"/>
                  </a:lnTo>
                  <a:cubicBezTo>
                    <a:pt x="823" y="819"/>
                    <a:pt x="828" y="797"/>
                    <a:pt x="832" y="775"/>
                  </a:cubicBezTo>
                  <a:lnTo>
                    <a:pt x="832" y="89"/>
                  </a:lnTo>
                  <a:cubicBezTo>
                    <a:pt x="832" y="45"/>
                    <a:pt x="797" y="5"/>
                    <a:pt x="7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7"/>
            <p:cNvSpPr/>
            <p:nvPr/>
          </p:nvSpPr>
          <p:spPr>
            <a:xfrm>
              <a:off x="3358075" y="1723675"/>
              <a:ext cx="20925" cy="20700"/>
            </a:xfrm>
            <a:custGeom>
              <a:avLst/>
              <a:gdLst/>
              <a:ahLst/>
              <a:cxnLst/>
              <a:rect l="l" t="t" r="r" b="b"/>
              <a:pathLst>
                <a:path w="837" h="828" extrusionOk="0">
                  <a:moveTo>
                    <a:pt x="27" y="1"/>
                  </a:moveTo>
                  <a:cubicBezTo>
                    <a:pt x="9" y="14"/>
                    <a:pt x="0" y="36"/>
                    <a:pt x="0" y="58"/>
                  </a:cubicBezTo>
                  <a:lnTo>
                    <a:pt x="0" y="744"/>
                  </a:lnTo>
                  <a:cubicBezTo>
                    <a:pt x="5" y="792"/>
                    <a:pt x="40" y="828"/>
                    <a:pt x="89" y="828"/>
                  </a:cubicBezTo>
                  <a:lnTo>
                    <a:pt x="774" y="828"/>
                  </a:lnTo>
                  <a:cubicBezTo>
                    <a:pt x="796" y="828"/>
                    <a:pt x="818" y="819"/>
                    <a:pt x="836" y="806"/>
                  </a:cubicBezTo>
                  <a:lnTo>
                    <a:pt x="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7"/>
            <p:cNvSpPr/>
            <p:nvPr/>
          </p:nvSpPr>
          <p:spPr>
            <a:xfrm>
              <a:off x="3410900" y="1722900"/>
              <a:ext cx="20700" cy="20925"/>
            </a:xfrm>
            <a:custGeom>
              <a:avLst/>
              <a:gdLst/>
              <a:ahLst/>
              <a:cxnLst/>
              <a:rect l="l" t="t" r="r" b="b"/>
              <a:pathLst>
                <a:path w="828" h="837" extrusionOk="0">
                  <a:moveTo>
                    <a:pt x="58" y="1"/>
                  </a:moveTo>
                  <a:cubicBezTo>
                    <a:pt x="36" y="1"/>
                    <a:pt x="14" y="10"/>
                    <a:pt x="1" y="32"/>
                  </a:cubicBezTo>
                  <a:lnTo>
                    <a:pt x="301" y="540"/>
                  </a:lnTo>
                  <a:lnTo>
                    <a:pt x="805" y="837"/>
                  </a:lnTo>
                  <a:cubicBezTo>
                    <a:pt x="819" y="819"/>
                    <a:pt x="828" y="797"/>
                    <a:pt x="828" y="775"/>
                  </a:cubicBezTo>
                  <a:lnTo>
                    <a:pt x="828" y="89"/>
                  </a:lnTo>
                  <a:cubicBezTo>
                    <a:pt x="828" y="45"/>
                    <a:pt x="792" y="5"/>
                    <a:pt x="7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7"/>
            <p:cNvSpPr/>
            <p:nvPr/>
          </p:nvSpPr>
          <p:spPr>
            <a:xfrm>
              <a:off x="3410125" y="1723675"/>
              <a:ext cx="20925" cy="20700"/>
            </a:xfrm>
            <a:custGeom>
              <a:avLst/>
              <a:gdLst/>
              <a:ahLst/>
              <a:cxnLst/>
              <a:rect l="l" t="t" r="r" b="b"/>
              <a:pathLst>
                <a:path w="837" h="828" extrusionOk="0">
                  <a:moveTo>
                    <a:pt x="32" y="1"/>
                  </a:moveTo>
                  <a:cubicBezTo>
                    <a:pt x="10" y="14"/>
                    <a:pt x="1" y="36"/>
                    <a:pt x="1" y="58"/>
                  </a:cubicBezTo>
                  <a:lnTo>
                    <a:pt x="1" y="744"/>
                  </a:lnTo>
                  <a:cubicBezTo>
                    <a:pt x="5" y="792"/>
                    <a:pt x="45" y="828"/>
                    <a:pt x="89" y="828"/>
                  </a:cubicBezTo>
                  <a:lnTo>
                    <a:pt x="775" y="828"/>
                  </a:lnTo>
                  <a:cubicBezTo>
                    <a:pt x="797" y="828"/>
                    <a:pt x="819" y="819"/>
                    <a:pt x="836" y="806"/>
                  </a:cubicBezTo>
                  <a:lnTo>
                    <a:pt x="3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7"/>
            <p:cNvSpPr/>
            <p:nvPr/>
          </p:nvSpPr>
          <p:spPr>
            <a:xfrm>
              <a:off x="3358725" y="1812225"/>
              <a:ext cx="20825" cy="20700"/>
            </a:xfrm>
            <a:custGeom>
              <a:avLst/>
              <a:gdLst/>
              <a:ahLst/>
              <a:cxnLst/>
              <a:rect l="l" t="t" r="r" b="b"/>
              <a:pathLst>
                <a:path w="833" h="828" extrusionOk="0">
                  <a:moveTo>
                    <a:pt x="63" y="0"/>
                  </a:moveTo>
                  <a:cubicBezTo>
                    <a:pt x="41" y="0"/>
                    <a:pt x="19" y="5"/>
                    <a:pt x="1" y="22"/>
                  </a:cubicBezTo>
                  <a:lnTo>
                    <a:pt x="306" y="535"/>
                  </a:lnTo>
                  <a:lnTo>
                    <a:pt x="810" y="827"/>
                  </a:lnTo>
                  <a:cubicBezTo>
                    <a:pt x="823" y="809"/>
                    <a:pt x="832" y="792"/>
                    <a:pt x="832" y="770"/>
                  </a:cubicBezTo>
                  <a:lnTo>
                    <a:pt x="832" y="84"/>
                  </a:lnTo>
                  <a:cubicBezTo>
                    <a:pt x="832" y="36"/>
                    <a:pt x="792" y="0"/>
                    <a:pt x="7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7"/>
            <p:cNvSpPr/>
            <p:nvPr/>
          </p:nvSpPr>
          <p:spPr>
            <a:xfrm>
              <a:off x="3358075" y="1812775"/>
              <a:ext cx="20925" cy="20900"/>
            </a:xfrm>
            <a:custGeom>
              <a:avLst/>
              <a:gdLst/>
              <a:ahLst/>
              <a:cxnLst/>
              <a:rect l="l" t="t" r="r" b="b"/>
              <a:pathLst>
                <a:path w="837" h="836" extrusionOk="0">
                  <a:moveTo>
                    <a:pt x="27" y="0"/>
                  </a:moveTo>
                  <a:cubicBezTo>
                    <a:pt x="9" y="14"/>
                    <a:pt x="0" y="36"/>
                    <a:pt x="0" y="62"/>
                  </a:cubicBezTo>
                  <a:lnTo>
                    <a:pt x="0" y="748"/>
                  </a:lnTo>
                  <a:cubicBezTo>
                    <a:pt x="0" y="796"/>
                    <a:pt x="40" y="836"/>
                    <a:pt x="89" y="836"/>
                  </a:cubicBezTo>
                  <a:lnTo>
                    <a:pt x="774" y="836"/>
                  </a:lnTo>
                  <a:cubicBezTo>
                    <a:pt x="796" y="832"/>
                    <a:pt x="818" y="823"/>
                    <a:pt x="836" y="805"/>
                  </a:cubicBezTo>
                  <a:lnTo>
                    <a:pt x="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7"/>
            <p:cNvSpPr/>
            <p:nvPr/>
          </p:nvSpPr>
          <p:spPr>
            <a:xfrm>
              <a:off x="3410900" y="1812225"/>
              <a:ext cx="20700" cy="20700"/>
            </a:xfrm>
            <a:custGeom>
              <a:avLst/>
              <a:gdLst/>
              <a:ahLst/>
              <a:cxnLst/>
              <a:rect l="l" t="t" r="r" b="b"/>
              <a:pathLst>
                <a:path w="828" h="828" extrusionOk="0">
                  <a:moveTo>
                    <a:pt x="58" y="0"/>
                  </a:moveTo>
                  <a:cubicBezTo>
                    <a:pt x="36" y="0"/>
                    <a:pt x="14" y="9"/>
                    <a:pt x="1" y="22"/>
                  </a:cubicBezTo>
                  <a:lnTo>
                    <a:pt x="301" y="535"/>
                  </a:lnTo>
                  <a:lnTo>
                    <a:pt x="805" y="827"/>
                  </a:lnTo>
                  <a:cubicBezTo>
                    <a:pt x="819" y="809"/>
                    <a:pt x="828" y="792"/>
                    <a:pt x="828" y="770"/>
                  </a:cubicBezTo>
                  <a:lnTo>
                    <a:pt x="828" y="84"/>
                  </a:lnTo>
                  <a:cubicBezTo>
                    <a:pt x="828" y="36"/>
                    <a:pt x="792" y="0"/>
                    <a:pt x="74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7"/>
            <p:cNvSpPr/>
            <p:nvPr/>
          </p:nvSpPr>
          <p:spPr>
            <a:xfrm>
              <a:off x="3410125" y="1812775"/>
              <a:ext cx="20925" cy="20900"/>
            </a:xfrm>
            <a:custGeom>
              <a:avLst/>
              <a:gdLst/>
              <a:ahLst/>
              <a:cxnLst/>
              <a:rect l="l" t="t" r="r" b="b"/>
              <a:pathLst>
                <a:path w="837" h="836" extrusionOk="0">
                  <a:moveTo>
                    <a:pt x="32" y="0"/>
                  </a:moveTo>
                  <a:cubicBezTo>
                    <a:pt x="14" y="14"/>
                    <a:pt x="1" y="36"/>
                    <a:pt x="1" y="62"/>
                  </a:cubicBezTo>
                  <a:lnTo>
                    <a:pt x="1" y="748"/>
                  </a:lnTo>
                  <a:cubicBezTo>
                    <a:pt x="1" y="796"/>
                    <a:pt x="41" y="836"/>
                    <a:pt x="89" y="836"/>
                  </a:cubicBezTo>
                  <a:lnTo>
                    <a:pt x="775" y="836"/>
                  </a:lnTo>
                  <a:cubicBezTo>
                    <a:pt x="797" y="832"/>
                    <a:pt x="819" y="823"/>
                    <a:pt x="836" y="805"/>
                  </a:cubicBezTo>
                  <a:lnTo>
                    <a:pt x="3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7"/>
            <p:cNvSpPr/>
            <p:nvPr/>
          </p:nvSpPr>
          <p:spPr>
            <a:xfrm>
              <a:off x="3462975" y="1812225"/>
              <a:ext cx="20800" cy="20700"/>
            </a:xfrm>
            <a:custGeom>
              <a:avLst/>
              <a:gdLst/>
              <a:ahLst/>
              <a:cxnLst/>
              <a:rect l="l" t="t" r="r" b="b"/>
              <a:pathLst>
                <a:path w="832" h="828" extrusionOk="0">
                  <a:moveTo>
                    <a:pt x="62" y="0"/>
                  </a:moveTo>
                  <a:cubicBezTo>
                    <a:pt x="40" y="0"/>
                    <a:pt x="18" y="9"/>
                    <a:pt x="0" y="22"/>
                  </a:cubicBezTo>
                  <a:lnTo>
                    <a:pt x="305" y="535"/>
                  </a:lnTo>
                  <a:lnTo>
                    <a:pt x="805" y="827"/>
                  </a:lnTo>
                  <a:cubicBezTo>
                    <a:pt x="823" y="814"/>
                    <a:pt x="831" y="792"/>
                    <a:pt x="827" y="770"/>
                  </a:cubicBezTo>
                  <a:lnTo>
                    <a:pt x="827" y="84"/>
                  </a:lnTo>
                  <a:cubicBezTo>
                    <a:pt x="827" y="36"/>
                    <a:pt x="792" y="0"/>
                    <a:pt x="7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7"/>
            <p:cNvSpPr/>
            <p:nvPr/>
          </p:nvSpPr>
          <p:spPr>
            <a:xfrm>
              <a:off x="3462300" y="1812775"/>
              <a:ext cx="20800" cy="20900"/>
            </a:xfrm>
            <a:custGeom>
              <a:avLst/>
              <a:gdLst/>
              <a:ahLst/>
              <a:cxnLst/>
              <a:rect l="l" t="t" r="r" b="b"/>
              <a:pathLst>
                <a:path w="832" h="836" extrusionOk="0">
                  <a:moveTo>
                    <a:pt x="27" y="0"/>
                  </a:moveTo>
                  <a:cubicBezTo>
                    <a:pt x="10" y="14"/>
                    <a:pt x="1" y="36"/>
                    <a:pt x="1" y="62"/>
                  </a:cubicBezTo>
                  <a:lnTo>
                    <a:pt x="1" y="748"/>
                  </a:lnTo>
                  <a:cubicBezTo>
                    <a:pt x="1" y="796"/>
                    <a:pt x="36" y="836"/>
                    <a:pt x="89" y="836"/>
                  </a:cubicBezTo>
                  <a:lnTo>
                    <a:pt x="774" y="836"/>
                  </a:lnTo>
                  <a:cubicBezTo>
                    <a:pt x="797" y="832"/>
                    <a:pt x="819" y="823"/>
                    <a:pt x="832" y="805"/>
                  </a:cubicBezTo>
                  <a:lnTo>
                    <a:pt x="2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0" name="Google Shape;2510;p57"/>
          <p:cNvGrpSpPr/>
          <p:nvPr/>
        </p:nvGrpSpPr>
        <p:grpSpPr>
          <a:xfrm>
            <a:off x="2596625" y="1506725"/>
            <a:ext cx="210800" cy="356025"/>
            <a:chOff x="2596625" y="1506725"/>
            <a:chExt cx="210800" cy="356025"/>
          </a:xfrm>
        </p:grpSpPr>
        <p:sp>
          <p:nvSpPr>
            <p:cNvPr id="2511" name="Google Shape;2511;p57"/>
            <p:cNvSpPr/>
            <p:nvPr/>
          </p:nvSpPr>
          <p:spPr>
            <a:xfrm>
              <a:off x="2601825" y="1512025"/>
              <a:ext cx="200400" cy="345525"/>
            </a:xfrm>
            <a:custGeom>
              <a:avLst/>
              <a:gdLst/>
              <a:ahLst/>
              <a:cxnLst/>
              <a:rect l="l" t="t" r="r" b="b"/>
              <a:pathLst>
                <a:path w="8016" h="13821" extrusionOk="0">
                  <a:moveTo>
                    <a:pt x="1040" y="0"/>
                  </a:moveTo>
                  <a:cubicBezTo>
                    <a:pt x="464" y="0"/>
                    <a:pt x="0" y="467"/>
                    <a:pt x="5" y="1044"/>
                  </a:cubicBezTo>
                  <a:lnTo>
                    <a:pt x="5" y="12782"/>
                  </a:lnTo>
                  <a:cubicBezTo>
                    <a:pt x="5" y="13357"/>
                    <a:pt x="473" y="13821"/>
                    <a:pt x="1048" y="13821"/>
                  </a:cubicBezTo>
                  <a:lnTo>
                    <a:pt x="6973" y="13821"/>
                  </a:lnTo>
                  <a:cubicBezTo>
                    <a:pt x="7547" y="13821"/>
                    <a:pt x="8016" y="13357"/>
                    <a:pt x="8016" y="12782"/>
                  </a:cubicBezTo>
                  <a:lnTo>
                    <a:pt x="8016" y="1044"/>
                  </a:lnTo>
                  <a:cubicBezTo>
                    <a:pt x="8016" y="464"/>
                    <a:pt x="7547" y="0"/>
                    <a:pt x="6973" y="0"/>
                  </a:cubicBezTo>
                  <a:lnTo>
                    <a:pt x="1048" y="0"/>
                  </a:lnTo>
                  <a:cubicBezTo>
                    <a:pt x="1045" y="0"/>
                    <a:pt x="1043" y="0"/>
                    <a:pt x="10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7"/>
            <p:cNvSpPr/>
            <p:nvPr/>
          </p:nvSpPr>
          <p:spPr>
            <a:xfrm>
              <a:off x="2601825" y="1514000"/>
              <a:ext cx="198425" cy="343550"/>
            </a:xfrm>
            <a:custGeom>
              <a:avLst/>
              <a:gdLst/>
              <a:ahLst/>
              <a:cxnLst/>
              <a:rect l="l" t="t" r="r" b="b"/>
              <a:pathLst>
                <a:path w="7937" h="13742" extrusionOk="0">
                  <a:moveTo>
                    <a:pt x="641" y="1"/>
                  </a:moveTo>
                  <a:lnTo>
                    <a:pt x="641" y="1"/>
                  </a:lnTo>
                  <a:cubicBezTo>
                    <a:pt x="252" y="164"/>
                    <a:pt x="0" y="545"/>
                    <a:pt x="5" y="965"/>
                  </a:cubicBezTo>
                  <a:lnTo>
                    <a:pt x="5" y="12703"/>
                  </a:lnTo>
                  <a:cubicBezTo>
                    <a:pt x="5" y="13278"/>
                    <a:pt x="473" y="13742"/>
                    <a:pt x="1048" y="13742"/>
                  </a:cubicBezTo>
                  <a:lnTo>
                    <a:pt x="6973" y="13742"/>
                  </a:lnTo>
                  <a:cubicBezTo>
                    <a:pt x="7393" y="13742"/>
                    <a:pt x="7768" y="13490"/>
                    <a:pt x="7936" y="13105"/>
                  </a:cubicBezTo>
                  <a:lnTo>
                    <a:pt x="7936" y="13105"/>
                  </a:lnTo>
                  <a:cubicBezTo>
                    <a:pt x="7804" y="13158"/>
                    <a:pt x="7667" y="13185"/>
                    <a:pt x="7525" y="13189"/>
                  </a:cubicBezTo>
                  <a:lnTo>
                    <a:pt x="1114" y="13189"/>
                  </a:lnTo>
                  <a:cubicBezTo>
                    <a:pt x="809" y="13185"/>
                    <a:pt x="562" y="12937"/>
                    <a:pt x="562" y="12632"/>
                  </a:cubicBezTo>
                  <a:lnTo>
                    <a:pt x="562" y="408"/>
                  </a:lnTo>
                  <a:cubicBezTo>
                    <a:pt x="562" y="266"/>
                    <a:pt x="588" y="129"/>
                    <a:pt x="641" y="1"/>
                  </a:cubicBezTo>
                  <a:close/>
                </a:path>
              </a:pathLst>
            </a:custGeom>
            <a:solidFill>
              <a:srgbClr val="313033">
                <a:alpha val="192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7"/>
            <p:cNvSpPr/>
            <p:nvPr/>
          </p:nvSpPr>
          <p:spPr>
            <a:xfrm>
              <a:off x="2596625" y="1506725"/>
              <a:ext cx="210800" cy="356025"/>
            </a:xfrm>
            <a:custGeom>
              <a:avLst/>
              <a:gdLst/>
              <a:ahLst/>
              <a:cxnLst/>
              <a:rect l="l" t="t" r="r" b="b"/>
              <a:pathLst>
                <a:path w="8432" h="14241" extrusionOk="0">
                  <a:moveTo>
                    <a:pt x="1248" y="420"/>
                  </a:moveTo>
                  <a:cubicBezTo>
                    <a:pt x="1251" y="420"/>
                    <a:pt x="1253" y="420"/>
                    <a:pt x="1256" y="420"/>
                  </a:cubicBezTo>
                  <a:lnTo>
                    <a:pt x="7181" y="420"/>
                  </a:lnTo>
                  <a:cubicBezTo>
                    <a:pt x="7640" y="420"/>
                    <a:pt x="8016" y="796"/>
                    <a:pt x="8016" y="1256"/>
                  </a:cubicBezTo>
                  <a:lnTo>
                    <a:pt x="8016" y="12994"/>
                  </a:lnTo>
                  <a:cubicBezTo>
                    <a:pt x="8012" y="13454"/>
                    <a:pt x="7640" y="13825"/>
                    <a:pt x="7181" y="13830"/>
                  </a:cubicBezTo>
                  <a:lnTo>
                    <a:pt x="1256" y="13830"/>
                  </a:lnTo>
                  <a:cubicBezTo>
                    <a:pt x="796" y="13830"/>
                    <a:pt x="420" y="13454"/>
                    <a:pt x="420" y="12994"/>
                  </a:cubicBezTo>
                  <a:lnTo>
                    <a:pt x="420" y="1256"/>
                  </a:lnTo>
                  <a:cubicBezTo>
                    <a:pt x="420" y="794"/>
                    <a:pt x="788" y="420"/>
                    <a:pt x="1248" y="420"/>
                  </a:cubicBezTo>
                  <a:close/>
                  <a:moveTo>
                    <a:pt x="1256" y="0"/>
                  </a:moveTo>
                  <a:cubicBezTo>
                    <a:pt x="562" y="0"/>
                    <a:pt x="0" y="561"/>
                    <a:pt x="0" y="1256"/>
                  </a:cubicBezTo>
                  <a:lnTo>
                    <a:pt x="0" y="12994"/>
                  </a:lnTo>
                  <a:cubicBezTo>
                    <a:pt x="5" y="13684"/>
                    <a:pt x="566" y="14241"/>
                    <a:pt x="1256" y="14241"/>
                  </a:cubicBezTo>
                  <a:lnTo>
                    <a:pt x="7181" y="14241"/>
                  </a:lnTo>
                  <a:cubicBezTo>
                    <a:pt x="7870" y="14241"/>
                    <a:pt x="8432" y="13684"/>
                    <a:pt x="8432" y="12994"/>
                  </a:cubicBezTo>
                  <a:lnTo>
                    <a:pt x="8432" y="1256"/>
                  </a:lnTo>
                  <a:cubicBezTo>
                    <a:pt x="8432" y="566"/>
                    <a:pt x="7870" y="4"/>
                    <a:pt x="71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7"/>
            <p:cNvSpPr/>
            <p:nvPr/>
          </p:nvSpPr>
          <p:spPr>
            <a:xfrm>
              <a:off x="2669250" y="1527600"/>
              <a:ext cx="48875" cy="10525"/>
            </a:xfrm>
            <a:custGeom>
              <a:avLst/>
              <a:gdLst/>
              <a:ahLst/>
              <a:cxnLst/>
              <a:rect l="l" t="t" r="r" b="b"/>
              <a:pathLst>
                <a:path w="1955" h="421" extrusionOk="0">
                  <a:moveTo>
                    <a:pt x="279" y="1"/>
                  </a:moveTo>
                  <a:cubicBezTo>
                    <a:pt x="0" y="1"/>
                    <a:pt x="0" y="421"/>
                    <a:pt x="279" y="421"/>
                  </a:cubicBezTo>
                  <a:lnTo>
                    <a:pt x="1671" y="421"/>
                  </a:lnTo>
                  <a:cubicBezTo>
                    <a:pt x="1954" y="421"/>
                    <a:pt x="1954" y="1"/>
                    <a:pt x="167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7"/>
            <p:cNvSpPr/>
            <p:nvPr/>
          </p:nvSpPr>
          <p:spPr>
            <a:xfrm>
              <a:off x="2723175" y="1527600"/>
              <a:ext cx="10525" cy="10525"/>
            </a:xfrm>
            <a:custGeom>
              <a:avLst/>
              <a:gdLst/>
              <a:ahLst/>
              <a:cxnLst/>
              <a:rect l="l" t="t" r="r" b="b"/>
              <a:pathLst>
                <a:path w="421" h="421" extrusionOk="0">
                  <a:moveTo>
                    <a:pt x="213" y="1"/>
                  </a:moveTo>
                  <a:cubicBezTo>
                    <a:pt x="98" y="1"/>
                    <a:pt x="1" y="93"/>
                    <a:pt x="1" y="208"/>
                  </a:cubicBezTo>
                  <a:cubicBezTo>
                    <a:pt x="1" y="323"/>
                    <a:pt x="98" y="421"/>
                    <a:pt x="213" y="421"/>
                  </a:cubicBezTo>
                  <a:cubicBezTo>
                    <a:pt x="328" y="421"/>
                    <a:pt x="421" y="323"/>
                    <a:pt x="421" y="208"/>
                  </a:cubicBezTo>
                  <a:cubicBezTo>
                    <a:pt x="421" y="93"/>
                    <a:pt x="328" y="1"/>
                    <a:pt x="2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7"/>
            <p:cNvSpPr/>
            <p:nvPr/>
          </p:nvSpPr>
          <p:spPr>
            <a:xfrm>
              <a:off x="2696875" y="1601100"/>
              <a:ext cx="10425" cy="75850"/>
            </a:xfrm>
            <a:custGeom>
              <a:avLst/>
              <a:gdLst/>
              <a:ahLst/>
              <a:cxnLst/>
              <a:rect l="l" t="t" r="r" b="b"/>
              <a:pathLst>
                <a:path w="417" h="3034" extrusionOk="0">
                  <a:moveTo>
                    <a:pt x="208" y="1"/>
                  </a:moveTo>
                  <a:cubicBezTo>
                    <a:pt x="93" y="1"/>
                    <a:pt x="1" y="94"/>
                    <a:pt x="1" y="209"/>
                  </a:cubicBezTo>
                  <a:lnTo>
                    <a:pt x="1" y="2826"/>
                  </a:lnTo>
                  <a:cubicBezTo>
                    <a:pt x="1" y="2941"/>
                    <a:pt x="93" y="3034"/>
                    <a:pt x="208" y="3034"/>
                  </a:cubicBezTo>
                  <a:cubicBezTo>
                    <a:pt x="323" y="3034"/>
                    <a:pt x="416" y="2941"/>
                    <a:pt x="412" y="2826"/>
                  </a:cubicBezTo>
                  <a:lnTo>
                    <a:pt x="412" y="209"/>
                  </a:lnTo>
                  <a:cubicBezTo>
                    <a:pt x="416" y="94"/>
                    <a:pt x="323" y="1"/>
                    <a:pt x="2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7"/>
            <p:cNvSpPr/>
            <p:nvPr/>
          </p:nvSpPr>
          <p:spPr>
            <a:xfrm>
              <a:off x="2768825" y="1622225"/>
              <a:ext cx="10425" cy="34175"/>
            </a:xfrm>
            <a:custGeom>
              <a:avLst/>
              <a:gdLst/>
              <a:ahLst/>
              <a:cxnLst/>
              <a:rect l="l" t="t" r="r" b="b"/>
              <a:pathLst>
                <a:path w="417" h="1367" extrusionOk="0">
                  <a:moveTo>
                    <a:pt x="209" y="0"/>
                  </a:moveTo>
                  <a:cubicBezTo>
                    <a:pt x="94" y="0"/>
                    <a:pt x="1" y="93"/>
                    <a:pt x="1" y="212"/>
                  </a:cubicBezTo>
                  <a:lnTo>
                    <a:pt x="1" y="1154"/>
                  </a:lnTo>
                  <a:cubicBezTo>
                    <a:pt x="1" y="1269"/>
                    <a:pt x="94" y="1366"/>
                    <a:pt x="209" y="1366"/>
                  </a:cubicBezTo>
                  <a:cubicBezTo>
                    <a:pt x="323" y="1366"/>
                    <a:pt x="416" y="1269"/>
                    <a:pt x="416" y="1154"/>
                  </a:cubicBezTo>
                  <a:lnTo>
                    <a:pt x="416" y="212"/>
                  </a:lnTo>
                  <a:cubicBezTo>
                    <a:pt x="416" y="93"/>
                    <a:pt x="323" y="0"/>
                    <a:pt x="2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7"/>
            <p:cNvSpPr/>
            <p:nvPr/>
          </p:nvSpPr>
          <p:spPr>
            <a:xfrm>
              <a:off x="2744725" y="1605950"/>
              <a:ext cx="10525" cy="66025"/>
            </a:xfrm>
            <a:custGeom>
              <a:avLst/>
              <a:gdLst/>
              <a:ahLst/>
              <a:cxnLst/>
              <a:rect l="l" t="t" r="r" b="b"/>
              <a:pathLst>
                <a:path w="421" h="2641" extrusionOk="0">
                  <a:moveTo>
                    <a:pt x="211" y="0"/>
                  </a:moveTo>
                  <a:cubicBezTo>
                    <a:pt x="106" y="0"/>
                    <a:pt x="1" y="70"/>
                    <a:pt x="1" y="209"/>
                  </a:cubicBezTo>
                  <a:lnTo>
                    <a:pt x="1" y="2437"/>
                  </a:lnTo>
                  <a:cubicBezTo>
                    <a:pt x="5" y="2548"/>
                    <a:pt x="98" y="2641"/>
                    <a:pt x="213" y="2641"/>
                  </a:cubicBezTo>
                  <a:cubicBezTo>
                    <a:pt x="328" y="2641"/>
                    <a:pt x="421" y="2548"/>
                    <a:pt x="421" y="2437"/>
                  </a:cubicBezTo>
                  <a:lnTo>
                    <a:pt x="421" y="209"/>
                  </a:lnTo>
                  <a:cubicBezTo>
                    <a:pt x="421" y="70"/>
                    <a:pt x="316" y="0"/>
                    <a:pt x="2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7"/>
            <p:cNvSpPr/>
            <p:nvPr/>
          </p:nvSpPr>
          <p:spPr>
            <a:xfrm>
              <a:off x="2720300" y="1574800"/>
              <a:ext cx="11425" cy="127575"/>
            </a:xfrm>
            <a:custGeom>
              <a:avLst/>
              <a:gdLst/>
              <a:ahLst/>
              <a:cxnLst/>
              <a:rect l="l" t="t" r="r" b="b"/>
              <a:pathLst>
                <a:path w="457" h="5103" extrusionOk="0">
                  <a:moveTo>
                    <a:pt x="231" y="0"/>
                  </a:moveTo>
                  <a:cubicBezTo>
                    <a:pt x="102" y="0"/>
                    <a:pt x="1" y="115"/>
                    <a:pt x="23" y="244"/>
                  </a:cubicBezTo>
                  <a:lnTo>
                    <a:pt x="23" y="4899"/>
                  </a:lnTo>
                  <a:cubicBezTo>
                    <a:pt x="23" y="5010"/>
                    <a:pt x="116" y="5103"/>
                    <a:pt x="226" y="5103"/>
                  </a:cubicBezTo>
                  <a:cubicBezTo>
                    <a:pt x="229" y="5103"/>
                    <a:pt x="232" y="5103"/>
                    <a:pt x="234" y="5103"/>
                  </a:cubicBezTo>
                  <a:cubicBezTo>
                    <a:pt x="346" y="5103"/>
                    <a:pt x="439" y="5012"/>
                    <a:pt x="439" y="4899"/>
                  </a:cubicBezTo>
                  <a:lnTo>
                    <a:pt x="439" y="244"/>
                  </a:lnTo>
                  <a:cubicBezTo>
                    <a:pt x="456" y="115"/>
                    <a:pt x="359" y="0"/>
                    <a:pt x="23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7"/>
            <p:cNvSpPr/>
            <p:nvPr/>
          </p:nvSpPr>
          <p:spPr>
            <a:xfrm>
              <a:off x="2672775" y="1575650"/>
              <a:ext cx="10525" cy="126500"/>
            </a:xfrm>
            <a:custGeom>
              <a:avLst/>
              <a:gdLst/>
              <a:ahLst/>
              <a:cxnLst/>
              <a:rect l="l" t="t" r="r" b="b"/>
              <a:pathLst>
                <a:path w="421" h="5060" extrusionOk="0">
                  <a:moveTo>
                    <a:pt x="211" y="1"/>
                  </a:moveTo>
                  <a:cubicBezTo>
                    <a:pt x="106" y="1"/>
                    <a:pt x="1" y="70"/>
                    <a:pt x="1" y="210"/>
                  </a:cubicBezTo>
                  <a:lnTo>
                    <a:pt x="1" y="4848"/>
                  </a:lnTo>
                  <a:cubicBezTo>
                    <a:pt x="1" y="4962"/>
                    <a:pt x="94" y="5060"/>
                    <a:pt x="208" y="5060"/>
                  </a:cubicBezTo>
                  <a:cubicBezTo>
                    <a:pt x="328" y="5060"/>
                    <a:pt x="421" y="4962"/>
                    <a:pt x="421" y="4848"/>
                  </a:cubicBezTo>
                  <a:lnTo>
                    <a:pt x="421" y="210"/>
                  </a:lnTo>
                  <a:cubicBezTo>
                    <a:pt x="421" y="70"/>
                    <a:pt x="316" y="1"/>
                    <a:pt x="2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7"/>
            <p:cNvSpPr/>
            <p:nvPr/>
          </p:nvSpPr>
          <p:spPr>
            <a:xfrm>
              <a:off x="2624800" y="1622225"/>
              <a:ext cx="10525" cy="34175"/>
            </a:xfrm>
            <a:custGeom>
              <a:avLst/>
              <a:gdLst/>
              <a:ahLst/>
              <a:cxnLst/>
              <a:rect l="l" t="t" r="r" b="b"/>
              <a:pathLst>
                <a:path w="421" h="1367" extrusionOk="0">
                  <a:moveTo>
                    <a:pt x="211" y="0"/>
                  </a:moveTo>
                  <a:cubicBezTo>
                    <a:pt x="106" y="0"/>
                    <a:pt x="1" y="71"/>
                    <a:pt x="1" y="212"/>
                  </a:cubicBezTo>
                  <a:lnTo>
                    <a:pt x="1" y="1154"/>
                  </a:lnTo>
                  <a:cubicBezTo>
                    <a:pt x="1" y="1269"/>
                    <a:pt x="98" y="1366"/>
                    <a:pt x="213" y="1366"/>
                  </a:cubicBezTo>
                  <a:cubicBezTo>
                    <a:pt x="328" y="1366"/>
                    <a:pt x="421" y="1269"/>
                    <a:pt x="421" y="1154"/>
                  </a:cubicBezTo>
                  <a:lnTo>
                    <a:pt x="421" y="212"/>
                  </a:lnTo>
                  <a:cubicBezTo>
                    <a:pt x="421" y="71"/>
                    <a:pt x="316" y="0"/>
                    <a:pt x="2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7"/>
            <p:cNvSpPr/>
            <p:nvPr/>
          </p:nvSpPr>
          <p:spPr>
            <a:xfrm>
              <a:off x="2648350" y="1605075"/>
              <a:ext cx="11400" cy="66900"/>
            </a:xfrm>
            <a:custGeom>
              <a:avLst/>
              <a:gdLst/>
              <a:ahLst/>
              <a:cxnLst/>
              <a:rect l="l" t="t" r="r" b="b"/>
              <a:pathLst>
                <a:path w="456" h="2676" extrusionOk="0">
                  <a:moveTo>
                    <a:pt x="230" y="1"/>
                  </a:moveTo>
                  <a:cubicBezTo>
                    <a:pt x="98" y="1"/>
                    <a:pt x="1" y="116"/>
                    <a:pt x="23" y="244"/>
                  </a:cubicBezTo>
                  <a:lnTo>
                    <a:pt x="23" y="2472"/>
                  </a:lnTo>
                  <a:cubicBezTo>
                    <a:pt x="23" y="2583"/>
                    <a:pt x="116" y="2671"/>
                    <a:pt x="226" y="2676"/>
                  </a:cubicBezTo>
                  <a:cubicBezTo>
                    <a:pt x="341" y="2676"/>
                    <a:pt x="434" y="2583"/>
                    <a:pt x="438" y="2472"/>
                  </a:cubicBezTo>
                  <a:lnTo>
                    <a:pt x="438" y="244"/>
                  </a:lnTo>
                  <a:cubicBezTo>
                    <a:pt x="456" y="116"/>
                    <a:pt x="359" y="1"/>
                    <a:pt x="23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7"/>
            <p:cNvSpPr/>
            <p:nvPr/>
          </p:nvSpPr>
          <p:spPr>
            <a:xfrm>
              <a:off x="2657850" y="1735875"/>
              <a:ext cx="92875" cy="93500"/>
            </a:xfrm>
            <a:custGeom>
              <a:avLst/>
              <a:gdLst/>
              <a:ahLst/>
              <a:cxnLst/>
              <a:rect l="l" t="t" r="r" b="b"/>
              <a:pathLst>
                <a:path w="3715" h="3740" extrusionOk="0">
                  <a:moveTo>
                    <a:pt x="1770" y="0"/>
                  </a:moveTo>
                  <a:cubicBezTo>
                    <a:pt x="1217" y="0"/>
                    <a:pt x="677" y="236"/>
                    <a:pt x="301" y="671"/>
                  </a:cubicBezTo>
                  <a:cubicBezTo>
                    <a:pt x="1" y="1016"/>
                    <a:pt x="58" y="1463"/>
                    <a:pt x="58" y="1949"/>
                  </a:cubicBezTo>
                  <a:cubicBezTo>
                    <a:pt x="58" y="3028"/>
                    <a:pt x="655" y="3740"/>
                    <a:pt x="1725" y="3740"/>
                  </a:cubicBezTo>
                  <a:cubicBezTo>
                    <a:pt x="2180" y="3740"/>
                    <a:pt x="2636" y="3740"/>
                    <a:pt x="2967" y="3479"/>
                  </a:cubicBezTo>
                  <a:cubicBezTo>
                    <a:pt x="3441" y="3112"/>
                    <a:pt x="3715" y="2546"/>
                    <a:pt x="3715" y="1949"/>
                  </a:cubicBezTo>
                  <a:cubicBezTo>
                    <a:pt x="3715" y="1135"/>
                    <a:pt x="3211" y="406"/>
                    <a:pt x="2450" y="123"/>
                  </a:cubicBezTo>
                  <a:cubicBezTo>
                    <a:pt x="2228" y="40"/>
                    <a:pt x="1998" y="0"/>
                    <a:pt x="17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7"/>
            <p:cNvSpPr/>
            <p:nvPr/>
          </p:nvSpPr>
          <p:spPr>
            <a:xfrm>
              <a:off x="2649225" y="1744900"/>
              <a:ext cx="90000" cy="88450"/>
            </a:xfrm>
            <a:custGeom>
              <a:avLst/>
              <a:gdLst/>
              <a:ahLst/>
              <a:cxnLst/>
              <a:rect l="l" t="t" r="r" b="b"/>
              <a:pathLst>
                <a:path w="3600" h="3538" extrusionOk="0">
                  <a:moveTo>
                    <a:pt x="982" y="1"/>
                  </a:moveTo>
                  <a:cubicBezTo>
                    <a:pt x="293" y="496"/>
                    <a:pt x="1" y="1376"/>
                    <a:pt x="257" y="2180"/>
                  </a:cubicBezTo>
                  <a:cubicBezTo>
                    <a:pt x="518" y="2989"/>
                    <a:pt x="1265" y="3538"/>
                    <a:pt x="2114" y="3538"/>
                  </a:cubicBezTo>
                  <a:cubicBezTo>
                    <a:pt x="2689" y="3538"/>
                    <a:pt x="3233" y="3281"/>
                    <a:pt x="3600" y="2844"/>
                  </a:cubicBezTo>
                  <a:lnTo>
                    <a:pt x="3600" y="2844"/>
                  </a:lnTo>
                  <a:cubicBezTo>
                    <a:pt x="3258" y="3093"/>
                    <a:pt x="2858" y="3214"/>
                    <a:pt x="2461" y="3214"/>
                  </a:cubicBezTo>
                  <a:cubicBezTo>
                    <a:pt x="1934" y="3214"/>
                    <a:pt x="1410" y="3001"/>
                    <a:pt x="1027" y="2587"/>
                  </a:cubicBezTo>
                  <a:cubicBezTo>
                    <a:pt x="359" y="1862"/>
                    <a:pt x="337" y="748"/>
                    <a:pt x="9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7"/>
            <p:cNvSpPr/>
            <p:nvPr/>
          </p:nvSpPr>
          <p:spPr>
            <a:xfrm>
              <a:off x="2672450" y="1750875"/>
              <a:ext cx="59275" cy="59150"/>
            </a:xfrm>
            <a:custGeom>
              <a:avLst/>
              <a:gdLst/>
              <a:ahLst/>
              <a:cxnLst/>
              <a:rect l="l" t="t" r="r" b="b"/>
              <a:pathLst>
                <a:path w="2371" h="2366" extrusionOk="0">
                  <a:moveTo>
                    <a:pt x="1402" y="814"/>
                  </a:moveTo>
                  <a:cubicBezTo>
                    <a:pt x="1353" y="969"/>
                    <a:pt x="1278" y="1123"/>
                    <a:pt x="1185" y="1261"/>
                  </a:cubicBezTo>
                  <a:cubicBezTo>
                    <a:pt x="1092" y="1119"/>
                    <a:pt x="1017" y="969"/>
                    <a:pt x="964" y="814"/>
                  </a:cubicBezTo>
                  <a:close/>
                  <a:moveTo>
                    <a:pt x="1185" y="0"/>
                  </a:moveTo>
                  <a:cubicBezTo>
                    <a:pt x="1070" y="0"/>
                    <a:pt x="973" y="93"/>
                    <a:pt x="973" y="208"/>
                  </a:cubicBezTo>
                  <a:lnTo>
                    <a:pt x="973" y="394"/>
                  </a:lnTo>
                  <a:lnTo>
                    <a:pt x="279" y="394"/>
                  </a:lnTo>
                  <a:cubicBezTo>
                    <a:pt x="277" y="394"/>
                    <a:pt x="276" y="394"/>
                    <a:pt x="275" y="394"/>
                  </a:cubicBezTo>
                  <a:cubicBezTo>
                    <a:pt x="0" y="394"/>
                    <a:pt x="2" y="810"/>
                    <a:pt x="279" y="814"/>
                  </a:cubicBezTo>
                  <a:lnTo>
                    <a:pt x="531" y="814"/>
                  </a:lnTo>
                  <a:cubicBezTo>
                    <a:pt x="606" y="1088"/>
                    <a:pt x="730" y="1349"/>
                    <a:pt x="902" y="1579"/>
                  </a:cubicBezTo>
                  <a:cubicBezTo>
                    <a:pt x="770" y="1703"/>
                    <a:pt x="611" y="1800"/>
                    <a:pt x="443" y="1875"/>
                  </a:cubicBezTo>
                  <a:lnTo>
                    <a:pt x="239" y="1968"/>
                  </a:lnTo>
                  <a:cubicBezTo>
                    <a:pt x="137" y="2017"/>
                    <a:pt x="89" y="2136"/>
                    <a:pt x="133" y="2242"/>
                  </a:cubicBezTo>
                  <a:cubicBezTo>
                    <a:pt x="168" y="2317"/>
                    <a:pt x="244" y="2366"/>
                    <a:pt x="328" y="2366"/>
                  </a:cubicBezTo>
                  <a:cubicBezTo>
                    <a:pt x="359" y="2366"/>
                    <a:pt x="385" y="2357"/>
                    <a:pt x="412" y="2348"/>
                  </a:cubicBezTo>
                  <a:lnTo>
                    <a:pt x="615" y="2255"/>
                  </a:lnTo>
                  <a:cubicBezTo>
                    <a:pt x="823" y="2167"/>
                    <a:pt x="1017" y="2043"/>
                    <a:pt x="1185" y="1888"/>
                  </a:cubicBezTo>
                  <a:cubicBezTo>
                    <a:pt x="1353" y="2043"/>
                    <a:pt x="1548" y="2167"/>
                    <a:pt x="1756" y="2255"/>
                  </a:cubicBezTo>
                  <a:lnTo>
                    <a:pt x="1955" y="2348"/>
                  </a:lnTo>
                  <a:cubicBezTo>
                    <a:pt x="1981" y="2357"/>
                    <a:pt x="2012" y="2366"/>
                    <a:pt x="2043" y="2366"/>
                  </a:cubicBezTo>
                  <a:cubicBezTo>
                    <a:pt x="2260" y="2353"/>
                    <a:pt x="2317" y="2061"/>
                    <a:pt x="2127" y="1968"/>
                  </a:cubicBezTo>
                  <a:lnTo>
                    <a:pt x="1919" y="1875"/>
                  </a:lnTo>
                  <a:cubicBezTo>
                    <a:pt x="1756" y="1800"/>
                    <a:pt x="1601" y="1703"/>
                    <a:pt x="1468" y="1579"/>
                  </a:cubicBezTo>
                  <a:cubicBezTo>
                    <a:pt x="1641" y="1353"/>
                    <a:pt x="1764" y="1093"/>
                    <a:pt x="1831" y="814"/>
                  </a:cubicBezTo>
                  <a:lnTo>
                    <a:pt x="2092" y="814"/>
                  </a:lnTo>
                  <a:cubicBezTo>
                    <a:pt x="2369" y="810"/>
                    <a:pt x="2370" y="394"/>
                    <a:pt x="2096" y="394"/>
                  </a:cubicBezTo>
                  <a:cubicBezTo>
                    <a:pt x="2095" y="394"/>
                    <a:pt x="2093" y="394"/>
                    <a:pt x="2092" y="394"/>
                  </a:cubicBezTo>
                  <a:lnTo>
                    <a:pt x="1389" y="394"/>
                  </a:lnTo>
                  <a:lnTo>
                    <a:pt x="1389" y="208"/>
                  </a:lnTo>
                  <a:cubicBezTo>
                    <a:pt x="1393" y="93"/>
                    <a:pt x="1300" y="0"/>
                    <a:pt x="11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6" name="Google Shape;2526;p57"/>
          <p:cNvGrpSpPr/>
          <p:nvPr/>
        </p:nvGrpSpPr>
        <p:grpSpPr>
          <a:xfrm>
            <a:off x="1754600" y="1507375"/>
            <a:ext cx="356050" cy="354725"/>
            <a:chOff x="1754600" y="1507375"/>
            <a:chExt cx="356050" cy="354725"/>
          </a:xfrm>
        </p:grpSpPr>
        <p:sp>
          <p:nvSpPr>
            <p:cNvPr id="2527" name="Google Shape;2527;p57"/>
            <p:cNvSpPr/>
            <p:nvPr/>
          </p:nvSpPr>
          <p:spPr>
            <a:xfrm>
              <a:off x="1917075" y="1779175"/>
              <a:ext cx="32750" cy="50100"/>
            </a:xfrm>
            <a:custGeom>
              <a:avLst/>
              <a:gdLst/>
              <a:ahLst/>
              <a:cxnLst/>
              <a:rect l="l" t="t" r="r" b="b"/>
              <a:pathLst>
                <a:path w="1310" h="2004" extrusionOk="0">
                  <a:moveTo>
                    <a:pt x="1" y="0"/>
                  </a:moveTo>
                  <a:lnTo>
                    <a:pt x="186" y="1176"/>
                  </a:lnTo>
                  <a:lnTo>
                    <a:pt x="1" y="2003"/>
                  </a:lnTo>
                  <a:lnTo>
                    <a:pt x="1309" y="2003"/>
                  </a:lnTo>
                  <a:lnTo>
                    <a:pt x="1159" y="1769"/>
                  </a:lnTo>
                  <a:lnTo>
                    <a:pt x="1309" y="1543"/>
                  </a:lnTo>
                  <a:lnTo>
                    <a:pt x="130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7"/>
            <p:cNvSpPr/>
            <p:nvPr/>
          </p:nvSpPr>
          <p:spPr>
            <a:xfrm>
              <a:off x="1917075" y="1779175"/>
              <a:ext cx="32750" cy="55725"/>
            </a:xfrm>
            <a:custGeom>
              <a:avLst/>
              <a:gdLst/>
              <a:ahLst/>
              <a:cxnLst/>
              <a:rect l="l" t="t" r="r" b="b"/>
              <a:pathLst>
                <a:path w="1310" h="2229" extrusionOk="0">
                  <a:moveTo>
                    <a:pt x="1" y="0"/>
                  </a:moveTo>
                  <a:lnTo>
                    <a:pt x="1" y="1999"/>
                  </a:lnTo>
                  <a:lnTo>
                    <a:pt x="620" y="2229"/>
                  </a:lnTo>
                  <a:lnTo>
                    <a:pt x="1309" y="1999"/>
                  </a:lnTo>
                  <a:lnTo>
                    <a:pt x="1309" y="1543"/>
                  </a:lnTo>
                  <a:lnTo>
                    <a:pt x="686" y="1543"/>
                  </a:lnTo>
                  <a:cubicBezTo>
                    <a:pt x="602" y="1543"/>
                    <a:pt x="536" y="1477"/>
                    <a:pt x="540" y="1397"/>
                  </a:cubicBezTo>
                  <a:lnTo>
                    <a:pt x="5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7"/>
            <p:cNvSpPr/>
            <p:nvPr/>
          </p:nvSpPr>
          <p:spPr>
            <a:xfrm>
              <a:off x="1759125" y="1507375"/>
              <a:ext cx="103150" cy="105700"/>
            </a:xfrm>
            <a:custGeom>
              <a:avLst/>
              <a:gdLst/>
              <a:ahLst/>
              <a:cxnLst/>
              <a:rect l="l" t="t" r="r" b="b"/>
              <a:pathLst>
                <a:path w="4126" h="4228" extrusionOk="0">
                  <a:moveTo>
                    <a:pt x="222" y="1"/>
                  </a:moveTo>
                  <a:cubicBezTo>
                    <a:pt x="1" y="1"/>
                    <a:pt x="1" y="482"/>
                    <a:pt x="1" y="708"/>
                  </a:cubicBezTo>
                  <a:lnTo>
                    <a:pt x="32" y="2976"/>
                  </a:lnTo>
                  <a:cubicBezTo>
                    <a:pt x="32" y="3197"/>
                    <a:pt x="213" y="3378"/>
                    <a:pt x="438" y="3378"/>
                  </a:cubicBezTo>
                  <a:lnTo>
                    <a:pt x="1703" y="3418"/>
                  </a:lnTo>
                  <a:cubicBezTo>
                    <a:pt x="1709" y="3418"/>
                    <a:pt x="1714" y="3417"/>
                    <a:pt x="1720" y="3417"/>
                  </a:cubicBezTo>
                  <a:cubicBezTo>
                    <a:pt x="1771" y="3417"/>
                    <a:pt x="1818" y="3435"/>
                    <a:pt x="1862" y="3467"/>
                  </a:cubicBezTo>
                  <a:lnTo>
                    <a:pt x="2729" y="4201"/>
                  </a:lnTo>
                  <a:cubicBezTo>
                    <a:pt x="2753" y="4219"/>
                    <a:pt x="2780" y="4227"/>
                    <a:pt x="2806" y="4227"/>
                  </a:cubicBezTo>
                  <a:cubicBezTo>
                    <a:pt x="2876" y="4227"/>
                    <a:pt x="2941" y="4170"/>
                    <a:pt x="2941" y="4090"/>
                  </a:cubicBezTo>
                  <a:lnTo>
                    <a:pt x="2994" y="3736"/>
                  </a:lnTo>
                  <a:cubicBezTo>
                    <a:pt x="2994" y="3591"/>
                    <a:pt x="3118" y="3471"/>
                    <a:pt x="3263" y="3471"/>
                  </a:cubicBezTo>
                  <a:lnTo>
                    <a:pt x="3683" y="3471"/>
                  </a:lnTo>
                  <a:cubicBezTo>
                    <a:pt x="3905" y="3471"/>
                    <a:pt x="4126" y="3423"/>
                    <a:pt x="4126" y="3201"/>
                  </a:cubicBezTo>
                  <a:lnTo>
                    <a:pt x="4126" y="407"/>
                  </a:lnTo>
                  <a:cubicBezTo>
                    <a:pt x="4126" y="182"/>
                    <a:pt x="3949" y="1"/>
                    <a:pt x="37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7"/>
            <p:cNvSpPr/>
            <p:nvPr/>
          </p:nvSpPr>
          <p:spPr>
            <a:xfrm>
              <a:off x="1754600" y="1507375"/>
              <a:ext cx="107800" cy="111475"/>
            </a:xfrm>
            <a:custGeom>
              <a:avLst/>
              <a:gdLst/>
              <a:ahLst/>
              <a:cxnLst/>
              <a:rect l="l" t="t" r="r" b="b"/>
              <a:pathLst>
                <a:path w="4312" h="4459" extrusionOk="0">
                  <a:moveTo>
                    <a:pt x="403" y="1"/>
                  </a:moveTo>
                  <a:cubicBezTo>
                    <a:pt x="177" y="1"/>
                    <a:pt x="0" y="182"/>
                    <a:pt x="0" y="407"/>
                  </a:cubicBezTo>
                  <a:lnTo>
                    <a:pt x="0" y="3197"/>
                  </a:lnTo>
                  <a:cubicBezTo>
                    <a:pt x="0" y="3418"/>
                    <a:pt x="182" y="3595"/>
                    <a:pt x="403" y="3595"/>
                  </a:cubicBezTo>
                  <a:lnTo>
                    <a:pt x="1848" y="3595"/>
                  </a:lnTo>
                  <a:cubicBezTo>
                    <a:pt x="1906" y="3595"/>
                    <a:pt x="1959" y="3613"/>
                    <a:pt x="2003" y="3648"/>
                  </a:cubicBezTo>
                  <a:lnTo>
                    <a:pt x="3100" y="4435"/>
                  </a:lnTo>
                  <a:cubicBezTo>
                    <a:pt x="3123" y="4451"/>
                    <a:pt x="3149" y="4459"/>
                    <a:pt x="3175" y="4459"/>
                  </a:cubicBezTo>
                  <a:cubicBezTo>
                    <a:pt x="3245" y="4459"/>
                    <a:pt x="3313" y="4402"/>
                    <a:pt x="3316" y="4324"/>
                  </a:cubicBezTo>
                  <a:lnTo>
                    <a:pt x="3316" y="3865"/>
                  </a:lnTo>
                  <a:cubicBezTo>
                    <a:pt x="3312" y="3719"/>
                    <a:pt x="3431" y="3595"/>
                    <a:pt x="3582" y="3595"/>
                  </a:cubicBezTo>
                  <a:lnTo>
                    <a:pt x="3904" y="3595"/>
                  </a:lnTo>
                  <a:cubicBezTo>
                    <a:pt x="4125" y="3595"/>
                    <a:pt x="4307" y="3418"/>
                    <a:pt x="4311" y="3197"/>
                  </a:cubicBezTo>
                  <a:lnTo>
                    <a:pt x="4311" y="3148"/>
                  </a:lnTo>
                  <a:lnTo>
                    <a:pt x="3582" y="3148"/>
                  </a:lnTo>
                  <a:cubicBezTo>
                    <a:pt x="3578" y="3148"/>
                    <a:pt x="3575" y="3148"/>
                    <a:pt x="3571" y="3148"/>
                  </a:cubicBezTo>
                  <a:cubicBezTo>
                    <a:pt x="3275" y="3148"/>
                    <a:pt x="3014" y="3333"/>
                    <a:pt x="2910" y="3604"/>
                  </a:cubicBezTo>
                  <a:cubicBezTo>
                    <a:pt x="2895" y="3639"/>
                    <a:pt x="2860" y="3659"/>
                    <a:pt x="2825" y="3659"/>
                  </a:cubicBezTo>
                  <a:cubicBezTo>
                    <a:pt x="2807" y="3659"/>
                    <a:pt x="2789" y="3654"/>
                    <a:pt x="2772" y="3644"/>
                  </a:cubicBezTo>
                  <a:lnTo>
                    <a:pt x="2268" y="3281"/>
                  </a:lnTo>
                  <a:cubicBezTo>
                    <a:pt x="2154" y="3196"/>
                    <a:pt x="2011" y="3148"/>
                    <a:pt x="1867" y="3148"/>
                  </a:cubicBezTo>
                  <a:cubicBezTo>
                    <a:pt x="1861" y="3148"/>
                    <a:pt x="1855" y="3148"/>
                    <a:pt x="1848" y="3148"/>
                  </a:cubicBezTo>
                  <a:lnTo>
                    <a:pt x="562" y="3148"/>
                  </a:lnTo>
                  <a:cubicBezTo>
                    <a:pt x="500" y="3148"/>
                    <a:pt x="447" y="3095"/>
                    <a:pt x="447" y="3029"/>
                  </a:cubicBezTo>
                  <a:lnTo>
                    <a:pt x="44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7"/>
            <p:cNvSpPr/>
            <p:nvPr/>
          </p:nvSpPr>
          <p:spPr>
            <a:xfrm>
              <a:off x="2006175" y="1507375"/>
              <a:ext cx="104475" cy="105950"/>
            </a:xfrm>
            <a:custGeom>
              <a:avLst/>
              <a:gdLst/>
              <a:ahLst/>
              <a:cxnLst/>
              <a:rect l="l" t="t" r="r" b="b"/>
              <a:pathLst>
                <a:path w="4179" h="4238" extrusionOk="0">
                  <a:moveTo>
                    <a:pt x="425" y="1"/>
                  </a:moveTo>
                  <a:lnTo>
                    <a:pt x="310" y="155"/>
                  </a:lnTo>
                  <a:cubicBezTo>
                    <a:pt x="89" y="155"/>
                    <a:pt x="0" y="390"/>
                    <a:pt x="0" y="611"/>
                  </a:cubicBezTo>
                  <a:lnTo>
                    <a:pt x="49" y="3104"/>
                  </a:lnTo>
                  <a:cubicBezTo>
                    <a:pt x="53" y="3321"/>
                    <a:pt x="230" y="3502"/>
                    <a:pt x="451" y="3502"/>
                  </a:cubicBezTo>
                  <a:lnTo>
                    <a:pt x="774" y="3502"/>
                  </a:lnTo>
                  <a:cubicBezTo>
                    <a:pt x="924" y="3502"/>
                    <a:pt x="1044" y="3622"/>
                    <a:pt x="1044" y="3772"/>
                  </a:cubicBezTo>
                  <a:lnTo>
                    <a:pt x="951" y="4103"/>
                  </a:lnTo>
                  <a:cubicBezTo>
                    <a:pt x="947" y="4181"/>
                    <a:pt x="1013" y="4238"/>
                    <a:pt x="1084" y="4238"/>
                  </a:cubicBezTo>
                  <a:cubicBezTo>
                    <a:pt x="1109" y="4238"/>
                    <a:pt x="1135" y="4230"/>
                    <a:pt x="1158" y="4214"/>
                  </a:cubicBezTo>
                  <a:lnTo>
                    <a:pt x="2162" y="3515"/>
                  </a:lnTo>
                  <a:cubicBezTo>
                    <a:pt x="2206" y="3484"/>
                    <a:pt x="2264" y="3467"/>
                    <a:pt x="2321" y="3467"/>
                  </a:cubicBezTo>
                  <a:lnTo>
                    <a:pt x="3533" y="3480"/>
                  </a:lnTo>
                  <a:cubicBezTo>
                    <a:pt x="3758" y="3480"/>
                    <a:pt x="4006" y="3445"/>
                    <a:pt x="4006" y="3219"/>
                  </a:cubicBezTo>
                  <a:lnTo>
                    <a:pt x="4178" y="3060"/>
                  </a:lnTo>
                  <a:lnTo>
                    <a:pt x="4178" y="407"/>
                  </a:lnTo>
                  <a:cubicBezTo>
                    <a:pt x="4178" y="182"/>
                    <a:pt x="3997" y="1"/>
                    <a:pt x="37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7"/>
            <p:cNvSpPr/>
            <p:nvPr/>
          </p:nvSpPr>
          <p:spPr>
            <a:xfrm>
              <a:off x="2003400" y="1507375"/>
              <a:ext cx="107250" cy="111475"/>
            </a:xfrm>
            <a:custGeom>
              <a:avLst/>
              <a:gdLst/>
              <a:ahLst/>
              <a:cxnLst/>
              <a:rect l="l" t="t" r="r" b="b"/>
              <a:pathLst>
                <a:path w="4290" h="4459" extrusionOk="0">
                  <a:moveTo>
                    <a:pt x="398" y="1"/>
                  </a:moveTo>
                  <a:cubicBezTo>
                    <a:pt x="177" y="5"/>
                    <a:pt x="1" y="186"/>
                    <a:pt x="1" y="407"/>
                  </a:cubicBezTo>
                  <a:lnTo>
                    <a:pt x="1" y="3197"/>
                  </a:lnTo>
                  <a:cubicBezTo>
                    <a:pt x="1" y="3414"/>
                    <a:pt x="177" y="3595"/>
                    <a:pt x="398" y="3595"/>
                  </a:cubicBezTo>
                  <a:lnTo>
                    <a:pt x="726" y="3595"/>
                  </a:lnTo>
                  <a:cubicBezTo>
                    <a:pt x="872" y="3595"/>
                    <a:pt x="991" y="3719"/>
                    <a:pt x="991" y="3865"/>
                  </a:cubicBezTo>
                  <a:lnTo>
                    <a:pt x="991" y="4324"/>
                  </a:lnTo>
                  <a:cubicBezTo>
                    <a:pt x="991" y="4402"/>
                    <a:pt x="1058" y="4459"/>
                    <a:pt x="1128" y="4459"/>
                  </a:cubicBezTo>
                  <a:cubicBezTo>
                    <a:pt x="1154" y="4459"/>
                    <a:pt x="1180" y="4451"/>
                    <a:pt x="1203" y="4435"/>
                  </a:cubicBezTo>
                  <a:lnTo>
                    <a:pt x="2286" y="3648"/>
                  </a:lnTo>
                  <a:cubicBezTo>
                    <a:pt x="2335" y="3617"/>
                    <a:pt x="2388" y="3595"/>
                    <a:pt x="2450" y="3595"/>
                  </a:cubicBezTo>
                  <a:lnTo>
                    <a:pt x="3887" y="3595"/>
                  </a:lnTo>
                  <a:cubicBezTo>
                    <a:pt x="4103" y="3595"/>
                    <a:pt x="4285" y="3418"/>
                    <a:pt x="4289" y="3197"/>
                  </a:cubicBezTo>
                  <a:lnTo>
                    <a:pt x="4289" y="3060"/>
                  </a:lnTo>
                  <a:lnTo>
                    <a:pt x="2450" y="3060"/>
                  </a:lnTo>
                  <a:cubicBezTo>
                    <a:pt x="2278" y="3060"/>
                    <a:pt x="2109" y="3113"/>
                    <a:pt x="1972" y="3210"/>
                  </a:cubicBezTo>
                  <a:lnTo>
                    <a:pt x="1552" y="3515"/>
                  </a:lnTo>
                  <a:cubicBezTo>
                    <a:pt x="1538" y="3527"/>
                    <a:pt x="1521" y="3532"/>
                    <a:pt x="1505" y="3532"/>
                  </a:cubicBezTo>
                  <a:cubicBezTo>
                    <a:pt x="1478" y="3532"/>
                    <a:pt x="1451" y="3517"/>
                    <a:pt x="1437" y="3489"/>
                  </a:cubicBezTo>
                  <a:cubicBezTo>
                    <a:pt x="1296" y="3224"/>
                    <a:pt x="1022" y="3060"/>
                    <a:pt x="726" y="3060"/>
                  </a:cubicBezTo>
                  <a:lnTo>
                    <a:pt x="584" y="3060"/>
                  </a:lnTo>
                  <a:cubicBezTo>
                    <a:pt x="558" y="3060"/>
                    <a:pt x="536" y="3033"/>
                    <a:pt x="536" y="3007"/>
                  </a:cubicBezTo>
                  <a:lnTo>
                    <a:pt x="5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7"/>
            <p:cNvSpPr/>
            <p:nvPr/>
          </p:nvSpPr>
          <p:spPr>
            <a:xfrm>
              <a:off x="1867550" y="1829225"/>
              <a:ext cx="137975" cy="29325"/>
            </a:xfrm>
            <a:custGeom>
              <a:avLst/>
              <a:gdLst/>
              <a:ahLst/>
              <a:cxnLst/>
              <a:rect l="l" t="t" r="r" b="b"/>
              <a:pathLst>
                <a:path w="5519" h="1173" extrusionOk="0">
                  <a:moveTo>
                    <a:pt x="577" y="0"/>
                  </a:moveTo>
                  <a:cubicBezTo>
                    <a:pt x="501" y="0"/>
                    <a:pt x="428" y="13"/>
                    <a:pt x="359" y="37"/>
                  </a:cubicBezTo>
                  <a:cubicBezTo>
                    <a:pt x="5" y="143"/>
                    <a:pt x="1" y="457"/>
                    <a:pt x="1" y="846"/>
                  </a:cubicBezTo>
                  <a:cubicBezTo>
                    <a:pt x="1" y="1098"/>
                    <a:pt x="5" y="1173"/>
                    <a:pt x="257" y="1173"/>
                  </a:cubicBezTo>
                  <a:lnTo>
                    <a:pt x="5023" y="1155"/>
                  </a:lnTo>
                  <a:cubicBezTo>
                    <a:pt x="5280" y="1155"/>
                    <a:pt x="5417" y="828"/>
                    <a:pt x="5435" y="806"/>
                  </a:cubicBezTo>
                  <a:cubicBezTo>
                    <a:pt x="5448" y="784"/>
                    <a:pt x="5519" y="762"/>
                    <a:pt x="5510" y="739"/>
                  </a:cubicBezTo>
                  <a:cubicBezTo>
                    <a:pt x="5457" y="318"/>
                    <a:pt x="5099" y="1"/>
                    <a:pt x="4674" y="1"/>
                  </a:cubicBezTo>
                  <a:cubicBezTo>
                    <a:pt x="4671" y="1"/>
                    <a:pt x="4668" y="1"/>
                    <a:pt x="4665" y="1"/>
                  </a:cubicBezTo>
                  <a:lnTo>
                    <a:pt x="611" y="1"/>
                  </a:lnTo>
                  <a:cubicBezTo>
                    <a:pt x="600" y="1"/>
                    <a:pt x="589" y="0"/>
                    <a:pt x="57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7"/>
            <p:cNvSpPr/>
            <p:nvPr/>
          </p:nvSpPr>
          <p:spPr>
            <a:xfrm>
              <a:off x="1861250" y="1830125"/>
              <a:ext cx="144375" cy="31975"/>
            </a:xfrm>
            <a:custGeom>
              <a:avLst/>
              <a:gdLst/>
              <a:ahLst/>
              <a:cxnLst/>
              <a:rect l="l" t="t" r="r" b="b"/>
              <a:pathLst>
                <a:path w="5775" h="1279" extrusionOk="0">
                  <a:moveTo>
                    <a:pt x="611" y="1"/>
                  </a:moveTo>
                  <a:cubicBezTo>
                    <a:pt x="478" y="40"/>
                    <a:pt x="355" y="115"/>
                    <a:pt x="253" y="213"/>
                  </a:cubicBezTo>
                  <a:cubicBezTo>
                    <a:pt x="94" y="372"/>
                    <a:pt x="1" y="593"/>
                    <a:pt x="5" y="818"/>
                  </a:cubicBezTo>
                  <a:cubicBezTo>
                    <a:pt x="5" y="1070"/>
                    <a:pt x="204" y="1274"/>
                    <a:pt x="456" y="1278"/>
                  </a:cubicBezTo>
                  <a:lnTo>
                    <a:pt x="5315" y="1278"/>
                  </a:lnTo>
                  <a:cubicBezTo>
                    <a:pt x="5435" y="1278"/>
                    <a:pt x="5549" y="1230"/>
                    <a:pt x="5638" y="1146"/>
                  </a:cubicBezTo>
                  <a:cubicBezTo>
                    <a:pt x="5722" y="1062"/>
                    <a:pt x="5771" y="942"/>
                    <a:pt x="5775" y="818"/>
                  </a:cubicBezTo>
                  <a:cubicBezTo>
                    <a:pt x="5775" y="779"/>
                    <a:pt x="5771" y="743"/>
                    <a:pt x="5762" y="703"/>
                  </a:cubicBezTo>
                  <a:lnTo>
                    <a:pt x="828" y="703"/>
                  </a:lnTo>
                  <a:cubicBezTo>
                    <a:pt x="686" y="703"/>
                    <a:pt x="571" y="589"/>
                    <a:pt x="571" y="447"/>
                  </a:cubicBezTo>
                  <a:lnTo>
                    <a:pt x="571" y="248"/>
                  </a:lnTo>
                  <a:cubicBezTo>
                    <a:pt x="571" y="164"/>
                    <a:pt x="584" y="80"/>
                    <a:pt x="61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7"/>
            <p:cNvSpPr/>
            <p:nvPr/>
          </p:nvSpPr>
          <p:spPr>
            <a:xfrm>
              <a:off x="1836950" y="1669850"/>
              <a:ext cx="192900" cy="122500"/>
            </a:xfrm>
            <a:custGeom>
              <a:avLst/>
              <a:gdLst/>
              <a:ahLst/>
              <a:cxnLst/>
              <a:rect l="l" t="t" r="r" b="b"/>
              <a:pathLst>
                <a:path w="7716" h="4900" extrusionOk="0">
                  <a:moveTo>
                    <a:pt x="429" y="1"/>
                  </a:moveTo>
                  <a:cubicBezTo>
                    <a:pt x="190" y="1"/>
                    <a:pt x="0" y="195"/>
                    <a:pt x="5" y="434"/>
                  </a:cubicBezTo>
                  <a:lnTo>
                    <a:pt x="181" y="947"/>
                  </a:lnTo>
                  <a:cubicBezTo>
                    <a:pt x="181" y="2910"/>
                    <a:pt x="1472" y="4577"/>
                    <a:pt x="3369" y="4815"/>
                  </a:cubicBezTo>
                  <a:cubicBezTo>
                    <a:pt x="3528" y="4838"/>
                    <a:pt x="3696" y="4899"/>
                    <a:pt x="3860" y="4899"/>
                  </a:cubicBezTo>
                  <a:cubicBezTo>
                    <a:pt x="5987" y="4895"/>
                    <a:pt x="7711" y="3171"/>
                    <a:pt x="7715" y="1049"/>
                  </a:cubicBezTo>
                  <a:lnTo>
                    <a:pt x="7715" y="434"/>
                  </a:lnTo>
                  <a:cubicBezTo>
                    <a:pt x="7715" y="195"/>
                    <a:pt x="7525" y="1"/>
                    <a:pt x="7286" y="1"/>
                  </a:cubicBezTo>
                  <a:cubicBezTo>
                    <a:pt x="7048" y="1"/>
                    <a:pt x="6858" y="195"/>
                    <a:pt x="6858" y="434"/>
                  </a:cubicBezTo>
                  <a:lnTo>
                    <a:pt x="6986" y="1026"/>
                  </a:lnTo>
                  <a:cubicBezTo>
                    <a:pt x="6986" y="1522"/>
                    <a:pt x="6933" y="2141"/>
                    <a:pt x="6720" y="2556"/>
                  </a:cubicBezTo>
                  <a:cubicBezTo>
                    <a:pt x="6380" y="3215"/>
                    <a:pt x="5668" y="3648"/>
                    <a:pt x="4974" y="3909"/>
                  </a:cubicBezTo>
                  <a:cubicBezTo>
                    <a:pt x="4833" y="3958"/>
                    <a:pt x="4634" y="3949"/>
                    <a:pt x="4492" y="3975"/>
                  </a:cubicBezTo>
                  <a:cubicBezTo>
                    <a:pt x="4278" y="4022"/>
                    <a:pt x="4064" y="4044"/>
                    <a:pt x="3855" y="4044"/>
                  </a:cubicBezTo>
                  <a:cubicBezTo>
                    <a:pt x="2244" y="4044"/>
                    <a:pt x="862" y="2735"/>
                    <a:pt x="862" y="1049"/>
                  </a:cubicBezTo>
                  <a:lnTo>
                    <a:pt x="862" y="434"/>
                  </a:lnTo>
                  <a:cubicBezTo>
                    <a:pt x="862" y="195"/>
                    <a:pt x="668" y="1"/>
                    <a:pt x="42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7"/>
            <p:cNvSpPr/>
            <p:nvPr/>
          </p:nvSpPr>
          <p:spPr>
            <a:xfrm>
              <a:off x="1938750" y="1669850"/>
              <a:ext cx="85800" cy="101050"/>
            </a:xfrm>
            <a:custGeom>
              <a:avLst/>
              <a:gdLst/>
              <a:ahLst/>
              <a:cxnLst/>
              <a:rect l="l" t="t" r="r" b="b"/>
              <a:pathLst>
                <a:path w="3432" h="4042" extrusionOk="0">
                  <a:moveTo>
                    <a:pt x="3214" y="1"/>
                  </a:moveTo>
                  <a:cubicBezTo>
                    <a:pt x="2976" y="1"/>
                    <a:pt x="2786" y="195"/>
                    <a:pt x="2786" y="434"/>
                  </a:cubicBezTo>
                  <a:lnTo>
                    <a:pt x="2786" y="1049"/>
                  </a:lnTo>
                  <a:cubicBezTo>
                    <a:pt x="2786" y="2623"/>
                    <a:pt x="1570" y="3927"/>
                    <a:pt x="0" y="4042"/>
                  </a:cubicBezTo>
                  <a:lnTo>
                    <a:pt x="217" y="4042"/>
                  </a:lnTo>
                  <a:cubicBezTo>
                    <a:pt x="1870" y="4042"/>
                    <a:pt x="3214" y="2702"/>
                    <a:pt x="3214" y="1049"/>
                  </a:cubicBezTo>
                  <a:lnTo>
                    <a:pt x="3214" y="434"/>
                  </a:lnTo>
                  <a:cubicBezTo>
                    <a:pt x="3214" y="279"/>
                    <a:pt x="3294" y="138"/>
                    <a:pt x="3431" y="63"/>
                  </a:cubicBezTo>
                  <a:cubicBezTo>
                    <a:pt x="3365" y="23"/>
                    <a:pt x="3290" y="1"/>
                    <a:pt x="3214" y="1"/>
                  </a:cubicBezTo>
                  <a:close/>
                </a:path>
              </a:pathLst>
            </a:custGeom>
            <a:solidFill>
              <a:srgbClr val="D82F3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7"/>
            <p:cNvSpPr/>
            <p:nvPr/>
          </p:nvSpPr>
          <p:spPr>
            <a:xfrm>
              <a:off x="1836950" y="1669850"/>
              <a:ext cx="101825" cy="122400"/>
            </a:xfrm>
            <a:custGeom>
              <a:avLst/>
              <a:gdLst/>
              <a:ahLst/>
              <a:cxnLst/>
              <a:rect l="l" t="t" r="r" b="b"/>
              <a:pathLst>
                <a:path w="4073" h="4896" extrusionOk="0">
                  <a:moveTo>
                    <a:pt x="429" y="1"/>
                  </a:moveTo>
                  <a:cubicBezTo>
                    <a:pt x="190" y="1"/>
                    <a:pt x="0" y="195"/>
                    <a:pt x="5" y="434"/>
                  </a:cubicBezTo>
                  <a:lnTo>
                    <a:pt x="5" y="1049"/>
                  </a:lnTo>
                  <a:cubicBezTo>
                    <a:pt x="9" y="3171"/>
                    <a:pt x="1733" y="4895"/>
                    <a:pt x="3860" y="4895"/>
                  </a:cubicBezTo>
                  <a:lnTo>
                    <a:pt x="4072" y="4895"/>
                  </a:lnTo>
                  <a:cubicBezTo>
                    <a:pt x="2030" y="4776"/>
                    <a:pt x="433" y="3091"/>
                    <a:pt x="429" y="1049"/>
                  </a:cubicBezTo>
                  <a:lnTo>
                    <a:pt x="429" y="434"/>
                  </a:lnTo>
                  <a:cubicBezTo>
                    <a:pt x="429" y="279"/>
                    <a:pt x="513" y="138"/>
                    <a:pt x="646" y="63"/>
                  </a:cubicBezTo>
                  <a:cubicBezTo>
                    <a:pt x="579" y="23"/>
                    <a:pt x="504" y="1"/>
                    <a:pt x="42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7"/>
            <p:cNvSpPr/>
            <p:nvPr/>
          </p:nvSpPr>
          <p:spPr>
            <a:xfrm>
              <a:off x="1828425" y="1657025"/>
              <a:ext cx="211800" cy="31100"/>
            </a:xfrm>
            <a:custGeom>
              <a:avLst/>
              <a:gdLst/>
              <a:ahLst/>
              <a:cxnLst/>
              <a:rect l="l" t="t" r="r" b="b"/>
              <a:pathLst>
                <a:path w="8472" h="1244" extrusionOk="0">
                  <a:moveTo>
                    <a:pt x="416" y="1"/>
                  </a:moveTo>
                  <a:lnTo>
                    <a:pt x="284" y="151"/>
                  </a:lnTo>
                  <a:cubicBezTo>
                    <a:pt x="129" y="151"/>
                    <a:pt x="1" y="275"/>
                    <a:pt x="1" y="434"/>
                  </a:cubicBezTo>
                  <a:lnTo>
                    <a:pt x="45" y="956"/>
                  </a:lnTo>
                  <a:cubicBezTo>
                    <a:pt x="45" y="1115"/>
                    <a:pt x="173" y="1243"/>
                    <a:pt x="332" y="1243"/>
                  </a:cubicBezTo>
                  <a:lnTo>
                    <a:pt x="8047" y="1172"/>
                  </a:lnTo>
                  <a:cubicBezTo>
                    <a:pt x="8207" y="1172"/>
                    <a:pt x="8335" y="1044"/>
                    <a:pt x="8335" y="885"/>
                  </a:cubicBezTo>
                  <a:lnTo>
                    <a:pt x="8467" y="801"/>
                  </a:lnTo>
                  <a:lnTo>
                    <a:pt x="8467" y="288"/>
                  </a:lnTo>
                  <a:cubicBezTo>
                    <a:pt x="8472" y="129"/>
                    <a:pt x="8344" y="1"/>
                    <a:pt x="818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7"/>
            <p:cNvSpPr/>
            <p:nvPr/>
          </p:nvSpPr>
          <p:spPr>
            <a:xfrm>
              <a:off x="1825900" y="1657025"/>
              <a:ext cx="214325" cy="32975"/>
            </a:xfrm>
            <a:custGeom>
              <a:avLst/>
              <a:gdLst/>
              <a:ahLst/>
              <a:cxnLst/>
              <a:rect l="l" t="t" r="r" b="b"/>
              <a:pathLst>
                <a:path w="8573" h="1319" extrusionOk="0">
                  <a:moveTo>
                    <a:pt x="287" y="1"/>
                  </a:moveTo>
                  <a:cubicBezTo>
                    <a:pt x="128" y="1"/>
                    <a:pt x="0" y="129"/>
                    <a:pt x="4" y="288"/>
                  </a:cubicBezTo>
                  <a:lnTo>
                    <a:pt x="4" y="1031"/>
                  </a:lnTo>
                  <a:cubicBezTo>
                    <a:pt x="0" y="1186"/>
                    <a:pt x="128" y="1318"/>
                    <a:pt x="287" y="1318"/>
                  </a:cubicBezTo>
                  <a:lnTo>
                    <a:pt x="8290" y="1318"/>
                  </a:lnTo>
                  <a:cubicBezTo>
                    <a:pt x="8445" y="1318"/>
                    <a:pt x="8573" y="1186"/>
                    <a:pt x="8568" y="1031"/>
                  </a:cubicBezTo>
                  <a:lnTo>
                    <a:pt x="8568" y="801"/>
                  </a:lnTo>
                  <a:lnTo>
                    <a:pt x="663" y="801"/>
                  </a:lnTo>
                  <a:cubicBezTo>
                    <a:pt x="584" y="801"/>
                    <a:pt x="517" y="739"/>
                    <a:pt x="517" y="660"/>
                  </a:cubicBezTo>
                  <a:lnTo>
                    <a:pt x="5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7"/>
            <p:cNvSpPr/>
            <p:nvPr/>
          </p:nvSpPr>
          <p:spPr>
            <a:xfrm>
              <a:off x="2031525" y="1523075"/>
              <a:ext cx="49925" cy="57600"/>
            </a:xfrm>
            <a:custGeom>
              <a:avLst/>
              <a:gdLst/>
              <a:ahLst/>
              <a:cxnLst/>
              <a:rect l="l" t="t" r="r" b="b"/>
              <a:pathLst>
                <a:path w="1997" h="2304" extrusionOk="0">
                  <a:moveTo>
                    <a:pt x="1015" y="739"/>
                  </a:moveTo>
                  <a:lnTo>
                    <a:pt x="1267" y="1402"/>
                  </a:lnTo>
                  <a:lnTo>
                    <a:pt x="763" y="1402"/>
                  </a:lnTo>
                  <a:lnTo>
                    <a:pt x="1015" y="739"/>
                  </a:lnTo>
                  <a:close/>
                  <a:moveTo>
                    <a:pt x="1015" y="0"/>
                  </a:moveTo>
                  <a:cubicBezTo>
                    <a:pt x="909" y="0"/>
                    <a:pt x="816" y="62"/>
                    <a:pt x="777" y="160"/>
                  </a:cubicBezTo>
                  <a:lnTo>
                    <a:pt x="78" y="1999"/>
                  </a:lnTo>
                  <a:cubicBezTo>
                    <a:pt x="0" y="2174"/>
                    <a:pt x="146" y="2303"/>
                    <a:pt x="287" y="2303"/>
                  </a:cubicBezTo>
                  <a:cubicBezTo>
                    <a:pt x="370" y="2303"/>
                    <a:pt x="452" y="2258"/>
                    <a:pt x="485" y="2149"/>
                  </a:cubicBezTo>
                  <a:lnTo>
                    <a:pt x="604" y="1826"/>
                  </a:lnTo>
                  <a:lnTo>
                    <a:pt x="1435" y="1826"/>
                  </a:lnTo>
                  <a:lnTo>
                    <a:pt x="1555" y="2149"/>
                  </a:lnTo>
                  <a:cubicBezTo>
                    <a:pt x="1586" y="2233"/>
                    <a:pt x="1665" y="2286"/>
                    <a:pt x="1754" y="2286"/>
                  </a:cubicBezTo>
                  <a:lnTo>
                    <a:pt x="1833" y="2277"/>
                  </a:lnTo>
                  <a:cubicBezTo>
                    <a:pt x="1944" y="2233"/>
                    <a:pt x="1997" y="2109"/>
                    <a:pt x="1953" y="1999"/>
                  </a:cubicBezTo>
                  <a:lnTo>
                    <a:pt x="1259" y="160"/>
                  </a:lnTo>
                  <a:lnTo>
                    <a:pt x="1250" y="160"/>
                  </a:lnTo>
                  <a:cubicBezTo>
                    <a:pt x="1210" y="62"/>
                    <a:pt x="1117" y="0"/>
                    <a:pt x="10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7"/>
            <p:cNvSpPr/>
            <p:nvPr/>
          </p:nvSpPr>
          <p:spPr>
            <a:xfrm>
              <a:off x="1886800" y="1550300"/>
              <a:ext cx="96300" cy="193975"/>
            </a:xfrm>
            <a:custGeom>
              <a:avLst/>
              <a:gdLst/>
              <a:ahLst/>
              <a:cxnLst/>
              <a:rect l="l" t="t" r="r" b="b"/>
              <a:pathLst>
                <a:path w="3852" h="7759" extrusionOk="0">
                  <a:moveTo>
                    <a:pt x="1852" y="0"/>
                  </a:moveTo>
                  <a:cubicBezTo>
                    <a:pt x="1419" y="0"/>
                    <a:pt x="976" y="144"/>
                    <a:pt x="593" y="463"/>
                  </a:cubicBezTo>
                  <a:cubicBezTo>
                    <a:pt x="155" y="826"/>
                    <a:pt x="164" y="1591"/>
                    <a:pt x="164" y="2205"/>
                  </a:cubicBezTo>
                  <a:lnTo>
                    <a:pt x="0" y="6003"/>
                  </a:lnTo>
                  <a:cubicBezTo>
                    <a:pt x="0" y="7104"/>
                    <a:pt x="756" y="7758"/>
                    <a:pt x="1853" y="7758"/>
                  </a:cubicBezTo>
                  <a:cubicBezTo>
                    <a:pt x="2476" y="7758"/>
                    <a:pt x="3046" y="7679"/>
                    <a:pt x="3409" y="7232"/>
                  </a:cubicBezTo>
                  <a:cubicBezTo>
                    <a:pt x="3612" y="6980"/>
                    <a:pt x="3749" y="6679"/>
                    <a:pt x="3811" y="6361"/>
                  </a:cubicBezTo>
                  <a:cubicBezTo>
                    <a:pt x="3842" y="6237"/>
                    <a:pt x="3316" y="5999"/>
                    <a:pt x="3316" y="5870"/>
                  </a:cubicBezTo>
                  <a:lnTo>
                    <a:pt x="3851" y="5335"/>
                  </a:lnTo>
                  <a:lnTo>
                    <a:pt x="3851" y="1989"/>
                  </a:lnTo>
                  <a:cubicBezTo>
                    <a:pt x="3848" y="804"/>
                    <a:pt x="2877" y="0"/>
                    <a:pt x="185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7"/>
            <p:cNvSpPr/>
            <p:nvPr/>
          </p:nvSpPr>
          <p:spPr>
            <a:xfrm>
              <a:off x="1883700" y="1558550"/>
              <a:ext cx="99400" cy="191000"/>
            </a:xfrm>
            <a:custGeom>
              <a:avLst/>
              <a:gdLst/>
              <a:ahLst/>
              <a:cxnLst/>
              <a:rect l="l" t="t" r="r" b="b"/>
              <a:pathLst>
                <a:path w="3976" h="7640" extrusionOk="0">
                  <a:moveTo>
                    <a:pt x="902" y="1"/>
                  </a:moveTo>
                  <a:lnTo>
                    <a:pt x="902" y="1"/>
                  </a:lnTo>
                  <a:cubicBezTo>
                    <a:pt x="787" y="71"/>
                    <a:pt x="681" y="155"/>
                    <a:pt x="588" y="253"/>
                  </a:cubicBezTo>
                  <a:cubicBezTo>
                    <a:pt x="213" y="624"/>
                    <a:pt x="0" y="1132"/>
                    <a:pt x="0" y="1659"/>
                  </a:cubicBezTo>
                  <a:lnTo>
                    <a:pt x="0" y="5655"/>
                  </a:lnTo>
                  <a:cubicBezTo>
                    <a:pt x="5" y="5779"/>
                    <a:pt x="18" y="5903"/>
                    <a:pt x="40" y="6031"/>
                  </a:cubicBezTo>
                  <a:cubicBezTo>
                    <a:pt x="190" y="6823"/>
                    <a:pt x="809" y="7446"/>
                    <a:pt x="1605" y="7601"/>
                  </a:cubicBezTo>
                  <a:cubicBezTo>
                    <a:pt x="1735" y="7627"/>
                    <a:pt x="1865" y="7639"/>
                    <a:pt x="1994" y="7639"/>
                  </a:cubicBezTo>
                  <a:cubicBezTo>
                    <a:pt x="2652" y="7639"/>
                    <a:pt x="3278" y="7309"/>
                    <a:pt x="3648" y="6743"/>
                  </a:cubicBezTo>
                  <a:lnTo>
                    <a:pt x="3648" y="6743"/>
                  </a:lnTo>
                  <a:cubicBezTo>
                    <a:pt x="3314" y="6963"/>
                    <a:pt x="2937" y="7068"/>
                    <a:pt x="2564" y="7068"/>
                  </a:cubicBezTo>
                  <a:cubicBezTo>
                    <a:pt x="1911" y="7068"/>
                    <a:pt x="1271" y="6746"/>
                    <a:pt x="893" y="6155"/>
                  </a:cubicBezTo>
                  <a:cubicBezTo>
                    <a:pt x="859" y="6103"/>
                    <a:pt x="896" y="6031"/>
                    <a:pt x="959" y="6031"/>
                  </a:cubicBezTo>
                  <a:cubicBezTo>
                    <a:pt x="960" y="6031"/>
                    <a:pt x="962" y="6031"/>
                    <a:pt x="964" y="6031"/>
                  </a:cubicBezTo>
                  <a:lnTo>
                    <a:pt x="3935" y="6031"/>
                  </a:lnTo>
                  <a:cubicBezTo>
                    <a:pt x="3962" y="5907"/>
                    <a:pt x="3975" y="5779"/>
                    <a:pt x="3975" y="5655"/>
                  </a:cubicBezTo>
                  <a:lnTo>
                    <a:pt x="3975" y="4691"/>
                  </a:lnTo>
                  <a:lnTo>
                    <a:pt x="575" y="4669"/>
                  </a:lnTo>
                  <a:lnTo>
                    <a:pt x="575" y="1088"/>
                  </a:lnTo>
                  <a:cubicBezTo>
                    <a:pt x="575" y="699"/>
                    <a:pt x="686" y="323"/>
                    <a:pt x="9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7"/>
            <p:cNvSpPr/>
            <p:nvPr/>
          </p:nvSpPr>
          <p:spPr>
            <a:xfrm>
              <a:off x="1878175" y="1649950"/>
              <a:ext cx="112100" cy="43575"/>
            </a:xfrm>
            <a:custGeom>
              <a:avLst/>
              <a:gdLst/>
              <a:ahLst/>
              <a:cxnLst/>
              <a:rect l="l" t="t" r="r" b="b"/>
              <a:pathLst>
                <a:path w="4484" h="1743" extrusionOk="0">
                  <a:moveTo>
                    <a:pt x="482" y="1"/>
                  </a:moveTo>
                  <a:lnTo>
                    <a:pt x="288" y="142"/>
                  </a:lnTo>
                  <a:cubicBezTo>
                    <a:pt x="133" y="142"/>
                    <a:pt x="5" y="271"/>
                    <a:pt x="0" y="430"/>
                  </a:cubicBezTo>
                  <a:lnTo>
                    <a:pt x="80" y="1455"/>
                  </a:lnTo>
                  <a:cubicBezTo>
                    <a:pt x="80" y="1615"/>
                    <a:pt x="208" y="1743"/>
                    <a:pt x="367" y="1743"/>
                  </a:cubicBezTo>
                  <a:lnTo>
                    <a:pt x="4055" y="1743"/>
                  </a:lnTo>
                  <a:cubicBezTo>
                    <a:pt x="4209" y="1743"/>
                    <a:pt x="4342" y="1615"/>
                    <a:pt x="4342" y="1455"/>
                  </a:cubicBezTo>
                  <a:lnTo>
                    <a:pt x="4483" y="1314"/>
                  </a:lnTo>
                  <a:lnTo>
                    <a:pt x="4483" y="284"/>
                  </a:lnTo>
                  <a:cubicBezTo>
                    <a:pt x="4479" y="129"/>
                    <a:pt x="4351" y="1"/>
                    <a:pt x="419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7"/>
            <p:cNvSpPr/>
            <p:nvPr/>
          </p:nvSpPr>
          <p:spPr>
            <a:xfrm>
              <a:off x="1875850" y="1649950"/>
              <a:ext cx="114425" cy="47125"/>
            </a:xfrm>
            <a:custGeom>
              <a:avLst/>
              <a:gdLst/>
              <a:ahLst/>
              <a:cxnLst/>
              <a:rect l="l" t="t" r="r" b="b"/>
              <a:pathLst>
                <a:path w="4577" h="1885" extrusionOk="0">
                  <a:moveTo>
                    <a:pt x="288" y="1"/>
                  </a:moveTo>
                  <a:cubicBezTo>
                    <a:pt x="133" y="1"/>
                    <a:pt x="5" y="129"/>
                    <a:pt x="0" y="284"/>
                  </a:cubicBezTo>
                  <a:lnTo>
                    <a:pt x="0" y="1601"/>
                  </a:lnTo>
                  <a:cubicBezTo>
                    <a:pt x="0" y="1756"/>
                    <a:pt x="129" y="1884"/>
                    <a:pt x="288" y="1884"/>
                  </a:cubicBezTo>
                  <a:lnTo>
                    <a:pt x="4289" y="1884"/>
                  </a:lnTo>
                  <a:cubicBezTo>
                    <a:pt x="4448" y="1884"/>
                    <a:pt x="4576" y="1756"/>
                    <a:pt x="4576" y="1601"/>
                  </a:cubicBezTo>
                  <a:lnTo>
                    <a:pt x="4576" y="1314"/>
                  </a:lnTo>
                  <a:lnTo>
                    <a:pt x="690" y="1314"/>
                  </a:lnTo>
                  <a:cubicBezTo>
                    <a:pt x="628" y="1314"/>
                    <a:pt x="575" y="1265"/>
                    <a:pt x="575" y="1203"/>
                  </a:cubicBezTo>
                  <a:lnTo>
                    <a:pt x="57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7"/>
            <p:cNvSpPr/>
            <p:nvPr/>
          </p:nvSpPr>
          <p:spPr>
            <a:xfrm>
              <a:off x="1781225" y="1522175"/>
              <a:ext cx="57300" cy="58075"/>
            </a:xfrm>
            <a:custGeom>
              <a:avLst/>
              <a:gdLst/>
              <a:ahLst/>
              <a:cxnLst/>
              <a:rect l="l" t="t" r="r" b="b"/>
              <a:pathLst>
                <a:path w="2292" h="2323" extrusionOk="0">
                  <a:moveTo>
                    <a:pt x="1332" y="841"/>
                  </a:moveTo>
                  <a:cubicBezTo>
                    <a:pt x="1283" y="974"/>
                    <a:pt x="1221" y="1102"/>
                    <a:pt x="1146" y="1221"/>
                  </a:cubicBezTo>
                  <a:cubicBezTo>
                    <a:pt x="1066" y="1102"/>
                    <a:pt x="1004" y="974"/>
                    <a:pt x="960" y="841"/>
                  </a:cubicBezTo>
                  <a:close/>
                  <a:moveTo>
                    <a:pt x="1146" y="1"/>
                  </a:moveTo>
                  <a:cubicBezTo>
                    <a:pt x="1013" y="1"/>
                    <a:pt x="912" y="120"/>
                    <a:pt x="934" y="249"/>
                  </a:cubicBezTo>
                  <a:lnTo>
                    <a:pt x="934" y="408"/>
                  </a:lnTo>
                  <a:lnTo>
                    <a:pt x="288" y="408"/>
                  </a:lnTo>
                  <a:cubicBezTo>
                    <a:pt x="1" y="412"/>
                    <a:pt x="1" y="841"/>
                    <a:pt x="288" y="841"/>
                  </a:cubicBezTo>
                  <a:lnTo>
                    <a:pt x="514" y="841"/>
                  </a:lnTo>
                  <a:cubicBezTo>
                    <a:pt x="580" y="1097"/>
                    <a:pt x="695" y="1341"/>
                    <a:pt x="859" y="1553"/>
                  </a:cubicBezTo>
                  <a:cubicBezTo>
                    <a:pt x="730" y="1663"/>
                    <a:pt x="589" y="1756"/>
                    <a:pt x="439" y="1827"/>
                  </a:cubicBezTo>
                  <a:lnTo>
                    <a:pt x="244" y="1907"/>
                  </a:lnTo>
                  <a:cubicBezTo>
                    <a:pt x="138" y="1960"/>
                    <a:pt x="89" y="2083"/>
                    <a:pt x="138" y="2189"/>
                  </a:cubicBezTo>
                  <a:cubicBezTo>
                    <a:pt x="169" y="2269"/>
                    <a:pt x="244" y="2322"/>
                    <a:pt x="332" y="2322"/>
                  </a:cubicBezTo>
                  <a:cubicBezTo>
                    <a:pt x="363" y="2322"/>
                    <a:pt x="390" y="2313"/>
                    <a:pt x="421" y="2300"/>
                  </a:cubicBezTo>
                  <a:lnTo>
                    <a:pt x="615" y="2216"/>
                  </a:lnTo>
                  <a:cubicBezTo>
                    <a:pt x="806" y="2132"/>
                    <a:pt x="987" y="2013"/>
                    <a:pt x="1146" y="1876"/>
                  </a:cubicBezTo>
                  <a:cubicBezTo>
                    <a:pt x="1305" y="2013"/>
                    <a:pt x="1486" y="2132"/>
                    <a:pt x="1681" y="2216"/>
                  </a:cubicBezTo>
                  <a:lnTo>
                    <a:pt x="1875" y="2300"/>
                  </a:lnTo>
                  <a:cubicBezTo>
                    <a:pt x="1902" y="2313"/>
                    <a:pt x="1933" y="2322"/>
                    <a:pt x="1964" y="2322"/>
                  </a:cubicBezTo>
                  <a:cubicBezTo>
                    <a:pt x="2198" y="2322"/>
                    <a:pt x="2260" y="1999"/>
                    <a:pt x="2043" y="1907"/>
                  </a:cubicBezTo>
                  <a:lnTo>
                    <a:pt x="1858" y="1827"/>
                  </a:lnTo>
                  <a:cubicBezTo>
                    <a:pt x="1703" y="1756"/>
                    <a:pt x="1562" y="1663"/>
                    <a:pt x="1438" y="1553"/>
                  </a:cubicBezTo>
                  <a:cubicBezTo>
                    <a:pt x="1592" y="1341"/>
                    <a:pt x="1707" y="1097"/>
                    <a:pt x="1774" y="841"/>
                  </a:cubicBezTo>
                  <a:lnTo>
                    <a:pt x="2008" y="841"/>
                  </a:lnTo>
                  <a:cubicBezTo>
                    <a:pt x="2291" y="841"/>
                    <a:pt x="2291" y="412"/>
                    <a:pt x="2008" y="412"/>
                  </a:cubicBezTo>
                  <a:lnTo>
                    <a:pt x="1358" y="412"/>
                  </a:lnTo>
                  <a:lnTo>
                    <a:pt x="1358" y="249"/>
                  </a:lnTo>
                  <a:cubicBezTo>
                    <a:pt x="1380" y="120"/>
                    <a:pt x="1279" y="1"/>
                    <a:pt x="1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546" name="Google Shape;2546;p57"/>
          <p:cNvPicPr preferRelativeResize="0"/>
          <p:nvPr/>
        </p:nvPicPr>
        <p:blipFill>
          <a:blip r:embed="rId4">
            <a:alphaModFix/>
          </a:blip>
          <a:stretch>
            <a:fillRect/>
          </a:stretch>
        </p:blipFill>
        <p:spPr>
          <a:xfrm>
            <a:off x="610613" y="4501807"/>
            <a:ext cx="315401" cy="323754"/>
          </a:xfrm>
          <a:prstGeom prst="rect">
            <a:avLst/>
          </a:prstGeom>
          <a:noFill/>
          <a:ln>
            <a:noFill/>
          </a:ln>
        </p:spPr>
      </p:pic>
      <p:pic>
        <p:nvPicPr>
          <p:cNvPr id="2547" name="Google Shape;2547;p57"/>
          <p:cNvPicPr preferRelativeResize="0"/>
          <p:nvPr/>
        </p:nvPicPr>
        <p:blipFill>
          <a:blip r:embed="rId4">
            <a:alphaModFix/>
          </a:blip>
          <a:stretch>
            <a:fillRect/>
          </a:stretch>
        </p:blipFill>
        <p:spPr>
          <a:xfrm>
            <a:off x="247325" y="4009475"/>
            <a:ext cx="419972" cy="431099"/>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551"/>
        <p:cNvGrpSpPr/>
        <p:nvPr/>
      </p:nvGrpSpPr>
      <p:grpSpPr>
        <a:xfrm>
          <a:off x="0" y="0"/>
          <a:ext cx="0" cy="0"/>
          <a:chOff x="0" y="0"/>
          <a:chExt cx="0" cy="0"/>
        </a:xfrm>
      </p:grpSpPr>
      <p:sp>
        <p:nvSpPr>
          <p:cNvPr id="2552" name="Google Shape;2552;p58"/>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accent6"/>
              </a:buClr>
              <a:buSzPts val="1100"/>
              <a:buFont typeface="Arial"/>
              <a:buNone/>
            </a:pPr>
            <a:r>
              <a:rPr lang="en"/>
              <a:t>· ALTERNATIVE RESOURCES ·</a:t>
            </a:r>
            <a:endParaRPr/>
          </a:p>
        </p:txBody>
      </p:sp>
      <p:pic>
        <p:nvPicPr>
          <p:cNvPr id="2553" name="Google Shape;2553;p58"/>
          <p:cNvPicPr preferRelativeResize="0"/>
          <p:nvPr/>
        </p:nvPicPr>
        <p:blipFill>
          <a:blip r:embed="rId3">
            <a:alphaModFix/>
          </a:blip>
          <a:stretch>
            <a:fillRect/>
          </a:stretch>
        </p:blipFill>
        <p:spPr>
          <a:xfrm>
            <a:off x="605475" y="2610800"/>
            <a:ext cx="2500489" cy="2199874"/>
          </a:xfrm>
          <a:prstGeom prst="rect">
            <a:avLst/>
          </a:prstGeom>
          <a:noFill/>
          <a:ln>
            <a:noFill/>
          </a:ln>
        </p:spPr>
      </p:pic>
      <p:pic>
        <p:nvPicPr>
          <p:cNvPr id="2554" name="Google Shape;2554;p58"/>
          <p:cNvPicPr preferRelativeResize="0"/>
          <p:nvPr/>
        </p:nvPicPr>
        <p:blipFill>
          <a:blip r:embed="rId4">
            <a:alphaModFix/>
          </a:blip>
          <a:stretch>
            <a:fillRect/>
          </a:stretch>
        </p:blipFill>
        <p:spPr>
          <a:xfrm>
            <a:off x="2333400" y="1155076"/>
            <a:ext cx="1358100" cy="1410175"/>
          </a:xfrm>
          <a:prstGeom prst="rect">
            <a:avLst/>
          </a:prstGeom>
          <a:noFill/>
          <a:ln>
            <a:noFill/>
          </a:ln>
        </p:spPr>
      </p:pic>
      <p:pic>
        <p:nvPicPr>
          <p:cNvPr id="2555" name="Google Shape;2555;p58"/>
          <p:cNvPicPr preferRelativeResize="0"/>
          <p:nvPr/>
        </p:nvPicPr>
        <p:blipFill>
          <a:blip r:embed="rId5">
            <a:alphaModFix/>
          </a:blip>
          <a:stretch>
            <a:fillRect/>
          </a:stretch>
        </p:blipFill>
        <p:spPr>
          <a:xfrm>
            <a:off x="3901950" y="1241337"/>
            <a:ext cx="2374751" cy="2010375"/>
          </a:xfrm>
          <a:prstGeom prst="rect">
            <a:avLst/>
          </a:prstGeom>
          <a:noFill/>
          <a:ln>
            <a:noFill/>
          </a:ln>
        </p:spPr>
      </p:pic>
      <p:pic>
        <p:nvPicPr>
          <p:cNvPr id="2556" name="Google Shape;2556;p58"/>
          <p:cNvPicPr preferRelativeResize="0"/>
          <p:nvPr/>
        </p:nvPicPr>
        <p:blipFill>
          <a:blip r:embed="rId6">
            <a:alphaModFix/>
          </a:blip>
          <a:stretch>
            <a:fillRect/>
          </a:stretch>
        </p:blipFill>
        <p:spPr>
          <a:xfrm>
            <a:off x="4071125" y="3105750"/>
            <a:ext cx="4084052" cy="1631426"/>
          </a:xfrm>
          <a:prstGeom prst="rect">
            <a:avLst/>
          </a:prstGeom>
          <a:noFill/>
          <a:ln>
            <a:noFill/>
          </a:ln>
        </p:spPr>
      </p:pic>
      <p:pic>
        <p:nvPicPr>
          <p:cNvPr id="2557" name="Google Shape;2557;p58"/>
          <p:cNvPicPr preferRelativeResize="0"/>
          <p:nvPr/>
        </p:nvPicPr>
        <p:blipFill>
          <a:blip r:embed="rId7">
            <a:alphaModFix/>
          </a:blip>
          <a:stretch>
            <a:fillRect/>
          </a:stretch>
        </p:blipFill>
        <p:spPr>
          <a:xfrm>
            <a:off x="3379225" y="3393925"/>
            <a:ext cx="757675" cy="885702"/>
          </a:xfrm>
          <a:prstGeom prst="rect">
            <a:avLst/>
          </a:prstGeom>
          <a:noFill/>
          <a:ln>
            <a:noFill/>
          </a:ln>
        </p:spPr>
      </p:pic>
      <p:pic>
        <p:nvPicPr>
          <p:cNvPr id="2558" name="Google Shape;2558;p58"/>
          <p:cNvPicPr preferRelativeResize="0"/>
          <p:nvPr/>
        </p:nvPicPr>
        <p:blipFill>
          <a:blip r:embed="rId8">
            <a:alphaModFix/>
          </a:blip>
          <a:stretch>
            <a:fillRect/>
          </a:stretch>
        </p:blipFill>
        <p:spPr>
          <a:xfrm>
            <a:off x="7072675" y="1017700"/>
            <a:ext cx="1358101" cy="2720692"/>
          </a:xfrm>
          <a:prstGeom prst="rect">
            <a:avLst/>
          </a:prstGeom>
          <a:noFill/>
          <a:ln>
            <a:noFill/>
          </a:ln>
        </p:spPr>
      </p:pic>
      <p:pic>
        <p:nvPicPr>
          <p:cNvPr id="2559" name="Google Shape;2559;p58"/>
          <p:cNvPicPr preferRelativeResize="0"/>
          <p:nvPr/>
        </p:nvPicPr>
        <p:blipFill>
          <a:blip r:embed="rId9">
            <a:alphaModFix/>
          </a:blip>
          <a:stretch>
            <a:fillRect/>
          </a:stretch>
        </p:blipFill>
        <p:spPr>
          <a:xfrm>
            <a:off x="823448" y="1417325"/>
            <a:ext cx="932263" cy="88569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2"/>
          <p:cNvSpPr txBox="1">
            <a:spLocks noGrp="1"/>
          </p:cNvSpPr>
          <p:nvPr>
            <p:ph type="title"/>
          </p:nvPr>
        </p:nvSpPr>
        <p:spPr>
          <a:xfrm>
            <a:off x="1146150" y="101676"/>
            <a:ext cx="68517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 to the Game</a:t>
            </a:r>
            <a:endParaRPr dirty="0"/>
          </a:p>
        </p:txBody>
      </p:sp>
      <p:sp>
        <p:nvSpPr>
          <p:cNvPr id="226" name="Google Shape;226;p32"/>
          <p:cNvSpPr txBox="1">
            <a:spLocks noGrp="1"/>
          </p:cNvSpPr>
          <p:nvPr>
            <p:ph type="subTitle" idx="1"/>
          </p:nvPr>
        </p:nvSpPr>
        <p:spPr>
          <a:xfrm>
            <a:off x="1092706" y="1520236"/>
            <a:ext cx="6958588" cy="2830476"/>
          </a:xfrm>
          <a:prstGeom prst="rect">
            <a:avLst/>
          </a:prstGeom>
        </p:spPr>
        <p:txBody>
          <a:bodyPr spcFirstLastPara="1" wrap="square" lIns="91425" tIns="91425" rIns="91425" bIns="91425" anchor="t" anchorCtr="0">
            <a:noAutofit/>
          </a:bodyPr>
          <a:lstStyle/>
          <a:p>
            <a:pPr marL="285750" indent="-285750"/>
            <a:endParaRPr dirty="0"/>
          </a:p>
        </p:txBody>
      </p:sp>
      <p:sp>
        <p:nvSpPr>
          <p:cNvPr id="227" name="Google Shape;227;p32"/>
          <p:cNvSpPr/>
          <p:nvPr/>
        </p:nvSpPr>
        <p:spPr>
          <a:xfrm>
            <a:off x="2972740" y="788524"/>
            <a:ext cx="3063606" cy="506938"/>
          </a:xfrm>
          <a:prstGeom prst="rect">
            <a:avLst/>
          </a:prstGeom>
        </p:spPr>
        <p:txBody>
          <a:bodyPr>
            <a:prstTxWarp prst="textPlain">
              <a:avLst/>
            </a:prstTxWarp>
          </a:bodyPr>
          <a:lstStyle/>
          <a:p>
            <a:pPr lvl="0" algn="ctr"/>
            <a:r>
              <a:rPr lang="ja-JP" altLang="en-US" dirty="0"/>
              <a:t>あ</a:t>
            </a:r>
            <a:r>
              <a:rPr b="0" i="0" dirty="0">
                <a:ln>
                  <a:noFill/>
                </a:ln>
                <a:solidFill>
                  <a:schemeClr val="accent6"/>
                </a:solidFill>
                <a:latin typeface="Alice"/>
              </a:rPr>
              <a:t>ー</a:t>
            </a:r>
            <a:r>
              <a:rPr lang="ja-JP" altLang="en-US" dirty="0"/>
              <a:t>い</a:t>
            </a:r>
            <a:r>
              <a:rPr b="0" i="0" dirty="0">
                <a:ln>
                  <a:noFill/>
                </a:ln>
                <a:solidFill>
                  <a:schemeClr val="accent6"/>
                </a:solidFill>
                <a:latin typeface="Alice"/>
              </a:rPr>
              <a:t>ー</a:t>
            </a:r>
            <a:r>
              <a:rPr lang="ja-JP" altLang="en-US" dirty="0"/>
              <a:t>う</a:t>
            </a:r>
            <a:endParaRPr b="0" i="0" dirty="0">
              <a:ln>
                <a:noFill/>
              </a:ln>
              <a:solidFill>
                <a:schemeClr val="accent6"/>
              </a:solidFill>
              <a:latin typeface="Alice"/>
            </a:endParaRPr>
          </a:p>
        </p:txBody>
      </p:sp>
      <p:pic>
        <p:nvPicPr>
          <p:cNvPr id="229" name="Google Shape;229;p32"/>
          <p:cNvPicPr preferRelativeResize="0"/>
          <p:nvPr/>
        </p:nvPicPr>
        <p:blipFill>
          <a:blip r:embed="rId3">
            <a:alphaModFix/>
          </a:blip>
          <a:stretch>
            <a:fillRect/>
          </a:stretch>
        </p:blipFill>
        <p:spPr>
          <a:xfrm>
            <a:off x="7753285" y="4238170"/>
            <a:ext cx="1390715" cy="820996"/>
          </a:xfrm>
          <a:prstGeom prst="rect">
            <a:avLst/>
          </a:prstGeom>
          <a:noFill/>
          <a:ln>
            <a:noFill/>
          </a:ln>
        </p:spPr>
      </p:pic>
      <p:pic>
        <p:nvPicPr>
          <p:cNvPr id="230" name="Google Shape;230;p32"/>
          <p:cNvPicPr preferRelativeResize="0"/>
          <p:nvPr/>
        </p:nvPicPr>
        <p:blipFill>
          <a:blip r:embed="rId3">
            <a:alphaModFix/>
          </a:blip>
          <a:stretch>
            <a:fillRect/>
          </a:stretch>
        </p:blipFill>
        <p:spPr>
          <a:xfrm>
            <a:off x="7278843" y="4357667"/>
            <a:ext cx="1390715" cy="820996"/>
          </a:xfrm>
          <a:prstGeom prst="rect">
            <a:avLst/>
          </a:prstGeom>
          <a:noFill/>
          <a:ln>
            <a:noFill/>
          </a:ln>
        </p:spPr>
      </p:pic>
      <p:pic>
        <p:nvPicPr>
          <p:cNvPr id="234" name="Google Shape;234;p32"/>
          <p:cNvPicPr preferRelativeResize="0"/>
          <p:nvPr/>
        </p:nvPicPr>
        <p:blipFill>
          <a:blip r:embed="rId4">
            <a:alphaModFix/>
          </a:blip>
          <a:stretch>
            <a:fillRect/>
          </a:stretch>
        </p:blipFill>
        <p:spPr>
          <a:xfrm>
            <a:off x="564637" y="988703"/>
            <a:ext cx="474625" cy="542551"/>
          </a:xfrm>
          <a:prstGeom prst="rect">
            <a:avLst/>
          </a:prstGeom>
          <a:noFill/>
          <a:ln>
            <a:noFill/>
          </a:ln>
        </p:spPr>
      </p:pic>
      <p:pic>
        <p:nvPicPr>
          <p:cNvPr id="235" name="Google Shape;235;p32"/>
          <p:cNvPicPr preferRelativeResize="0"/>
          <p:nvPr/>
        </p:nvPicPr>
        <p:blipFill>
          <a:blip r:embed="rId5">
            <a:alphaModFix/>
          </a:blip>
          <a:stretch>
            <a:fillRect/>
          </a:stretch>
        </p:blipFill>
        <p:spPr>
          <a:xfrm>
            <a:off x="51808" y="988703"/>
            <a:ext cx="419972" cy="431099"/>
          </a:xfrm>
          <a:prstGeom prst="rect">
            <a:avLst/>
          </a:prstGeom>
          <a:noFill/>
          <a:ln>
            <a:noFill/>
          </a:ln>
        </p:spPr>
      </p:pic>
      <p:pic>
        <p:nvPicPr>
          <p:cNvPr id="236" name="Google Shape;236;p32"/>
          <p:cNvPicPr preferRelativeResize="0"/>
          <p:nvPr/>
        </p:nvPicPr>
        <p:blipFill>
          <a:blip r:embed="rId5">
            <a:alphaModFix/>
          </a:blip>
          <a:stretch>
            <a:fillRect/>
          </a:stretch>
        </p:blipFill>
        <p:spPr>
          <a:xfrm>
            <a:off x="947667" y="665717"/>
            <a:ext cx="315401" cy="323754"/>
          </a:xfrm>
          <a:prstGeom prst="rect">
            <a:avLst/>
          </a:prstGeom>
          <a:noFill/>
          <a:ln>
            <a:noFill/>
          </a:ln>
        </p:spPr>
      </p:pic>
      <p:pic>
        <p:nvPicPr>
          <p:cNvPr id="237" name="Google Shape;237;p32"/>
          <p:cNvPicPr preferRelativeResize="0"/>
          <p:nvPr/>
        </p:nvPicPr>
        <p:blipFill>
          <a:blip r:embed="rId6">
            <a:alphaModFix/>
          </a:blip>
          <a:stretch>
            <a:fillRect/>
          </a:stretch>
        </p:blipFill>
        <p:spPr>
          <a:xfrm>
            <a:off x="11619" y="-855"/>
            <a:ext cx="936851" cy="990326"/>
          </a:xfrm>
          <a:prstGeom prst="rect">
            <a:avLst/>
          </a:prstGeom>
          <a:noFill/>
          <a:ln>
            <a:noFill/>
          </a:ln>
        </p:spPr>
      </p:pic>
      <p:pic>
        <p:nvPicPr>
          <p:cNvPr id="239" name="Google Shape;239;p32"/>
          <p:cNvPicPr preferRelativeResize="0"/>
          <p:nvPr/>
        </p:nvPicPr>
        <p:blipFill>
          <a:blip r:embed="rId5">
            <a:alphaModFix/>
          </a:blip>
          <a:stretch>
            <a:fillRect/>
          </a:stretch>
        </p:blipFill>
        <p:spPr>
          <a:xfrm>
            <a:off x="947667" y="-17840"/>
            <a:ext cx="419972" cy="43109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563"/>
        <p:cNvGrpSpPr/>
        <p:nvPr/>
      </p:nvGrpSpPr>
      <p:grpSpPr>
        <a:xfrm>
          <a:off x="0" y="0"/>
          <a:ext cx="0" cy="0"/>
          <a:chOff x="0" y="0"/>
          <a:chExt cx="0" cy="0"/>
        </a:xfrm>
      </p:grpSpPr>
      <p:sp>
        <p:nvSpPr>
          <p:cNvPr id="2564" name="Google Shape;2564;p59"/>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accent6"/>
              </a:buClr>
              <a:buSzPts val="1100"/>
              <a:buFont typeface="Arial"/>
              <a:buNone/>
            </a:pPr>
            <a:r>
              <a:rPr lang="en"/>
              <a:t>· RESOURCES ·</a:t>
            </a:r>
            <a:endParaRPr/>
          </a:p>
        </p:txBody>
      </p:sp>
      <p:sp>
        <p:nvSpPr>
          <p:cNvPr id="2565" name="Google Shape;2565;p59"/>
          <p:cNvSpPr txBox="1">
            <a:spLocks noGrp="1"/>
          </p:cNvSpPr>
          <p:nvPr>
            <p:ph type="subTitle" idx="4294967295"/>
          </p:nvPr>
        </p:nvSpPr>
        <p:spPr>
          <a:xfrm>
            <a:off x="713225" y="1193150"/>
            <a:ext cx="3674400" cy="3415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a:buNone/>
            </a:pPr>
            <a:r>
              <a:rPr lang="en"/>
              <a:t>Did you like the resources on this template? Get them for free at our other websites:</a:t>
            </a:r>
            <a:endParaRPr/>
          </a:p>
          <a:p>
            <a:pPr marL="0" lvl="0" indent="0" algn="l" rtl="0">
              <a:lnSpc>
                <a:spcPct val="100000"/>
              </a:lnSpc>
              <a:spcBef>
                <a:spcPts val="1000"/>
              </a:spcBef>
              <a:spcAft>
                <a:spcPts val="0"/>
              </a:spcAft>
              <a:buClr>
                <a:schemeClr val="dk1"/>
              </a:buClr>
              <a:buSzPts val="1100"/>
              <a:buFont typeface="Arial"/>
              <a:buNone/>
            </a:pPr>
            <a:r>
              <a:rPr lang="en" sz="2200">
                <a:latin typeface="Alice"/>
                <a:ea typeface="Alice"/>
                <a:cs typeface="Alice"/>
                <a:sym typeface="Alice"/>
              </a:rPr>
              <a:t>PHOTOS:</a:t>
            </a:r>
            <a:endParaRPr sz="2200">
              <a:latin typeface="Alice"/>
              <a:ea typeface="Alice"/>
              <a:cs typeface="Alice"/>
              <a:sym typeface="Alice"/>
            </a:endParaRPr>
          </a:p>
          <a:p>
            <a:pPr marL="457200" lvl="0" indent="-317500" algn="l" rtl="0">
              <a:lnSpc>
                <a:spcPct val="100000"/>
              </a:lnSpc>
              <a:spcBef>
                <a:spcPts val="1000"/>
              </a:spcBef>
              <a:spcAft>
                <a:spcPts val="0"/>
              </a:spcAft>
              <a:buClr>
                <a:schemeClr val="dk1"/>
              </a:buClr>
              <a:buSzPts val="1400"/>
              <a:buChar char="●"/>
            </a:pPr>
            <a:r>
              <a:rPr lang="en">
                <a:solidFill>
                  <a:schemeClr val="hlink"/>
                </a:solidFill>
                <a:uFill>
                  <a:noFill/>
                </a:uFill>
                <a:hlinkClick r:id="rId3"/>
              </a:rPr>
              <a:t>Top view of children's desk with notebooks and glasses</a:t>
            </a:r>
            <a:endParaRPr/>
          </a:p>
          <a:p>
            <a:pPr marL="457200" lvl="0" indent="-317500" algn="l" rtl="0">
              <a:lnSpc>
                <a:spcPct val="100000"/>
              </a:lnSpc>
              <a:spcBef>
                <a:spcPts val="0"/>
              </a:spcBef>
              <a:spcAft>
                <a:spcPts val="0"/>
              </a:spcAft>
              <a:buClr>
                <a:schemeClr val="dk1"/>
              </a:buClr>
              <a:buSzPts val="1400"/>
              <a:buChar char="●"/>
            </a:pPr>
            <a:r>
              <a:rPr lang="en">
                <a:solidFill>
                  <a:schemeClr val="hlink"/>
                </a:solidFill>
                <a:uFill>
                  <a:noFill/>
                </a:uFill>
                <a:hlinkClick r:id="rId4"/>
              </a:rPr>
              <a:t>Close up students fist bumping</a:t>
            </a:r>
            <a:endParaRPr/>
          </a:p>
          <a:p>
            <a:pPr marL="457200" lvl="0" indent="-317500" algn="l" rtl="0">
              <a:lnSpc>
                <a:spcPct val="100000"/>
              </a:lnSpc>
              <a:spcBef>
                <a:spcPts val="0"/>
              </a:spcBef>
              <a:spcAft>
                <a:spcPts val="0"/>
              </a:spcAft>
              <a:buClr>
                <a:schemeClr val="dk1"/>
              </a:buClr>
              <a:buSzPts val="1400"/>
              <a:buChar char="●"/>
            </a:pPr>
            <a:r>
              <a:rPr lang="en">
                <a:solidFill>
                  <a:schemeClr val="hlink"/>
                </a:solidFill>
                <a:uFill>
                  <a:noFill/>
                </a:uFill>
                <a:hlinkClick r:id="rId5"/>
              </a:rPr>
              <a:t>Medium shot woman writing on white board</a:t>
            </a:r>
            <a:endParaRPr/>
          </a:p>
          <a:p>
            <a:pPr marL="457200" lvl="0" indent="-317500" algn="l" rtl="0">
              <a:lnSpc>
                <a:spcPct val="100000"/>
              </a:lnSpc>
              <a:spcBef>
                <a:spcPts val="0"/>
              </a:spcBef>
              <a:spcAft>
                <a:spcPts val="0"/>
              </a:spcAft>
              <a:buClr>
                <a:schemeClr val="dk1"/>
              </a:buClr>
              <a:buSzPts val="1400"/>
              <a:buChar char="●"/>
            </a:pPr>
            <a:r>
              <a:rPr lang="en">
                <a:solidFill>
                  <a:schemeClr val="hlink"/>
                </a:solidFill>
                <a:uFill>
                  <a:noFill/>
                </a:uFill>
                <a:hlinkClick r:id="rId6"/>
              </a:rPr>
              <a:t>Woman wearing beautiful japanese kimonos and obi</a:t>
            </a:r>
            <a:endParaRPr/>
          </a:p>
          <a:p>
            <a:pPr marL="457200" lvl="0" indent="-317500" algn="l" rtl="0">
              <a:lnSpc>
                <a:spcPct val="100000"/>
              </a:lnSpc>
              <a:spcBef>
                <a:spcPts val="0"/>
              </a:spcBef>
              <a:spcAft>
                <a:spcPts val="0"/>
              </a:spcAft>
              <a:buClr>
                <a:schemeClr val="dk1"/>
              </a:buClr>
              <a:buSzPts val="1400"/>
              <a:buChar char="●"/>
            </a:pPr>
            <a:r>
              <a:rPr lang="en">
                <a:solidFill>
                  <a:schemeClr val="hlink"/>
                </a:solidFill>
                <a:uFill>
                  <a:noFill/>
                </a:uFill>
                <a:hlinkClick r:id="rId7"/>
              </a:rPr>
              <a:t>Young japanese man portrait with glasses</a:t>
            </a:r>
            <a:endParaRPr/>
          </a:p>
        </p:txBody>
      </p:sp>
      <p:sp>
        <p:nvSpPr>
          <p:cNvPr id="2566" name="Google Shape;2566;p59"/>
          <p:cNvSpPr txBox="1">
            <a:spLocks noGrp="1"/>
          </p:cNvSpPr>
          <p:nvPr>
            <p:ph type="subTitle" idx="4294967295"/>
          </p:nvPr>
        </p:nvSpPr>
        <p:spPr>
          <a:xfrm>
            <a:off x="4756325" y="1193150"/>
            <a:ext cx="3674400" cy="34155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sz="2200">
                <a:latin typeface="Alice"/>
                <a:ea typeface="Alice"/>
                <a:cs typeface="Alice"/>
                <a:sym typeface="Alice"/>
              </a:rPr>
              <a:t>VECTORS:</a:t>
            </a:r>
            <a:endParaRPr sz="2200">
              <a:latin typeface="Alice"/>
              <a:ea typeface="Alice"/>
              <a:cs typeface="Alice"/>
              <a:sym typeface="Alice"/>
            </a:endParaRPr>
          </a:p>
          <a:p>
            <a:pPr marL="457200" lvl="0" indent="-317500" algn="l" rtl="0">
              <a:lnSpc>
                <a:spcPct val="100000"/>
              </a:lnSpc>
              <a:spcBef>
                <a:spcPts val="1000"/>
              </a:spcBef>
              <a:spcAft>
                <a:spcPts val="0"/>
              </a:spcAft>
              <a:buClr>
                <a:schemeClr val="dk1"/>
              </a:buClr>
              <a:buSzPts val="1400"/>
              <a:buChar char="●"/>
            </a:pPr>
            <a:r>
              <a:rPr lang="en">
                <a:solidFill>
                  <a:schemeClr val="hlink"/>
                </a:solidFill>
                <a:uFill>
                  <a:noFill/>
                </a:uFill>
                <a:hlinkClick r:id="rId8"/>
              </a:rPr>
              <a:t>Japanese style vertical banners</a:t>
            </a:r>
            <a:endParaRPr/>
          </a:p>
          <a:p>
            <a:pPr marL="457200" lvl="0" indent="-317500" algn="l" rtl="0">
              <a:lnSpc>
                <a:spcPct val="100000"/>
              </a:lnSpc>
              <a:spcBef>
                <a:spcPts val="0"/>
              </a:spcBef>
              <a:spcAft>
                <a:spcPts val="0"/>
              </a:spcAft>
              <a:buClr>
                <a:schemeClr val="dk1"/>
              </a:buClr>
              <a:buSzPts val="1400"/>
              <a:buChar char="●"/>
            </a:pPr>
            <a:r>
              <a:rPr lang="en">
                <a:solidFill>
                  <a:schemeClr val="hlink"/>
                </a:solidFill>
                <a:uFill>
                  <a:noFill/>
                </a:uFill>
                <a:hlinkClick r:id="rId9"/>
              </a:rPr>
              <a:t>Japanese national symbols set</a:t>
            </a:r>
            <a:endParaRPr/>
          </a:p>
          <a:p>
            <a:pPr marL="457200" lvl="0" indent="-317500" algn="l" rtl="0">
              <a:lnSpc>
                <a:spcPct val="100000"/>
              </a:lnSpc>
              <a:spcBef>
                <a:spcPts val="0"/>
              </a:spcBef>
              <a:spcAft>
                <a:spcPts val="0"/>
              </a:spcAft>
              <a:buClr>
                <a:schemeClr val="dk1"/>
              </a:buClr>
              <a:buSzPts val="1400"/>
              <a:buChar char="●"/>
            </a:pPr>
            <a:r>
              <a:rPr lang="en">
                <a:solidFill>
                  <a:schemeClr val="hlink"/>
                </a:solidFill>
                <a:uFill>
                  <a:noFill/>
                </a:uFill>
                <a:hlinkClick r:id="rId10"/>
              </a:rPr>
              <a:t>Welcome to japan illustration with different elements</a:t>
            </a:r>
            <a:endParaRPr/>
          </a:p>
          <a:p>
            <a:pPr marL="0" lvl="0" indent="0" algn="l" rtl="0">
              <a:lnSpc>
                <a:spcPct val="100000"/>
              </a:lnSpc>
              <a:spcBef>
                <a:spcPts val="1000"/>
              </a:spcBef>
              <a:spcAft>
                <a:spcPts val="0"/>
              </a:spcAft>
              <a:buNone/>
            </a:pPr>
            <a:r>
              <a:rPr lang="en" sz="2200">
                <a:latin typeface="Alice"/>
                <a:ea typeface="Alice"/>
                <a:cs typeface="Alice"/>
                <a:sym typeface="Alice"/>
              </a:rPr>
              <a:t>ICONS:</a:t>
            </a:r>
            <a:endParaRPr sz="2200">
              <a:latin typeface="Alice"/>
              <a:ea typeface="Alice"/>
              <a:cs typeface="Alice"/>
              <a:sym typeface="Alice"/>
            </a:endParaRPr>
          </a:p>
          <a:p>
            <a:pPr marL="457200" lvl="0" indent="-317500" algn="l" rtl="0">
              <a:lnSpc>
                <a:spcPct val="100000"/>
              </a:lnSpc>
              <a:spcBef>
                <a:spcPts val="1000"/>
              </a:spcBef>
              <a:spcAft>
                <a:spcPts val="0"/>
              </a:spcAft>
              <a:buClr>
                <a:schemeClr val="dk1"/>
              </a:buClr>
              <a:buSzPts val="1400"/>
              <a:buChar char="●"/>
            </a:pPr>
            <a:r>
              <a:rPr lang="en">
                <a:solidFill>
                  <a:schemeClr val="hlink"/>
                </a:solidFill>
                <a:uFill>
                  <a:noFill/>
                </a:uFill>
                <a:hlinkClick r:id="rId11"/>
              </a:rPr>
              <a:t>Icon pack: language learning</a:t>
            </a:r>
            <a:endParaRPr/>
          </a:p>
        </p:txBody>
      </p:sp>
      <p:pic>
        <p:nvPicPr>
          <p:cNvPr id="2567" name="Google Shape;2567;p59"/>
          <p:cNvPicPr preferRelativeResize="0"/>
          <p:nvPr/>
        </p:nvPicPr>
        <p:blipFill>
          <a:blip r:embed="rId12">
            <a:alphaModFix/>
          </a:blip>
          <a:stretch>
            <a:fillRect/>
          </a:stretch>
        </p:blipFill>
        <p:spPr>
          <a:xfrm>
            <a:off x="7856612" y="3611796"/>
            <a:ext cx="474626" cy="502478"/>
          </a:xfrm>
          <a:prstGeom prst="rect">
            <a:avLst/>
          </a:prstGeom>
          <a:noFill/>
          <a:ln>
            <a:noFill/>
          </a:ln>
        </p:spPr>
      </p:pic>
      <p:pic>
        <p:nvPicPr>
          <p:cNvPr id="2568" name="Google Shape;2568;p59"/>
          <p:cNvPicPr preferRelativeResize="0"/>
          <p:nvPr/>
        </p:nvPicPr>
        <p:blipFill>
          <a:blip r:embed="rId13">
            <a:alphaModFix/>
          </a:blip>
          <a:stretch>
            <a:fillRect/>
          </a:stretch>
        </p:blipFill>
        <p:spPr>
          <a:xfrm>
            <a:off x="7679382" y="4110236"/>
            <a:ext cx="1255593" cy="741220"/>
          </a:xfrm>
          <a:prstGeom prst="rect">
            <a:avLst/>
          </a:prstGeom>
          <a:noFill/>
          <a:ln>
            <a:noFill/>
          </a:ln>
        </p:spPr>
      </p:pic>
      <p:pic>
        <p:nvPicPr>
          <p:cNvPr id="2569" name="Google Shape;2569;p59"/>
          <p:cNvPicPr preferRelativeResize="0"/>
          <p:nvPr/>
        </p:nvPicPr>
        <p:blipFill>
          <a:blip r:embed="rId13">
            <a:alphaModFix/>
          </a:blip>
          <a:stretch>
            <a:fillRect/>
          </a:stretch>
        </p:blipFill>
        <p:spPr>
          <a:xfrm>
            <a:off x="7335731" y="4213292"/>
            <a:ext cx="1255593" cy="741220"/>
          </a:xfrm>
          <a:prstGeom prst="rect">
            <a:avLst/>
          </a:prstGeom>
          <a:noFill/>
          <a:ln>
            <a:noFill/>
          </a:ln>
        </p:spPr>
      </p:pic>
      <p:pic>
        <p:nvPicPr>
          <p:cNvPr id="2570" name="Google Shape;2570;p59"/>
          <p:cNvPicPr preferRelativeResize="0"/>
          <p:nvPr/>
        </p:nvPicPr>
        <p:blipFill>
          <a:blip r:embed="rId14">
            <a:alphaModFix/>
          </a:blip>
          <a:stretch>
            <a:fillRect/>
          </a:stretch>
        </p:blipFill>
        <p:spPr>
          <a:xfrm>
            <a:off x="7259400" y="4026587"/>
            <a:ext cx="419972" cy="431099"/>
          </a:xfrm>
          <a:prstGeom prst="rect">
            <a:avLst/>
          </a:prstGeom>
          <a:noFill/>
          <a:ln>
            <a:noFill/>
          </a:ln>
        </p:spPr>
      </p:pic>
      <p:pic>
        <p:nvPicPr>
          <p:cNvPr id="2571" name="Google Shape;2571;p59"/>
          <p:cNvPicPr preferRelativeResize="0"/>
          <p:nvPr/>
        </p:nvPicPr>
        <p:blipFill>
          <a:blip r:embed="rId14">
            <a:alphaModFix/>
          </a:blip>
          <a:stretch>
            <a:fillRect/>
          </a:stretch>
        </p:blipFill>
        <p:spPr>
          <a:xfrm>
            <a:off x="8591313" y="3662557"/>
            <a:ext cx="315401" cy="323754"/>
          </a:xfrm>
          <a:prstGeom prst="rect">
            <a:avLst/>
          </a:prstGeom>
          <a:noFill/>
          <a:ln>
            <a:noFill/>
          </a:ln>
        </p:spPr>
      </p:pic>
      <p:pic>
        <p:nvPicPr>
          <p:cNvPr id="2572" name="Google Shape;2572;p59"/>
          <p:cNvPicPr preferRelativeResize="0"/>
          <p:nvPr/>
        </p:nvPicPr>
        <p:blipFill>
          <a:blip r:embed="rId15">
            <a:alphaModFix/>
          </a:blip>
          <a:stretch>
            <a:fillRect/>
          </a:stretch>
        </p:blipFill>
        <p:spPr>
          <a:xfrm>
            <a:off x="8294463" y="3060175"/>
            <a:ext cx="474625" cy="542551"/>
          </a:xfrm>
          <a:prstGeom prst="rect">
            <a:avLst/>
          </a:prstGeom>
          <a:noFill/>
          <a:ln>
            <a:noFill/>
          </a:ln>
        </p:spPr>
      </p:pic>
      <p:pic>
        <p:nvPicPr>
          <p:cNvPr id="2573" name="Google Shape;2573;p59"/>
          <p:cNvPicPr preferRelativeResize="0"/>
          <p:nvPr/>
        </p:nvPicPr>
        <p:blipFill>
          <a:blip r:embed="rId14">
            <a:alphaModFix/>
          </a:blip>
          <a:stretch>
            <a:fillRect/>
          </a:stretch>
        </p:blipFill>
        <p:spPr>
          <a:xfrm>
            <a:off x="255075" y="4110237"/>
            <a:ext cx="419972" cy="431099"/>
          </a:xfrm>
          <a:prstGeom prst="rect">
            <a:avLst/>
          </a:prstGeom>
          <a:noFill/>
          <a:ln>
            <a:noFill/>
          </a:ln>
        </p:spPr>
      </p:pic>
      <p:pic>
        <p:nvPicPr>
          <p:cNvPr id="2574" name="Google Shape;2574;p59"/>
          <p:cNvPicPr preferRelativeResize="0"/>
          <p:nvPr/>
        </p:nvPicPr>
        <p:blipFill>
          <a:blip r:embed="rId12">
            <a:alphaModFix/>
          </a:blip>
          <a:stretch>
            <a:fillRect/>
          </a:stretch>
        </p:blipFill>
        <p:spPr>
          <a:xfrm>
            <a:off x="617812" y="4457684"/>
            <a:ext cx="474626" cy="502478"/>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578"/>
        <p:cNvGrpSpPr/>
        <p:nvPr/>
      </p:nvGrpSpPr>
      <p:grpSpPr>
        <a:xfrm>
          <a:off x="0" y="0"/>
          <a:ext cx="0" cy="0"/>
          <a:chOff x="0" y="0"/>
          <a:chExt cx="0" cy="0"/>
        </a:xfrm>
      </p:grpSpPr>
      <p:sp>
        <p:nvSpPr>
          <p:cNvPr id="2579" name="Google Shape;2579;p60"/>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rgbClr val="FFFFFF"/>
                </a:solidFill>
              </a:rPr>
              <a:t>by keeping the </a:t>
            </a:r>
            <a:r>
              <a:rPr lang="en" sz="1100" b="1" u="sng">
                <a:solidFill>
                  <a:schemeClr val="hlink"/>
                </a:solidFill>
                <a:hlinkClick r:id="rId4" action="ppaction://hlinksldjump"/>
              </a:rPr>
              <a:t>Thanks</a:t>
            </a:r>
            <a:r>
              <a:rPr lang="en" sz="1100">
                <a:solidFill>
                  <a:srgbClr val="869FB2"/>
                </a:solidFill>
              </a:rPr>
              <a:t> </a:t>
            </a:r>
            <a:r>
              <a:rPr lang="en" sz="1100">
                <a:solidFill>
                  <a:srgbClr val="FFFFFF"/>
                </a:solidFill>
              </a:rPr>
              <a:t>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Modify this template.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Use it for both personal and commercial projects.</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None/>
            </a:pPr>
            <a:r>
              <a:rPr lang="en" sz="1000">
                <a:solidFill>
                  <a:srgbClr val="FFFFFF"/>
                </a:solidFill>
              </a:rPr>
              <a:t>- Sublicense, sell or rent any of Slidesgo Content (or a modified version of Slidesgo Content).</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Distribute Slidesgo Content unless it has been expressly authorized by Slidesgo.</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Include Slidesgo Content in an online or offline database or file.</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Offer Slidesgo templates (or modified versions of Slidesgo templates) for download.</a:t>
            </a:r>
            <a:endParaRPr sz="1000">
              <a:solidFill>
                <a:srgbClr val="FFFFFF"/>
              </a:solidFill>
            </a:endParaRPr>
          </a:p>
          <a:p>
            <a:pPr marL="0" lvl="0" indent="0" algn="l" rtl="0">
              <a:lnSpc>
                <a:spcPct val="115000"/>
              </a:lnSpc>
              <a:spcBef>
                <a:spcPts val="0"/>
              </a:spcBef>
              <a:spcAft>
                <a:spcPts val="0"/>
              </a:spcAft>
              <a:buNone/>
            </a:pPr>
            <a:r>
              <a:rPr lang="en" sz="1000">
                <a:solidFill>
                  <a:srgbClr val="FFFFFF"/>
                </a:solidFill>
              </a:rPr>
              <a:t>- Acquire the copyright of Slidesgo Content.</a:t>
            </a:r>
            <a:endParaRPr sz="1000">
              <a:solidFill>
                <a:srgbClr val="FFFFFF"/>
              </a:solidFill>
            </a:endParaRPr>
          </a:p>
        </p:txBody>
      </p:sp>
      <p:sp>
        <p:nvSpPr>
          <p:cNvPr id="2580" name="Google Shape;2580;p60"/>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 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5">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6">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581" name="Google Shape;2581;p6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585"/>
        <p:cNvGrpSpPr/>
        <p:nvPr/>
      </p:nvGrpSpPr>
      <p:grpSpPr>
        <a:xfrm>
          <a:off x="0" y="0"/>
          <a:ext cx="0" cy="0"/>
          <a:chOff x="0" y="0"/>
          <a:chExt cx="0" cy="0"/>
        </a:xfrm>
      </p:grpSpPr>
      <p:sp>
        <p:nvSpPr>
          <p:cNvPr id="2586" name="Google Shape;2586;p61"/>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a:solidFill>
                  <a:schemeClr val="lt1"/>
                </a:solidFill>
              </a:rPr>
              <a:t> or keeping the "Thanks" slide.</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2587" name="Google Shape;2587;p61"/>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read 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
        <p:nvSpPr>
          <p:cNvPr id="2588" name="Google Shape;2588;p61"/>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592"/>
        <p:cNvGrpSpPr/>
        <p:nvPr/>
      </p:nvGrpSpPr>
      <p:grpSpPr>
        <a:xfrm>
          <a:off x="0" y="0"/>
          <a:ext cx="0" cy="0"/>
          <a:chOff x="0" y="0"/>
          <a:chExt cx="0" cy="0"/>
        </a:xfrm>
      </p:grpSpPr>
      <p:sp>
        <p:nvSpPr>
          <p:cNvPr id="2593" name="Google Shape;2593;p62"/>
          <p:cNvSpPr txBox="1"/>
          <p:nvPr/>
        </p:nvSpPr>
        <p:spPr>
          <a:xfrm>
            <a:off x="1068100" y="1087849"/>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This presentation has been made using the following fonts:</a:t>
            </a:r>
            <a:endParaRPr sz="1100">
              <a:solidFill>
                <a:srgbClr val="FFFFFF"/>
              </a:solidFill>
            </a:endParaRPr>
          </a:p>
          <a:p>
            <a:pPr marL="0" lvl="0" indent="0" algn="l" rtl="0">
              <a:lnSpc>
                <a:spcPct val="115000"/>
              </a:lnSpc>
              <a:spcBef>
                <a:spcPts val="0"/>
              </a:spcBef>
              <a:spcAft>
                <a:spcPts val="0"/>
              </a:spcAft>
              <a:buNone/>
            </a:pPr>
            <a:endParaRPr sz="1300">
              <a:solidFill>
                <a:srgbClr val="435D74"/>
              </a:solidFill>
            </a:endParaRPr>
          </a:p>
        </p:txBody>
      </p:sp>
      <p:sp>
        <p:nvSpPr>
          <p:cNvPr id="2594" name="Google Shape;2594;p62"/>
          <p:cNvSpPr txBox="1"/>
          <p:nvPr/>
        </p:nvSpPr>
        <p:spPr>
          <a:xfrm>
            <a:off x="1068100" y="1610422"/>
            <a:ext cx="7047300" cy="12549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b="1">
                <a:solidFill>
                  <a:srgbClr val="FFFFFF"/>
                </a:solidFill>
              </a:rPr>
              <a:t>Alice</a:t>
            </a:r>
            <a:endParaRPr sz="1100" b="1">
              <a:solidFill>
                <a:srgbClr val="FFFFFF"/>
              </a:solidFill>
            </a:endParaRPr>
          </a:p>
          <a:p>
            <a:pPr marL="0" lvl="0" indent="0" algn="ctr" rtl="0">
              <a:lnSpc>
                <a:spcPct val="115000"/>
              </a:lnSpc>
              <a:spcBef>
                <a:spcPts val="0"/>
              </a:spcBef>
              <a:spcAft>
                <a:spcPts val="0"/>
              </a:spcAft>
              <a:buNone/>
            </a:pPr>
            <a:r>
              <a:rPr lang="en" sz="1100">
                <a:solidFill>
                  <a:srgbClr val="FFFFFF"/>
                </a:solidFill>
                <a:uFill>
                  <a:noFill/>
                </a:uFill>
                <a:hlinkClick r:id="rId3">
                  <a:extLst>
                    <a:ext uri="{A12FA001-AC4F-418D-AE19-62706E023703}">
                      <ahyp:hlinkClr xmlns:ahyp="http://schemas.microsoft.com/office/drawing/2018/hyperlinkcolor" val="tx"/>
                    </a:ext>
                  </a:extLst>
                </a:hlinkClick>
              </a:rPr>
              <a:t>(https://fonts.google.com/specimen/Alice)</a:t>
            </a:r>
            <a:endParaRPr sz="1100">
              <a:solidFill>
                <a:srgbClr val="FFFFFF"/>
              </a:solidFill>
            </a:endParaRPr>
          </a:p>
          <a:p>
            <a:pPr marL="0" lvl="0" indent="0" algn="ctr" rtl="0">
              <a:lnSpc>
                <a:spcPct val="115000"/>
              </a:lnSpc>
              <a:spcBef>
                <a:spcPts val="0"/>
              </a:spcBef>
              <a:spcAft>
                <a:spcPts val="0"/>
              </a:spcAft>
              <a:buNone/>
            </a:pPr>
            <a:endParaRPr sz="800">
              <a:solidFill>
                <a:srgbClr val="FFFFFF"/>
              </a:solidFill>
            </a:endParaRPr>
          </a:p>
          <a:p>
            <a:pPr marL="0" lvl="0" indent="0" algn="ctr" rtl="0">
              <a:lnSpc>
                <a:spcPct val="115000"/>
              </a:lnSpc>
              <a:spcBef>
                <a:spcPts val="0"/>
              </a:spcBef>
              <a:spcAft>
                <a:spcPts val="0"/>
              </a:spcAft>
              <a:buNone/>
            </a:pPr>
            <a:r>
              <a:rPr lang="en" sz="1100" b="1">
                <a:solidFill>
                  <a:srgbClr val="FFFFFF"/>
                </a:solidFill>
              </a:rPr>
              <a:t>Karla</a:t>
            </a:r>
            <a:endParaRPr sz="1100" b="1">
              <a:solidFill>
                <a:srgbClr val="FFFFFF"/>
              </a:solidFill>
            </a:endParaRPr>
          </a:p>
          <a:p>
            <a:pPr marL="0" lvl="0" indent="0" algn="ctr" rtl="0">
              <a:lnSpc>
                <a:spcPct val="115000"/>
              </a:lnSpc>
              <a:spcBef>
                <a:spcPts val="0"/>
              </a:spcBef>
              <a:spcAft>
                <a:spcPts val="0"/>
              </a:spcAft>
              <a:buNone/>
            </a:pPr>
            <a:r>
              <a:rPr lang="en" sz="1100">
                <a:solidFill>
                  <a:srgbClr val="FFFFFF"/>
                </a:solidFill>
                <a:uFill>
                  <a:noFill/>
                </a:uFill>
                <a:hlinkClick r:id="rId4">
                  <a:extLst>
                    <a:ext uri="{A12FA001-AC4F-418D-AE19-62706E023703}">
                      <ahyp:hlinkClr xmlns:ahyp="http://schemas.microsoft.com/office/drawing/2018/hyperlinkcolor" val="tx"/>
                    </a:ext>
                  </a:extLst>
                </a:hlinkClick>
              </a:rPr>
              <a:t>(https://fonts.google.com/specimen/Karla)</a:t>
            </a:r>
            <a:endParaRPr sz="1100">
              <a:solidFill>
                <a:srgbClr val="FFFFFF"/>
              </a:solidFill>
            </a:endParaRPr>
          </a:p>
        </p:txBody>
      </p:sp>
      <p:sp>
        <p:nvSpPr>
          <p:cNvPr id="2595" name="Google Shape;2595;p62"/>
          <p:cNvSpPr/>
          <p:nvPr/>
        </p:nvSpPr>
        <p:spPr>
          <a:xfrm>
            <a:off x="2052650" y="29882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2"/>
          <p:cNvSpPr/>
          <p:nvPr/>
        </p:nvSpPr>
        <p:spPr>
          <a:xfrm>
            <a:off x="3114470" y="2988225"/>
            <a:ext cx="791400" cy="754200"/>
          </a:xfrm>
          <a:prstGeom prst="roundRect">
            <a:avLst>
              <a:gd name="adj" fmla="val 16667"/>
            </a:avLst>
          </a:prstGeom>
          <a:solidFill>
            <a:srgbClr val="F5CD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2"/>
          <p:cNvSpPr/>
          <p:nvPr/>
        </p:nvSpPr>
        <p:spPr>
          <a:xfrm>
            <a:off x="4176289" y="2988225"/>
            <a:ext cx="791400" cy="754200"/>
          </a:xfrm>
          <a:prstGeom prst="roundRect">
            <a:avLst>
              <a:gd name="adj" fmla="val 16667"/>
            </a:avLst>
          </a:prstGeom>
          <a:solidFill>
            <a:srgbClr val="CF9D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2"/>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#ffffffff</a:t>
            </a:r>
            <a:endParaRPr sz="1000"/>
          </a:p>
        </p:txBody>
      </p:sp>
      <p:sp>
        <p:nvSpPr>
          <p:cNvPr id="2599" name="Google Shape;2599;p62"/>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#f5cd69</a:t>
            </a:r>
            <a:endParaRPr sz="1000"/>
          </a:p>
        </p:txBody>
      </p:sp>
      <p:sp>
        <p:nvSpPr>
          <p:cNvPr id="2600" name="Google Shape;2600;p62"/>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#cf9d3a</a:t>
            </a:r>
            <a:endParaRPr sz="1000">
              <a:solidFill>
                <a:srgbClr val="FFFFFF"/>
              </a:solidFill>
            </a:endParaRPr>
          </a:p>
        </p:txBody>
      </p:sp>
      <p:sp>
        <p:nvSpPr>
          <p:cNvPr id="2601" name="Google Shape;2601;p62"/>
          <p:cNvSpPr/>
          <p:nvPr/>
        </p:nvSpPr>
        <p:spPr>
          <a:xfrm>
            <a:off x="5238125" y="2988225"/>
            <a:ext cx="791400" cy="754200"/>
          </a:xfrm>
          <a:prstGeom prst="roundRect">
            <a:avLst>
              <a:gd name="adj" fmla="val 16667"/>
            </a:avLst>
          </a:prstGeom>
          <a:solidFill>
            <a:srgbClr val="B3800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2"/>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#b3800b</a:t>
            </a:r>
            <a:endParaRPr sz="1000">
              <a:solidFill>
                <a:srgbClr val="FFFFFF"/>
              </a:solidFill>
            </a:endParaRPr>
          </a:p>
        </p:txBody>
      </p:sp>
      <p:sp>
        <p:nvSpPr>
          <p:cNvPr id="2603" name="Google Shape;2603;p62"/>
          <p:cNvSpPr/>
          <p:nvPr/>
        </p:nvSpPr>
        <p:spPr>
          <a:xfrm>
            <a:off x="2052650" y="3919325"/>
            <a:ext cx="791400" cy="754200"/>
          </a:xfrm>
          <a:prstGeom prst="roundRect">
            <a:avLst>
              <a:gd name="adj" fmla="val 16667"/>
            </a:avLst>
          </a:prstGeom>
          <a:solidFill>
            <a:srgbClr val="052D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2"/>
          <p:cNvSpPr/>
          <p:nvPr/>
        </p:nvSpPr>
        <p:spPr>
          <a:xfrm>
            <a:off x="3114470" y="3919325"/>
            <a:ext cx="791400" cy="754200"/>
          </a:xfrm>
          <a:prstGeom prst="roundRect">
            <a:avLst>
              <a:gd name="adj" fmla="val 16667"/>
            </a:avLst>
          </a:prstGeom>
          <a:solidFill>
            <a:srgbClr val="DE3E1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2"/>
          <p:cNvSpPr/>
          <p:nvPr/>
        </p:nvSpPr>
        <p:spPr>
          <a:xfrm>
            <a:off x="4176289" y="3919325"/>
            <a:ext cx="791400" cy="754200"/>
          </a:xfrm>
          <a:prstGeom prst="roundRect">
            <a:avLst>
              <a:gd name="adj" fmla="val 16667"/>
            </a:avLst>
          </a:prstGeom>
          <a:solidFill>
            <a:srgbClr val="BD000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2"/>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#052d59</a:t>
            </a:r>
            <a:endParaRPr sz="1000">
              <a:solidFill>
                <a:srgbClr val="FFFFFF"/>
              </a:solidFill>
            </a:endParaRPr>
          </a:p>
        </p:txBody>
      </p:sp>
      <p:sp>
        <p:nvSpPr>
          <p:cNvPr id="2607" name="Google Shape;2607;p62"/>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#de3e16</a:t>
            </a:r>
            <a:endParaRPr sz="1000">
              <a:solidFill>
                <a:srgbClr val="FFFFFF"/>
              </a:solidFill>
            </a:endParaRPr>
          </a:p>
        </p:txBody>
      </p:sp>
      <p:sp>
        <p:nvSpPr>
          <p:cNvPr id="2608" name="Google Shape;2608;p62"/>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#bd000c</a:t>
            </a:r>
            <a:endParaRPr sz="1000">
              <a:solidFill>
                <a:srgbClr val="FFFFFF"/>
              </a:solidFill>
            </a:endParaRPr>
          </a:p>
        </p:txBody>
      </p:sp>
      <p:sp>
        <p:nvSpPr>
          <p:cNvPr id="2609" name="Google Shape;2609;p62"/>
          <p:cNvSpPr/>
          <p:nvPr/>
        </p:nvSpPr>
        <p:spPr>
          <a:xfrm>
            <a:off x="5238125" y="3919325"/>
            <a:ext cx="791400" cy="754200"/>
          </a:xfrm>
          <a:prstGeom prst="roundRect">
            <a:avLst>
              <a:gd name="adj" fmla="val 16667"/>
            </a:avLst>
          </a:prstGeom>
          <a:solidFill>
            <a:srgbClr val="31303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2"/>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#313033</a:t>
            </a:r>
            <a:endParaRPr sz="1000">
              <a:solidFill>
                <a:srgbClr val="FFFFFF"/>
              </a:solidFill>
            </a:endParaRPr>
          </a:p>
        </p:txBody>
      </p:sp>
      <p:sp>
        <p:nvSpPr>
          <p:cNvPr id="2611" name="Google Shape;2611;p62"/>
          <p:cNvSpPr/>
          <p:nvPr/>
        </p:nvSpPr>
        <p:spPr>
          <a:xfrm>
            <a:off x="6299950" y="2988225"/>
            <a:ext cx="791400" cy="754200"/>
          </a:xfrm>
          <a:prstGeom prst="roundRect">
            <a:avLst>
              <a:gd name="adj" fmla="val 16667"/>
            </a:avLst>
          </a:prstGeom>
          <a:solidFill>
            <a:srgbClr val="00479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2"/>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#004796</a:t>
            </a:r>
            <a:endParaRPr sz="1000">
              <a:solidFill>
                <a:srgbClr val="FFFFFF"/>
              </a:solidFill>
            </a:endParaRPr>
          </a:p>
        </p:txBody>
      </p:sp>
      <p:sp>
        <p:nvSpPr>
          <p:cNvPr id="2613" name="Google Shape;2613;p62"/>
          <p:cNvSpPr/>
          <p:nvPr/>
        </p:nvSpPr>
        <p:spPr>
          <a:xfrm>
            <a:off x="6299950" y="391932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2"/>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2615" name="Google Shape;2615;p62"/>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Fonts &amp; colors used</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19"/>
        <p:cNvGrpSpPr/>
        <p:nvPr/>
      </p:nvGrpSpPr>
      <p:grpSpPr>
        <a:xfrm>
          <a:off x="0" y="0"/>
          <a:ext cx="0" cy="0"/>
          <a:chOff x="0" y="0"/>
          <a:chExt cx="0" cy="0"/>
        </a:xfrm>
      </p:grpSpPr>
      <p:sp>
        <p:nvSpPr>
          <p:cNvPr id="2620" name="Google Shape;2620;p63"/>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2621" name="Google Shape;2621;p63"/>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2622" name="Google Shape;2622;p63">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2623" name="Google Shape;2623;p63">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2624" name="Google Shape;2624;p63">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2625" name="Google Shape;2625;p63">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2626" name="Google Shape;2626;p63"/>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2627" name="Google Shape;2627;p63"/>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2628" name="Google Shape;2628;p63"/>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2629" name="Google Shape;2629;p63"/>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2630" name="Google Shape;2630;p63">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2631" name="Google Shape;2631;p63"/>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635"/>
        <p:cNvGrpSpPr/>
        <p:nvPr/>
      </p:nvGrpSpPr>
      <p:grpSpPr>
        <a:xfrm>
          <a:off x="0" y="0"/>
          <a:ext cx="0" cy="0"/>
          <a:chOff x="0" y="0"/>
          <a:chExt cx="0" cy="0"/>
        </a:xfrm>
      </p:grpSpPr>
      <p:sp>
        <p:nvSpPr>
          <p:cNvPr id="2636" name="Google Shape;2636;p64"/>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2637" name="Google Shape;2637;p64"/>
          <p:cNvGrpSpPr/>
          <p:nvPr/>
        </p:nvGrpSpPr>
        <p:grpSpPr>
          <a:xfrm>
            <a:off x="5156078" y="3085736"/>
            <a:ext cx="474294" cy="551291"/>
            <a:chOff x="4727025" y="1332775"/>
            <a:chExt cx="59900" cy="69625"/>
          </a:xfrm>
        </p:grpSpPr>
        <p:sp>
          <p:nvSpPr>
            <p:cNvPr id="2638" name="Google Shape;2638;p6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0" name="Google Shape;2640;p64"/>
          <p:cNvGrpSpPr/>
          <p:nvPr/>
        </p:nvGrpSpPr>
        <p:grpSpPr>
          <a:xfrm>
            <a:off x="5769734" y="2314340"/>
            <a:ext cx="555653" cy="557031"/>
            <a:chOff x="4820425" y="1329900"/>
            <a:chExt cx="70175" cy="70350"/>
          </a:xfrm>
        </p:grpSpPr>
        <p:sp>
          <p:nvSpPr>
            <p:cNvPr id="2641" name="Google Shape;2641;p6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5" name="Google Shape;2645;p64"/>
          <p:cNvGrpSpPr/>
          <p:nvPr/>
        </p:nvGrpSpPr>
        <p:grpSpPr>
          <a:xfrm>
            <a:off x="6396103" y="2318845"/>
            <a:ext cx="582574" cy="533871"/>
            <a:chOff x="4903200" y="1331525"/>
            <a:chExt cx="73575" cy="67425"/>
          </a:xfrm>
        </p:grpSpPr>
        <p:sp>
          <p:nvSpPr>
            <p:cNvPr id="2646" name="Google Shape;2646;p6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8" name="Google Shape;2648;p64"/>
          <p:cNvGrpSpPr/>
          <p:nvPr/>
        </p:nvGrpSpPr>
        <p:grpSpPr>
          <a:xfrm>
            <a:off x="5755581" y="3078709"/>
            <a:ext cx="583960" cy="565345"/>
            <a:chOff x="4815575" y="1416800"/>
            <a:chExt cx="73750" cy="71400"/>
          </a:xfrm>
        </p:grpSpPr>
        <p:sp>
          <p:nvSpPr>
            <p:cNvPr id="2649" name="Google Shape;2649;p6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2" name="Google Shape;2652;p64"/>
          <p:cNvGrpSpPr/>
          <p:nvPr/>
        </p:nvGrpSpPr>
        <p:grpSpPr>
          <a:xfrm>
            <a:off x="6390362" y="3108896"/>
            <a:ext cx="589898" cy="504970"/>
            <a:chOff x="4902475" y="1418875"/>
            <a:chExt cx="74500" cy="63775"/>
          </a:xfrm>
        </p:grpSpPr>
        <p:sp>
          <p:nvSpPr>
            <p:cNvPr id="2653" name="Google Shape;2653;p6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5" name="Google Shape;2655;p64"/>
          <p:cNvGrpSpPr/>
          <p:nvPr/>
        </p:nvGrpSpPr>
        <p:grpSpPr>
          <a:xfrm>
            <a:off x="5765577" y="3826000"/>
            <a:ext cx="563967" cy="567127"/>
            <a:chOff x="4818100" y="1507675"/>
            <a:chExt cx="71225" cy="71625"/>
          </a:xfrm>
        </p:grpSpPr>
        <p:sp>
          <p:nvSpPr>
            <p:cNvPr id="2656" name="Google Shape;2656;p6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0" name="Google Shape;2660;p64"/>
          <p:cNvGrpSpPr/>
          <p:nvPr/>
        </p:nvGrpSpPr>
        <p:grpSpPr>
          <a:xfrm>
            <a:off x="5079075" y="3829461"/>
            <a:ext cx="628301" cy="588505"/>
            <a:chOff x="4721450" y="1509475"/>
            <a:chExt cx="79350" cy="74325"/>
          </a:xfrm>
        </p:grpSpPr>
        <p:sp>
          <p:nvSpPr>
            <p:cNvPr id="2661" name="Google Shape;2661;p6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5" name="Google Shape;2665;p64"/>
          <p:cNvGrpSpPr/>
          <p:nvPr/>
        </p:nvGrpSpPr>
        <p:grpSpPr>
          <a:xfrm>
            <a:off x="6424608" y="3814027"/>
            <a:ext cx="557038" cy="562772"/>
            <a:chOff x="4906800" y="1507500"/>
            <a:chExt cx="70350" cy="71075"/>
          </a:xfrm>
        </p:grpSpPr>
        <p:sp>
          <p:nvSpPr>
            <p:cNvPr id="2666" name="Google Shape;2666;p6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1" name="Google Shape;2671;p64"/>
          <p:cNvGrpSpPr/>
          <p:nvPr/>
        </p:nvGrpSpPr>
        <p:grpSpPr>
          <a:xfrm>
            <a:off x="4462216" y="2340963"/>
            <a:ext cx="517934" cy="517934"/>
            <a:chOff x="3736598" y="2170606"/>
            <a:chExt cx="404889" cy="404889"/>
          </a:xfrm>
        </p:grpSpPr>
        <p:sp>
          <p:nvSpPr>
            <p:cNvPr id="2672" name="Google Shape;2672;p6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76" name="Google Shape;2676;p64"/>
          <p:cNvGrpSpPr/>
          <p:nvPr/>
        </p:nvGrpSpPr>
        <p:grpSpPr>
          <a:xfrm>
            <a:off x="3729277" y="2341061"/>
            <a:ext cx="586986" cy="517740"/>
            <a:chOff x="3161917" y="2170682"/>
            <a:chExt cx="458870" cy="404737"/>
          </a:xfrm>
        </p:grpSpPr>
        <p:sp>
          <p:nvSpPr>
            <p:cNvPr id="2677" name="Google Shape;2677;p6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0" name="Google Shape;2680;p64"/>
          <p:cNvGrpSpPr/>
          <p:nvPr/>
        </p:nvGrpSpPr>
        <p:grpSpPr>
          <a:xfrm>
            <a:off x="3752299" y="3102400"/>
            <a:ext cx="540943" cy="517963"/>
            <a:chOff x="3179914" y="2889488"/>
            <a:chExt cx="422876" cy="404911"/>
          </a:xfrm>
        </p:grpSpPr>
        <p:sp>
          <p:nvSpPr>
            <p:cNvPr id="2681" name="Google Shape;2681;p6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7" name="Google Shape;2687;p64"/>
          <p:cNvGrpSpPr/>
          <p:nvPr/>
        </p:nvGrpSpPr>
        <p:grpSpPr>
          <a:xfrm>
            <a:off x="4453093" y="3102358"/>
            <a:ext cx="536180" cy="518047"/>
            <a:chOff x="3729467" y="2889422"/>
            <a:chExt cx="419153" cy="404977"/>
          </a:xfrm>
        </p:grpSpPr>
        <p:sp>
          <p:nvSpPr>
            <p:cNvPr id="2688" name="Google Shape;2688;p6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5" name="Google Shape;2695;p64"/>
          <p:cNvGrpSpPr/>
          <p:nvPr/>
        </p:nvGrpSpPr>
        <p:grpSpPr>
          <a:xfrm>
            <a:off x="1990126" y="3445787"/>
            <a:ext cx="965351" cy="134611"/>
            <a:chOff x="4411970" y="2962952"/>
            <a:chExt cx="706544" cy="104212"/>
          </a:xfrm>
        </p:grpSpPr>
        <p:sp>
          <p:nvSpPr>
            <p:cNvPr id="2696" name="Google Shape;2696;p6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0" name="Google Shape;2700;p64"/>
          <p:cNvGrpSpPr/>
          <p:nvPr/>
        </p:nvGrpSpPr>
        <p:grpSpPr>
          <a:xfrm>
            <a:off x="1990126" y="3041077"/>
            <a:ext cx="960158" cy="289172"/>
            <a:chOff x="4411970" y="2726085"/>
            <a:chExt cx="643107" cy="193659"/>
          </a:xfrm>
        </p:grpSpPr>
        <p:sp>
          <p:nvSpPr>
            <p:cNvPr id="2701" name="Google Shape;2701;p6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4" name="Google Shape;2704;p64"/>
          <p:cNvGrpSpPr/>
          <p:nvPr/>
        </p:nvGrpSpPr>
        <p:grpSpPr>
          <a:xfrm>
            <a:off x="998624" y="3295400"/>
            <a:ext cx="811503" cy="252584"/>
            <a:chOff x="4411970" y="4340222"/>
            <a:chExt cx="779467" cy="242683"/>
          </a:xfrm>
        </p:grpSpPr>
        <p:sp>
          <p:nvSpPr>
            <p:cNvPr id="2705" name="Google Shape;2705;p6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8" name="Google Shape;2708;p64"/>
          <p:cNvGrpSpPr/>
          <p:nvPr/>
        </p:nvGrpSpPr>
        <p:grpSpPr>
          <a:xfrm>
            <a:off x="1990126" y="2709308"/>
            <a:ext cx="965160" cy="216230"/>
            <a:chOff x="4411970" y="2468674"/>
            <a:chExt cx="747317" cy="167425"/>
          </a:xfrm>
        </p:grpSpPr>
        <p:sp>
          <p:nvSpPr>
            <p:cNvPr id="2709" name="Google Shape;2709;p6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1" name="Google Shape;2711;p64"/>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2" name="Google Shape;2712;p64"/>
          <p:cNvGrpSpPr/>
          <p:nvPr/>
        </p:nvGrpSpPr>
        <p:grpSpPr>
          <a:xfrm>
            <a:off x="997692" y="2334687"/>
            <a:ext cx="1959041" cy="208784"/>
            <a:chOff x="6336019" y="3733725"/>
            <a:chExt cx="2566206" cy="351310"/>
          </a:xfrm>
        </p:grpSpPr>
        <p:sp>
          <p:nvSpPr>
            <p:cNvPr id="2713" name="Google Shape;2713;p64"/>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4"/>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4"/>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4"/>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7" name="Google Shape;2717;p64"/>
          <p:cNvGrpSpPr/>
          <p:nvPr/>
        </p:nvGrpSpPr>
        <p:grpSpPr>
          <a:xfrm>
            <a:off x="1990126" y="3950602"/>
            <a:ext cx="946551" cy="153200"/>
            <a:chOff x="4404545" y="3301592"/>
            <a:chExt cx="782403" cy="129272"/>
          </a:xfrm>
        </p:grpSpPr>
        <p:sp>
          <p:nvSpPr>
            <p:cNvPr id="2718" name="Google Shape;2718;p6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4"/>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0" name="Google Shape;2720;p64"/>
          <p:cNvGrpSpPr/>
          <p:nvPr/>
        </p:nvGrpSpPr>
        <p:grpSpPr>
          <a:xfrm>
            <a:off x="1990126" y="3695937"/>
            <a:ext cx="962257" cy="139127"/>
            <a:chOff x="4411970" y="3131459"/>
            <a:chExt cx="710520" cy="117397"/>
          </a:xfrm>
        </p:grpSpPr>
        <p:sp>
          <p:nvSpPr>
            <p:cNvPr id="2721" name="Google Shape;2721;p6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3" name="Google Shape;2723;p64"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4" name="Google Shape;2724;p64"/>
          <p:cNvGrpSpPr/>
          <p:nvPr/>
        </p:nvGrpSpPr>
        <p:grpSpPr>
          <a:xfrm>
            <a:off x="990271" y="3621603"/>
            <a:ext cx="823838" cy="458988"/>
            <a:chOff x="4411970" y="1801825"/>
            <a:chExt cx="734586" cy="409262"/>
          </a:xfrm>
        </p:grpSpPr>
        <p:sp>
          <p:nvSpPr>
            <p:cNvPr id="2725" name="Google Shape;2725;p6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7" name="Google Shape;2727;p64"/>
          <p:cNvGrpSpPr/>
          <p:nvPr/>
        </p:nvGrpSpPr>
        <p:grpSpPr>
          <a:xfrm>
            <a:off x="3095243" y="2339173"/>
            <a:ext cx="521514" cy="521514"/>
            <a:chOff x="5681300" y="2527788"/>
            <a:chExt cx="805800" cy="805800"/>
          </a:xfrm>
        </p:grpSpPr>
        <p:sp>
          <p:nvSpPr>
            <p:cNvPr id="2728" name="Google Shape;2728;p64"/>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0" name="Google Shape;2730;p64"/>
          <p:cNvGrpSpPr/>
          <p:nvPr/>
        </p:nvGrpSpPr>
        <p:grpSpPr>
          <a:xfrm>
            <a:off x="3089483" y="3094865"/>
            <a:ext cx="533033" cy="533033"/>
            <a:chOff x="4049800" y="640400"/>
            <a:chExt cx="858900" cy="858900"/>
          </a:xfrm>
        </p:grpSpPr>
        <p:sp>
          <p:nvSpPr>
            <p:cNvPr id="2731" name="Google Shape;2731;p64"/>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4"/>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3" name="Google Shape;2733;p64"/>
          <p:cNvGrpSpPr/>
          <p:nvPr/>
        </p:nvGrpSpPr>
        <p:grpSpPr>
          <a:xfrm>
            <a:off x="3014966" y="3772543"/>
            <a:ext cx="682068" cy="682068"/>
            <a:chOff x="5080188" y="927900"/>
            <a:chExt cx="961200" cy="961200"/>
          </a:xfrm>
        </p:grpSpPr>
        <p:sp>
          <p:nvSpPr>
            <p:cNvPr id="2734" name="Google Shape;2734;p64"/>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4"/>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4"/>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4"/>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2" name="Google Shape;2742;p64"/>
          <p:cNvGrpSpPr/>
          <p:nvPr/>
        </p:nvGrpSpPr>
        <p:grpSpPr>
          <a:xfrm>
            <a:off x="4478465" y="3869234"/>
            <a:ext cx="505650" cy="504006"/>
            <a:chOff x="6039282" y="1042577"/>
            <a:chExt cx="734315" cy="731929"/>
          </a:xfrm>
        </p:grpSpPr>
        <p:sp>
          <p:nvSpPr>
            <p:cNvPr id="2743" name="Google Shape;2743;p6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4" name="Google Shape;2764;p64"/>
          <p:cNvGrpSpPr/>
          <p:nvPr/>
        </p:nvGrpSpPr>
        <p:grpSpPr>
          <a:xfrm>
            <a:off x="5091067" y="2298862"/>
            <a:ext cx="567744" cy="602136"/>
            <a:chOff x="1825800" y="1651625"/>
            <a:chExt cx="539989" cy="571775"/>
          </a:xfrm>
        </p:grpSpPr>
        <p:sp>
          <p:nvSpPr>
            <p:cNvPr id="2765" name="Google Shape;2765;p64"/>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4"/>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4"/>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9" name="Google Shape;2769;p64"/>
          <p:cNvGrpSpPr/>
          <p:nvPr/>
        </p:nvGrpSpPr>
        <p:grpSpPr>
          <a:xfrm>
            <a:off x="3765995" y="3855579"/>
            <a:ext cx="508123" cy="507955"/>
            <a:chOff x="1897577" y="2802432"/>
            <a:chExt cx="492176" cy="492014"/>
          </a:xfrm>
        </p:grpSpPr>
        <p:sp>
          <p:nvSpPr>
            <p:cNvPr id="2770" name="Google Shape;2770;p6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2" name="Google Shape;2782;p64"/>
          <p:cNvGrpSpPr/>
          <p:nvPr/>
        </p:nvGrpSpPr>
        <p:grpSpPr>
          <a:xfrm>
            <a:off x="997525" y="4169123"/>
            <a:ext cx="809227" cy="200842"/>
            <a:chOff x="2013045" y="4813233"/>
            <a:chExt cx="921986" cy="228854"/>
          </a:xfrm>
        </p:grpSpPr>
        <p:sp>
          <p:nvSpPr>
            <p:cNvPr id="2783" name="Google Shape;2783;p64"/>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4"/>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85" name="Google Shape;2785;p64"/>
          <p:cNvGrpSpPr/>
          <p:nvPr/>
        </p:nvGrpSpPr>
        <p:grpSpPr>
          <a:xfrm>
            <a:off x="1005985" y="2656004"/>
            <a:ext cx="792421" cy="269941"/>
            <a:chOff x="1046767" y="4756633"/>
            <a:chExt cx="859646" cy="292841"/>
          </a:xfrm>
        </p:grpSpPr>
        <p:sp>
          <p:nvSpPr>
            <p:cNvPr id="2786" name="Google Shape;2786;p64"/>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4"/>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4"/>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9" name="Google Shape;2789;p64"/>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4"/>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4"/>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4"/>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3" name="Google Shape;2793;p64"/>
          <p:cNvGrpSpPr/>
          <p:nvPr/>
        </p:nvGrpSpPr>
        <p:grpSpPr>
          <a:xfrm>
            <a:off x="7141841" y="2550562"/>
            <a:ext cx="166473" cy="141497"/>
            <a:chOff x="4660325" y="1866850"/>
            <a:chExt cx="68350" cy="58100"/>
          </a:xfrm>
        </p:grpSpPr>
        <p:sp>
          <p:nvSpPr>
            <p:cNvPr id="2794" name="Google Shape;2794;p6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6" name="Google Shape;2796;p64"/>
          <p:cNvGrpSpPr/>
          <p:nvPr/>
        </p:nvGrpSpPr>
        <p:grpSpPr>
          <a:xfrm>
            <a:off x="7451186" y="2576286"/>
            <a:ext cx="162515" cy="90049"/>
            <a:chOff x="4791775" y="1877500"/>
            <a:chExt cx="66725" cy="36975"/>
          </a:xfrm>
        </p:grpSpPr>
        <p:sp>
          <p:nvSpPr>
            <p:cNvPr id="2797" name="Google Shape;2797;p6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9" name="Google Shape;2799;p64"/>
          <p:cNvGrpSpPr/>
          <p:nvPr/>
        </p:nvGrpSpPr>
        <p:grpSpPr>
          <a:xfrm>
            <a:off x="7772899" y="2576286"/>
            <a:ext cx="144979" cy="90049"/>
            <a:chOff x="4923925" y="1877500"/>
            <a:chExt cx="59525" cy="36975"/>
          </a:xfrm>
        </p:grpSpPr>
        <p:sp>
          <p:nvSpPr>
            <p:cNvPr id="2800" name="Google Shape;2800;p6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2" name="Google Shape;2802;p64"/>
          <p:cNvGrpSpPr/>
          <p:nvPr/>
        </p:nvGrpSpPr>
        <p:grpSpPr>
          <a:xfrm>
            <a:off x="8067390" y="2558477"/>
            <a:ext cx="141447" cy="125667"/>
            <a:chOff x="5058450" y="1870100"/>
            <a:chExt cx="58075" cy="51600"/>
          </a:xfrm>
        </p:grpSpPr>
        <p:sp>
          <p:nvSpPr>
            <p:cNvPr id="2803" name="Google Shape;2803;p6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5" name="Google Shape;2805;p64"/>
          <p:cNvGrpSpPr/>
          <p:nvPr/>
        </p:nvGrpSpPr>
        <p:grpSpPr>
          <a:xfrm>
            <a:off x="7481905" y="2980885"/>
            <a:ext cx="101077" cy="107645"/>
            <a:chOff x="4811425" y="2065025"/>
            <a:chExt cx="41500" cy="44200"/>
          </a:xfrm>
        </p:grpSpPr>
        <p:sp>
          <p:nvSpPr>
            <p:cNvPr id="2806" name="Google Shape;2806;p6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08" name="Google Shape;2808;p64"/>
          <p:cNvGrpSpPr/>
          <p:nvPr/>
        </p:nvGrpSpPr>
        <p:grpSpPr>
          <a:xfrm>
            <a:off x="7774342" y="2981098"/>
            <a:ext cx="120867" cy="107218"/>
            <a:chOff x="4929875" y="2065025"/>
            <a:chExt cx="49625" cy="44025"/>
          </a:xfrm>
        </p:grpSpPr>
        <p:sp>
          <p:nvSpPr>
            <p:cNvPr id="2809" name="Google Shape;2809;p6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1" name="Google Shape;2811;p64"/>
          <p:cNvGrpSpPr/>
          <p:nvPr/>
        </p:nvGrpSpPr>
        <p:grpSpPr>
          <a:xfrm>
            <a:off x="8103011" y="2984112"/>
            <a:ext cx="70206" cy="101191"/>
            <a:chOff x="5083925" y="2066350"/>
            <a:chExt cx="28825" cy="41550"/>
          </a:xfrm>
        </p:grpSpPr>
        <p:sp>
          <p:nvSpPr>
            <p:cNvPr id="2812" name="Google Shape;2812;p6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4" name="Google Shape;2814;p64"/>
          <p:cNvGrpSpPr/>
          <p:nvPr/>
        </p:nvGrpSpPr>
        <p:grpSpPr>
          <a:xfrm>
            <a:off x="7134565" y="2999759"/>
            <a:ext cx="181026" cy="69896"/>
            <a:chOff x="4659775" y="2072775"/>
            <a:chExt cx="74325" cy="28700"/>
          </a:xfrm>
        </p:grpSpPr>
        <p:sp>
          <p:nvSpPr>
            <p:cNvPr id="2815" name="Google Shape;2815;p6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8" name="Google Shape;2818;p64"/>
          <p:cNvGrpSpPr/>
          <p:nvPr/>
        </p:nvGrpSpPr>
        <p:grpSpPr>
          <a:xfrm>
            <a:off x="8054421" y="2790324"/>
            <a:ext cx="167387" cy="89197"/>
            <a:chOff x="4662475" y="1976500"/>
            <a:chExt cx="68725" cy="36625"/>
          </a:xfrm>
        </p:grpSpPr>
        <p:sp>
          <p:nvSpPr>
            <p:cNvPr id="2819" name="Google Shape;2819;p6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2" name="Google Shape;2822;p64"/>
          <p:cNvGrpSpPr/>
          <p:nvPr/>
        </p:nvGrpSpPr>
        <p:grpSpPr>
          <a:xfrm>
            <a:off x="7751326" y="2793764"/>
            <a:ext cx="166899" cy="82317"/>
            <a:chOff x="4920150" y="1977875"/>
            <a:chExt cx="68525" cy="33800"/>
          </a:xfrm>
        </p:grpSpPr>
        <p:sp>
          <p:nvSpPr>
            <p:cNvPr id="2823" name="Google Shape;2823;p6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26" name="Google Shape;2826;p64"/>
          <p:cNvGrpSpPr/>
          <p:nvPr/>
        </p:nvGrpSpPr>
        <p:grpSpPr>
          <a:xfrm>
            <a:off x="7162483" y="3197682"/>
            <a:ext cx="125190" cy="127859"/>
            <a:chOff x="4676550" y="2160575"/>
            <a:chExt cx="51400" cy="52500"/>
          </a:xfrm>
        </p:grpSpPr>
        <p:sp>
          <p:nvSpPr>
            <p:cNvPr id="2827" name="Google Shape;2827;p6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0" name="Google Shape;2830;p64"/>
          <p:cNvGrpSpPr/>
          <p:nvPr/>
        </p:nvGrpSpPr>
        <p:grpSpPr>
          <a:xfrm>
            <a:off x="7459741" y="3204714"/>
            <a:ext cx="145405" cy="113794"/>
            <a:chOff x="4768325" y="2163475"/>
            <a:chExt cx="59700" cy="46725"/>
          </a:xfrm>
        </p:grpSpPr>
        <p:sp>
          <p:nvSpPr>
            <p:cNvPr id="2831" name="Google Shape;2831;p6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3" name="Google Shape;2833;p64"/>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4"/>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4"/>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4"/>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4"/>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4"/>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9" name="Google Shape;2839;p64"/>
          <p:cNvGrpSpPr/>
          <p:nvPr/>
        </p:nvGrpSpPr>
        <p:grpSpPr>
          <a:xfrm>
            <a:off x="7476059" y="3459808"/>
            <a:ext cx="112768" cy="106853"/>
            <a:chOff x="4768575" y="2253950"/>
            <a:chExt cx="46300" cy="43875"/>
          </a:xfrm>
        </p:grpSpPr>
        <p:sp>
          <p:nvSpPr>
            <p:cNvPr id="2840" name="Google Shape;2840;p6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2" name="Google Shape;2842;p64"/>
          <p:cNvGrpSpPr/>
          <p:nvPr/>
        </p:nvGrpSpPr>
        <p:grpSpPr>
          <a:xfrm>
            <a:off x="7775682" y="3948834"/>
            <a:ext cx="118187" cy="146246"/>
            <a:chOff x="4960900" y="2433225"/>
            <a:chExt cx="48525" cy="60050"/>
          </a:xfrm>
        </p:grpSpPr>
        <p:sp>
          <p:nvSpPr>
            <p:cNvPr id="2843" name="Google Shape;2843;p6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5" name="Google Shape;2845;p64"/>
          <p:cNvGrpSpPr/>
          <p:nvPr/>
        </p:nvGrpSpPr>
        <p:grpSpPr>
          <a:xfrm>
            <a:off x="7464247" y="4212895"/>
            <a:ext cx="136394" cy="143810"/>
            <a:chOff x="4854075" y="2527625"/>
            <a:chExt cx="56000" cy="59050"/>
          </a:xfrm>
        </p:grpSpPr>
        <p:sp>
          <p:nvSpPr>
            <p:cNvPr id="2846" name="Google Shape;2846;p6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48" name="Google Shape;2848;p64"/>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4"/>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4"/>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51" name="Google Shape;2851;p64"/>
          <p:cNvGrpSpPr/>
          <p:nvPr/>
        </p:nvGrpSpPr>
        <p:grpSpPr>
          <a:xfrm>
            <a:off x="8088458" y="3676639"/>
            <a:ext cx="99312" cy="160797"/>
            <a:chOff x="5059700" y="2334775"/>
            <a:chExt cx="40775" cy="66025"/>
          </a:xfrm>
        </p:grpSpPr>
        <p:sp>
          <p:nvSpPr>
            <p:cNvPr id="2852" name="Google Shape;2852;p6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1" name="Google Shape;2861;p64"/>
          <p:cNvGrpSpPr/>
          <p:nvPr/>
        </p:nvGrpSpPr>
        <p:grpSpPr>
          <a:xfrm>
            <a:off x="8045622" y="3941771"/>
            <a:ext cx="184984" cy="160371"/>
            <a:chOff x="5037700" y="2430325"/>
            <a:chExt cx="75950" cy="65850"/>
          </a:xfrm>
        </p:grpSpPr>
        <p:sp>
          <p:nvSpPr>
            <p:cNvPr id="2862" name="Google Shape;2862;p6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4" name="Google Shape;2864;p64"/>
          <p:cNvGrpSpPr/>
          <p:nvPr/>
        </p:nvGrpSpPr>
        <p:grpSpPr>
          <a:xfrm>
            <a:off x="7465128" y="3708223"/>
            <a:ext cx="173014" cy="97629"/>
            <a:chOff x="4756975" y="2341800"/>
            <a:chExt cx="91975" cy="51925"/>
          </a:xfrm>
        </p:grpSpPr>
        <p:sp>
          <p:nvSpPr>
            <p:cNvPr id="2865" name="Google Shape;2865;p6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5" name="Google Shape;2885;p64"/>
          <p:cNvGrpSpPr/>
          <p:nvPr/>
        </p:nvGrpSpPr>
        <p:grpSpPr>
          <a:xfrm>
            <a:off x="7732065" y="4196920"/>
            <a:ext cx="212497" cy="175761"/>
            <a:chOff x="4943575" y="2516350"/>
            <a:chExt cx="98675" cy="81700"/>
          </a:xfrm>
        </p:grpSpPr>
        <p:sp>
          <p:nvSpPr>
            <p:cNvPr id="2886" name="Google Shape;2886;p6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4" name="Google Shape;2964;p64"/>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4"/>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4"/>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4"/>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4"/>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972"/>
        <p:cNvGrpSpPr/>
        <p:nvPr/>
      </p:nvGrpSpPr>
      <p:grpSpPr>
        <a:xfrm>
          <a:off x="0" y="0"/>
          <a:ext cx="0" cy="0"/>
          <a:chOff x="0" y="0"/>
          <a:chExt cx="0" cy="0"/>
        </a:xfrm>
      </p:grpSpPr>
      <p:grpSp>
        <p:nvGrpSpPr>
          <p:cNvPr id="2973" name="Google Shape;2973;p65"/>
          <p:cNvGrpSpPr/>
          <p:nvPr/>
        </p:nvGrpSpPr>
        <p:grpSpPr>
          <a:xfrm>
            <a:off x="722058" y="957091"/>
            <a:ext cx="2492868" cy="1379876"/>
            <a:chOff x="2654821" y="2311071"/>
            <a:chExt cx="2279715" cy="1262120"/>
          </a:xfrm>
        </p:grpSpPr>
        <p:grpSp>
          <p:nvGrpSpPr>
            <p:cNvPr id="2974" name="Google Shape;2974;p65"/>
            <p:cNvGrpSpPr/>
            <p:nvPr/>
          </p:nvGrpSpPr>
          <p:grpSpPr>
            <a:xfrm>
              <a:off x="4034269" y="2840745"/>
              <a:ext cx="40212" cy="36437"/>
              <a:chOff x="4293400" y="2574725"/>
              <a:chExt cx="84425" cy="80100"/>
            </a:xfrm>
          </p:grpSpPr>
          <p:sp>
            <p:nvSpPr>
              <p:cNvPr id="2975" name="Google Shape;2975;p6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txBody>
              <a:bodyPr/>
              <a:lstStyle/>
              <a:p>
                <a:endParaRPr lang="en-US"/>
              </a:p>
            </p:txBody>
          </p:sp>
          <p:sp>
            <p:nvSpPr>
              <p:cNvPr id="2976" name="Google Shape;2976;p6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7" name="Google Shape;2977;p65"/>
            <p:cNvGrpSpPr/>
            <p:nvPr/>
          </p:nvGrpSpPr>
          <p:grpSpPr>
            <a:xfrm>
              <a:off x="3894606" y="2334874"/>
              <a:ext cx="913198" cy="518984"/>
              <a:chOff x="4000175" y="1462675"/>
              <a:chExt cx="1917275" cy="1140875"/>
            </a:xfrm>
          </p:grpSpPr>
          <p:sp>
            <p:nvSpPr>
              <p:cNvPr id="2978" name="Google Shape;2978;p6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txBody>
              <a:bodyPr/>
              <a:lstStyle/>
              <a:p>
                <a:endParaRPr lang="en-US"/>
              </a:p>
            </p:txBody>
          </p:sp>
          <p:grpSp>
            <p:nvGrpSpPr>
              <p:cNvPr id="2979" name="Google Shape;2979;p65"/>
              <p:cNvGrpSpPr/>
              <p:nvPr/>
            </p:nvGrpSpPr>
            <p:grpSpPr>
              <a:xfrm>
                <a:off x="4000175" y="1462675"/>
                <a:ext cx="1917275" cy="1140875"/>
                <a:chOff x="4000175" y="1462675"/>
                <a:chExt cx="1917275" cy="1140875"/>
              </a:xfrm>
            </p:grpSpPr>
            <p:sp>
              <p:nvSpPr>
                <p:cNvPr id="2980" name="Google Shape;2980;p6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txBody>
                <a:bodyPr/>
                <a:lstStyle/>
                <a:p>
                  <a:endParaRPr lang="en-US"/>
                </a:p>
              </p:txBody>
            </p:sp>
            <p:sp>
              <p:nvSpPr>
                <p:cNvPr id="2981" name="Google Shape;2981;p6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985" name="Google Shape;2985;p6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86" name="Google Shape;2986;p65"/>
            <p:cNvGrpSpPr/>
            <p:nvPr/>
          </p:nvGrpSpPr>
          <p:grpSpPr>
            <a:xfrm>
              <a:off x="3875768" y="2846704"/>
              <a:ext cx="44796" cy="47366"/>
              <a:chOff x="3960625" y="2587825"/>
              <a:chExt cx="94050" cy="104125"/>
            </a:xfrm>
          </p:grpSpPr>
          <p:sp>
            <p:nvSpPr>
              <p:cNvPr id="2987" name="Google Shape;2987;p6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txBody>
              <a:bodyPr/>
              <a:lstStyle/>
              <a:p>
                <a:endParaRPr lang="en-US"/>
              </a:p>
            </p:txBody>
          </p:sp>
          <p:sp>
            <p:nvSpPr>
              <p:cNvPr id="2988" name="Google Shape;2988;p6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9" name="Google Shape;2989;p65"/>
            <p:cNvGrpSpPr/>
            <p:nvPr/>
          </p:nvGrpSpPr>
          <p:grpSpPr>
            <a:xfrm>
              <a:off x="3782759" y="2807162"/>
              <a:ext cx="82686" cy="85487"/>
              <a:chOff x="3765350" y="2500900"/>
              <a:chExt cx="173600" cy="187925"/>
            </a:xfrm>
          </p:grpSpPr>
          <p:sp>
            <p:nvSpPr>
              <p:cNvPr id="2990" name="Google Shape;2990;p6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txBody>
              <a:bodyPr/>
              <a:lstStyle/>
              <a:p>
                <a:endParaRPr lang="en-US"/>
              </a:p>
            </p:txBody>
          </p:sp>
          <p:sp>
            <p:nvSpPr>
              <p:cNvPr id="2991" name="Google Shape;2991;p6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6" name="Google Shape;2996;p65"/>
            <p:cNvGrpSpPr/>
            <p:nvPr/>
          </p:nvGrpSpPr>
          <p:grpSpPr>
            <a:xfrm>
              <a:off x="3775674" y="2798496"/>
              <a:ext cx="40545" cy="23564"/>
              <a:chOff x="3750475" y="2481850"/>
              <a:chExt cx="85125" cy="51800"/>
            </a:xfrm>
          </p:grpSpPr>
          <p:sp>
            <p:nvSpPr>
              <p:cNvPr id="2997" name="Google Shape;2997;p6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txBody>
              <a:bodyPr/>
              <a:lstStyle/>
              <a:p>
                <a:endParaRPr lang="en-US"/>
              </a:p>
            </p:txBody>
          </p:sp>
        </p:grpSp>
        <p:grpSp>
          <p:nvGrpSpPr>
            <p:cNvPr id="2999" name="Google Shape;2999;p65"/>
            <p:cNvGrpSpPr/>
            <p:nvPr/>
          </p:nvGrpSpPr>
          <p:grpSpPr>
            <a:xfrm>
              <a:off x="3716946" y="2776024"/>
              <a:ext cx="81971" cy="76912"/>
              <a:chOff x="3627175" y="2432450"/>
              <a:chExt cx="172100" cy="169075"/>
            </a:xfrm>
          </p:grpSpPr>
          <p:sp>
            <p:nvSpPr>
              <p:cNvPr id="3000" name="Google Shape;3000;p6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txBody>
              <a:bodyPr/>
              <a:lstStyle/>
              <a:p>
                <a:endParaRPr lang="en-US"/>
              </a:p>
            </p:txBody>
          </p:sp>
          <p:sp>
            <p:nvSpPr>
              <p:cNvPr id="3002" name="Google Shape;3002;p6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txBody>
              <a:bodyPr/>
              <a:lstStyle/>
              <a:p>
                <a:endParaRPr lang="en-US"/>
              </a:p>
            </p:txBody>
          </p:sp>
        </p:grpSp>
        <p:grpSp>
          <p:nvGrpSpPr>
            <p:cNvPr id="3003" name="Google Shape;3003;p65"/>
            <p:cNvGrpSpPr/>
            <p:nvPr/>
          </p:nvGrpSpPr>
          <p:grpSpPr>
            <a:xfrm>
              <a:off x="3685682" y="2845624"/>
              <a:ext cx="29311" cy="45055"/>
              <a:chOff x="3561536" y="2585450"/>
              <a:chExt cx="61539" cy="99045"/>
            </a:xfrm>
          </p:grpSpPr>
          <p:sp>
            <p:nvSpPr>
              <p:cNvPr id="3004" name="Google Shape;3004;p6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txBody>
              <a:bodyPr/>
              <a:lstStyle/>
              <a:p>
                <a:endParaRPr lang="en-US"/>
              </a:p>
            </p:txBody>
          </p:sp>
        </p:grpSp>
        <p:grpSp>
          <p:nvGrpSpPr>
            <p:cNvPr id="3006" name="Google Shape;3006;p65"/>
            <p:cNvGrpSpPr/>
            <p:nvPr/>
          </p:nvGrpSpPr>
          <p:grpSpPr>
            <a:xfrm>
              <a:off x="3849905" y="2572252"/>
              <a:ext cx="74339" cy="119559"/>
              <a:chOff x="3906325" y="1984500"/>
              <a:chExt cx="156075" cy="262825"/>
            </a:xfrm>
          </p:grpSpPr>
          <p:sp>
            <p:nvSpPr>
              <p:cNvPr id="3007" name="Google Shape;3007;p6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txBody>
              <a:bodyPr/>
              <a:lstStyle/>
              <a:p>
                <a:endParaRPr lang="en-US"/>
              </a:p>
            </p:txBody>
          </p:sp>
          <p:sp>
            <p:nvSpPr>
              <p:cNvPr id="3008" name="Google Shape;3008;p6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9" name="Google Shape;3009;p65"/>
            <p:cNvGrpSpPr/>
            <p:nvPr/>
          </p:nvGrpSpPr>
          <p:grpSpPr>
            <a:xfrm>
              <a:off x="2654821" y="2414345"/>
              <a:ext cx="667570" cy="558731"/>
              <a:chOff x="1397225" y="1637375"/>
              <a:chExt cx="1401575" cy="1228250"/>
            </a:xfrm>
          </p:grpSpPr>
          <p:sp>
            <p:nvSpPr>
              <p:cNvPr id="3010" name="Google Shape;3010;p6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txBody>
              <a:bodyPr/>
              <a:lstStyle/>
              <a:p>
                <a:endParaRPr lang="en-US"/>
              </a:p>
            </p:txBody>
          </p:sp>
          <p:grpSp>
            <p:nvGrpSpPr>
              <p:cNvPr id="3011" name="Google Shape;3011;p65"/>
              <p:cNvGrpSpPr/>
              <p:nvPr/>
            </p:nvGrpSpPr>
            <p:grpSpPr>
              <a:xfrm>
                <a:off x="1397225" y="1637375"/>
                <a:ext cx="1398775" cy="1228250"/>
                <a:chOff x="1397225" y="1637375"/>
                <a:chExt cx="1398775" cy="1228250"/>
              </a:xfrm>
            </p:grpSpPr>
            <p:sp>
              <p:nvSpPr>
                <p:cNvPr id="3012" name="Google Shape;3012;p6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14" name="Google Shape;3014;p65"/>
            <p:cNvGrpSpPr/>
            <p:nvPr/>
          </p:nvGrpSpPr>
          <p:grpSpPr>
            <a:xfrm>
              <a:off x="3230417" y="3103734"/>
              <a:ext cx="282982" cy="280332"/>
              <a:chOff x="2605700" y="3152850"/>
              <a:chExt cx="594125" cy="616250"/>
            </a:xfrm>
          </p:grpSpPr>
          <p:sp>
            <p:nvSpPr>
              <p:cNvPr id="3015" name="Google Shape;3015;p6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txBody>
              <a:bodyPr/>
              <a:lstStyle/>
              <a:p>
                <a:endParaRPr lang="en-US"/>
              </a:p>
            </p:txBody>
          </p:sp>
          <p:sp>
            <p:nvSpPr>
              <p:cNvPr id="3016" name="Google Shape;3016;p6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3017" name="Google Shape;3017;p65"/>
            <p:cNvGrpSpPr/>
            <p:nvPr/>
          </p:nvGrpSpPr>
          <p:grpSpPr>
            <a:xfrm>
              <a:off x="3265985" y="3226989"/>
              <a:ext cx="87151" cy="346202"/>
              <a:chOff x="2680375" y="3423800"/>
              <a:chExt cx="182975" cy="761050"/>
            </a:xfrm>
          </p:grpSpPr>
          <p:sp>
            <p:nvSpPr>
              <p:cNvPr id="3018" name="Google Shape;3018;p6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txBody>
              <a:bodyPr/>
              <a:lstStyle/>
              <a:p>
                <a:endParaRPr lang="en-US"/>
              </a:p>
            </p:txBody>
          </p:sp>
          <p:sp>
            <p:nvSpPr>
              <p:cNvPr id="3019" name="Google Shape;3019;p6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0" name="Google Shape;3020;p65"/>
            <p:cNvGrpSpPr/>
            <p:nvPr/>
          </p:nvGrpSpPr>
          <p:grpSpPr>
            <a:xfrm>
              <a:off x="3855466" y="3289811"/>
              <a:ext cx="112514" cy="94210"/>
              <a:chOff x="3918000" y="3561900"/>
              <a:chExt cx="236225" cy="207100"/>
            </a:xfrm>
          </p:grpSpPr>
          <p:sp>
            <p:nvSpPr>
              <p:cNvPr id="3021" name="Google Shape;3021;p6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txBody>
              <a:bodyPr/>
              <a:lstStyle/>
              <a:p>
                <a:endParaRPr lang="en-US"/>
              </a:p>
            </p:txBody>
          </p:sp>
          <p:sp>
            <p:nvSpPr>
              <p:cNvPr id="3022" name="Google Shape;3022;p6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23" name="Google Shape;3023;p6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3026" name="Google Shape;3026;p65"/>
            <p:cNvGrpSpPr/>
            <p:nvPr/>
          </p:nvGrpSpPr>
          <p:grpSpPr>
            <a:xfrm>
              <a:off x="2905224" y="2311071"/>
              <a:ext cx="596721" cy="528992"/>
              <a:chOff x="1922950" y="1410350"/>
              <a:chExt cx="1252825" cy="1162875"/>
            </a:xfrm>
          </p:grpSpPr>
          <p:sp>
            <p:nvSpPr>
              <p:cNvPr id="3027" name="Google Shape;3027;p6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3043" name="Google Shape;3043;p6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063" name="Google Shape;3063;p6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064" name="Google Shape;3064;p6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5" name="Google Shape;3065;p65"/>
            <p:cNvGrpSpPr/>
            <p:nvPr/>
          </p:nvGrpSpPr>
          <p:grpSpPr>
            <a:xfrm>
              <a:off x="3280929" y="3294542"/>
              <a:ext cx="109894" cy="272224"/>
              <a:chOff x="2711750" y="3572300"/>
              <a:chExt cx="230725" cy="598425"/>
            </a:xfrm>
          </p:grpSpPr>
          <p:sp>
            <p:nvSpPr>
              <p:cNvPr id="3066" name="Google Shape;3066;p6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8" name="Google Shape;3068;p6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9" name="Google Shape;3069;p65"/>
            <p:cNvGrpSpPr/>
            <p:nvPr/>
          </p:nvGrpSpPr>
          <p:grpSpPr>
            <a:xfrm>
              <a:off x="3790439" y="2408636"/>
              <a:ext cx="73017" cy="75684"/>
              <a:chOff x="3781475" y="1624825"/>
              <a:chExt cx="153300" cy="166375"/>
            </a:xfrm>
          </p:grpSpPr>
          <p:sp>
            <p:nvSpPr>
              <p:cNvPr id="3070" name="Google Shape;3070;p6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74" name="Google Shape;3074;p6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1" name="Google Shape;3081;p65"/>
            <p:cNvGrpSpPr/>
            <p:nvPr/>
          </p:nvGrpSpPr>
          <p:grpSpPr>
            <a:xfrm>
              <a:off x="4403342" y="3107749"/>
              <a:ext cx="316680" cy="101374"/>
              <a:chOff x="5068275" y="3161675"/>
              <a:chExt cx="664875" cy="222850"/>
            </a:xfrm>
          </p:grpSpPr>
          <p:sp>
            <p:nvSpPr>
              <p:cNvPr id="3082" name="Google Shape;3082;p6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86" name="Google Shape;3086;p6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5" name="Google Shape;3115;p65"/>
            <p:cNvGrpSpPr/>
            <p:nvPr/>
          </p:nvGrpSpPr>
          <p:grpSpPr>
            <a:xfrm>
              <a:off x="3697513" y="2707266"/>
              <a:ext cx="59549" cy="79733"/>
              <a:chOff x="3586375" y="2281300"/>
              <a:chExt cx="125025" cy="175275"/>
            </a:xfrm>
          </p:grpSpPr>
          <p:sp>
            <p:nvSpPr>
              <p:cNvPr id="3116" name="Google Shape;3116;p6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18" name="Google Shape;3118;p6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9" name="Google Shape;3119;p65"/>
            <p:cNvGrpSpPr/>
            <p:nvPr/>
          </p:nvGrpSpPr>
          <p:grpSpPr>
            <a:xfrm>
              <a:off x="4513224" y="3221724"/>
              <a:ext cx="274563" cy="280321"/>
              <a:chOff x="5298975" y="3412225"/>
              <a:chExt cx="576450" cy="616225"/>
            </a:xfrm>
          </p:grpSpPr>
          <p:sp>
            <p:nvSpPr>
              <p:cNvPr id="3120" name="Google Shape;3120;p6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121" name="Google Shape;3121;p6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2" name="Google Shape;3122;p65"/>
            <p:cNvGrpSpPr/>
            <p:nvPr/>
          </p:nvGrpSpPr>
          <p:grpSpPr>
            <a:xfrm>
              <a:off x="4824403" y="3421846"/>
              <a:ext cx="110132" cy="130647"/>
              <a:chOff x="5952300" y="3852150"/>
              <a:chExt cx="231225" cy="287200"/>
            </a:xfrm>
          </p:grpSpPr>
          <p:sp>
            <p:nvSpPr>
              <p:cNvPr id="3123" name="Google Shape;3123;p6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25" name="Google Shape;3125;p6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3" name="Google Shape;3133;p65"/>
            <p:cNvGrpSpPr/>
            <p:nvPr/>
          </p:nvGrpSpPr>
          <p:grpSpPr>
            <a:xfrm>
              <a:off x="4295710" y="3079670"/>
              <a:ext cx="14968" cy="27135"/>
              <a:chOff x="4842300" y="3099950"/>
              <a:chExt cx="31425" cy="59650"/>
            </a:xfrm>
          </p:grpSpPr>
          <p:sp>
            <p:nvSpPr>
              <p:cNvPr id="3134" name="Google Shape;3134;p6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38" name="Google Shape;3138;p6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6" name="Google Shape;3146;p65"/>
            <p:cNvGrpSpPr/>
            <p:nvPr/>
          </p:nvGrpSpPr>
          <p:grpSpPr>
            <a:xfrm>
              <a:off x="3831056" y="2816010"/>
              <a:ext cx="37378" cy="27612"/>
              <a:chOff x="3866750" y="2520350"/>
              <a:chExt cx="78475" cy="60700"/>
            </a:xfrm>
          </p:grpSpPr>
          <p:sp>
            <p:nvSpPr>
              <p:cNvPr id="3147" name="Google Shape;3147;p6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1" name="Google Shape;3151;p6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168" name="Google Shape;3168;p6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180" name="Google Shape;3180;p6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3" name="Google Shape;3193;p65"/>
            <p:cNvGrpSpPr/>
            <p:nvPr/>
          </p:nvGrpSpPr>
          <p:grpSpPr>
            <a:xfrm>
              <a:off x="3632736" y="3051591"/>
              <a:ext cx="63288" cy="45217"/>
              <a:chOff x="3450375" y="3038225"/>
              <a:chExt cx="132875" cy="99400"/>
            </a:xfrm>
          </p:grpSpPr>
          <p:sp>
            <p:nvSpPr>
              <p:cNvPr id="3194" name="Google Shape;3194;p6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6" name="Google Shape;3196;p6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205" name="Google Shape;3205;p6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215" name="Google Shape;3215;p6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221" name="Google Shape;3221;p6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5"/>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1" name="Google Shape;3231;p65"/>
          <p:cNvGrpSpPr/>
          <p:nvPr/>
        </p:nvGrpSpPr>
        <p:grpSpPr>
          <a:xfrm>
            <a:off x="3530618" y="1021765"/>
            <a:ext cx="2078182" cy="1366558"/>
            <a:chOff x="235800" y="830650"/>
            <a:chExt cx="6978450" cy="4588844"/>
          </a:xfrm>
        </p:grpSpPr>
        <p:sp>
          <p:nvSpPr>
            <p:cNvPr id="3232" name="Google Shape;3232;p65"/>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5"/>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5"/>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5"/>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5"/>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5"/>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8" name="Google Shape;3238;p65"/>
          <p:cNvGrpSpPr/>
          <p:nvPr/>
        </p:nvGrpSpPr>
        <p:grpSpPr>
          <a:xfrm>
            <a:off x="719115" y="2852867"/>
            <a:ext cx="2622876" cy="1333540"/>
            <a:chOff x="238125" y="1038125"/>
            <a:chExt cx="7146800" cy="3633625"/>
          </a:xfrm>
        </p:grpSpPr>
        <p:sp>
          <p:nvSpPr>
            <p:cNvPr id="3239" name="Google Shape;3239;p6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1" name="Google Shape;4811;p65"/>
          <p:cNvGrpSpPr/>
          <p:nvPr/>
        </p:nvGrpSpPr>
        <p:grpSpPr>
          <a:xfrm>
            <a:off x="5834043" y="994977"/>
            <a:ext cx="2590840" cy="1380235"/>
            <a:chOff x="233350" y="949250"/>
            <a:chExt cx="7137300" cy="3802300"/>
          </a:xfrm>
        </p:grpSpPr>
        <p:sp>
          <p:nvSpPr>
            <p:cNvPr id="4812" name="Google Shape;4812;p6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3" name="Google Shape;4863;p65"/>
          <p:cNvGrpSpPr/>
          <p:nvPr/>
        </p:nvGrpSpPr>
        <p:grpSpPr>
          <a:xfrm>
            <a:off x="7648472" y="3039750"/>
            <a:ext cx="104231" cy="320340"/>
            <a:chOff x="7564426" y="3224343"/>
            <a:chExt cx="119985" cy="368801"/>
          </a:xfrm>
        </p:grpSpPr>
        <p:sp>
          <p:nvSpPr>
            <p:cNvPr id="4864" name="Google Shape;4864;p6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6" name="Google Shape;4866;p65"/>
          <p:cNvGrpSpPr/>
          <p:nvPr/>
        </p:nvGrpSpPr>
        <p:grpSpPr>
          <a:xfrm>
            <a:off x="7347961" y="3033852"/>
            <a:ext cx="189489" cy="332132"/>
            <a:chOff x="8370831" y="3202002"/>
            <a:chExt cx="218129" cy="382376"/>
          </a:xfrm>
        </p:grpSpPr>
        <p:sp>
          <p:nvSpPr>
            <p:cNvPr id="4867" name="Google Shape;4867;p6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9" name="Google Shape;4869;p65"/>
          <p:cNvGrpSpPr/>
          <p:nvPr/>
        </p:nvGrpSpPr>
        <p:grpSpPr>
          <a:xfrm>
            <a:off x="8071350" y="3444984"/>
            <a:ext cx="309429" cy="267000"/>
            <a:chOff x="6742064" y="3750480"/>
            <a:chExt cx="399315" cy="344560"/>
          </a:xfrm>
        </p:grpSpPr>
        <p:sp>
          <p:nvSpPr>
            <p:cNvPr id="4870" name="Google Shape;4870;p6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2" name="Google Shape;4872;p65"/>
          <p:cNvGrpSpPr/>
          <p:nvPr/>
        </p:nvGrpSpPr>
        <p:grpSpPr>
          <a:xfrm>
            <a:off x="7610369" y="3796031"/>
            <a:ext cx="180437" cy="281608"/>
            <a:chOff x="7248525" y="3739696"/>
            <a:chExt cx="230531" cy="359790"/>
          </a:xfrm>
        </p:grpSpPr>
        <p:sp>
          <p:nvSpPr>
            <p:cNvPr id="4873" name="Google Shape;4873;p6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5" name="Google Shape;4875;p65"/>
          <p:cNvGrpSpPr/>
          <p:nvPr/>
        </p:nvGrpSpPr>
        <p:grpSpPr>
          <a:xfrm>
            <a:off x="7856288" y="3439255"/>
            <a:ext cx="162896" cy="278710"/>
            <a:chOff x="7601242" y="3729267"/>
            <a:chExt cx="222566" cy="380803"/>
          </a:xfrm>
        </p:grpSpPr>
        <p:sp>
          <p:nvSpPr>
            <p:cNvPr id="4876" name="Google Shape;4876;p6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78" name="Google Shape;4878;p65"/>
          <p:cNvSpPr/>
          <p:nvPr/>
        </p:nvSpPr>
        <p:spPr>
          <a:xfrm>
            <a:off x="7822314" y="3051612"/>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9" name="Google Shape;4879;p65"/>
          <p:cNvGrpSpPr/>
          <p:nvPr/>
        </p:nvGrpSpPr>
        <p:grpSpPr>
          <a:xfrm>
            <a:off x="7345934" y="3440396"/>
            <a:ext cx="193543" cy="275990"/>
            <a:chOff x="8304647" y="3738687"/>
            <a:chExt cx="225076" cy="320956"/>
          </a:xfrm>
        </p:grpSpPr>
        <p:sp>
          <p:nvSpPr>
            <p:cNvPr id="4880" name="Google Shape;4880;p65"/>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3" name="Google Shape;4883;p65"/>
          <p:cNvGrpSpPr/>
          <p:nvPr/>
        </p:nvGrpSpPr>
        <p:grpSpPr>
          <a:xfrm>
            <a:off x="7618426" y="3440396"/>
            <a:ext cx="178492" cy="275990"/>
            <a:chOff x="8615101" y="3738687"/>
            <a:chExt cx="207573" cy="320956"/>
          </a:xfrm>
        </p:grpSpPr>
        <p:sp>
          <p:nvSpPr>
            <p:cNvPr id="4884" name="Google Shape;4884;p65"/>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87" name="Google Shape;4887;p65"/>
          <p:cNvSpPr/>
          <p:nvPr/>
        </p:nvSpPr>
        <p:spPr>
          <a:xfrm>
            <a:off x="8114866" y="3030279"/>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8" name="Google Shape;4888;p65"/>
          <p:cNvGrpSpPr/>
          <p:nvPr/>
        </p:nvGrpSpPr>
        <p:grpSpPr>
          <a:xfrm>
            <a:off x="6013131" y="3561884"/>
            <a:ext cx="557670" cy="511283"/>
            <a:chOff x="6015419" y="3716859"/>
            <a:chExt cx="557671" cy="511283"/>
          </a:xfrm>
        </p:grpSpPr>
        <p:sp>
          <p:nvSpPr>
            <p:cNvPr id="4889" name="Google Shape;4889;p65"/>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0" name="Google Shape;4890;p65"/>
            <p:cNvGrpSpPr/>
            <p:nvPr/>
          </p:nvGrpSpPr>
          <p:grpSpPr>
            <a:xfrm>
              <a:off x="6036094" y="3716980"/>
              <a:ext cx="529860" cy="510468"/>
              <a:chOff x="6036094" y="3716980"/>
              <a:chExt cx="529860" cy="510468"/>
            </a:xfrm>
          </p:grpSpPr>
          <p:sp>
            <p:nvSpPr>
              <p:cNvPr id="4891" name="Google Shape;4891;p65"/>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5"/>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5"/>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5"/>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5"/>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5"/>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5"/>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5"/>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5"/>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5"/>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01" name="Google Shape;4901;p65"/>
          <p:cNvGrpSpPr/>
          <p:nvPr/>
        </p:nvGrpSpPr>
        <p:grpSpPr>
          <a:xfrm>
            <a:off x="6642016" y="2918653"/>
            <a:ext cx="576302" cy="511871"/>
            <a:chOff x="6644304" y="3073628"/>
            <a:chExt cx="576302" cy="511871"/>
          </a:xfrm>
        </p:grpSpPr>
        <p:sp>
          <p:nvSpPr>
            <p:cNvPr id="4902" name="Google Shape;4902;p6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3" name="Google Shape;4903;p65"/>
            <p:cNvGrpSpPr/>
            <p:nvPr/>
          </p:nvGrpSpPr>
          <p:grpSpPr>
            <a:xfrm>
              <a:off x="6712169" y="3085440"/>
              <a:ext cx="481622" cy="494913"/>
              <a:chOff x="6712169" y="3085440"/>
              <a:chExt cx="481622" cy="494913"/>
            </a:xfrm>
          </p:grpSpPr>
          <p:sp>
            <p:nvSpPr>
              <p:cNvPr id="4904" name="Google Shape;4904;p65"/>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5"/>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5"/>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5"/>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5"/>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9" name="Google Shape;4909;p65"/>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5"/>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5"/>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2" name="Google Shape;4912;p65"/>
          <p:cNvSpPr/>
          <p:nvPr/>
        </p:nvSpPr>
        <p:spPr>
          <a:xfrm>
            <a:off x="6986051" y="2935281"/>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3" name="Google Shape;4913;p65"/>
          <p:cNvGrpSpPr/>
          <p:nvPr/>
        </p:nvGrpSpPr>
        <p:grpSpPr>
          <a:xfrm>
            <a:off x="6649867" y="3561648"/>
            <a:ext cx="560631" cy="511352"/>
            <a:chOff x="6652154" y="3716623"/>
            <a:chExt cx="560631" cy="511352"/>
          </a:xfrm>
        </p:grpSpPr>
        <p:sp>
          <p:nvSpPr>
            <p:cNvPr id="4914" name="Google Shape;4914;p65"/>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15" name="Google Shape;4915;p65"/>
            <p:cNvGrpSpPr/>
            <p:nvPr/>
          </p:nvGrpSpPr>
          <p:grpSpPr>
            <a:xfrm>
              <a:off x="6669657" y="3716715"/>
              <a:ext cx="466779" cy="464290"/>
              <a:chOff x="6669657" y="3716715"/>
              <a:chExt cx="466779" cy="464290"/>
            </a:xfrm>
          </p:grpSpPr>
          <p:sp>
            <p:nvSpPr>
              <p:cNvPr id="4916" name="Google Shape;4916;p65"/>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5"/>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5"/>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5"/>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5"/>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5"/>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5"/>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5"/>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5"/>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5"/>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5"/>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5"/>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5"/>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29" name="Google Shape;4929;p65"/>
          <p:cNvGrpSpPr/>
          <p:nvPr/>
        </p:nvGrpSpPr>
        <p:grpSpPr>
          <a:xfrm>
            <a:off x="7843958" y="3843056"/>
            <a:ext cx="187557" cy="187557"/>
            <a:chOff x="8565775" y="671075"/>
            <a:chExt cx="441000" cy="441000"/>
          </a:xfrm>
        </p:grpSpPr>
        <p:sp>
          <p:nvSpPr>
            <p:cNvPr id="4930" name="Google Shape;4930;p65"/>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5"/>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2" name="Google Shape;4932;p65"/>
          <p:cNvSpPr/>
          <p:nvPr/>
        </p:nvSpPr>
        <p:spPr>
          <a:xfrm>
            <a:off x="8145172" y="3838977"/>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5"/>
          <p:cNvSpPr/>
          <p:nvPr/>
        </p:nvSpPr>
        <p:spPr>
          <a:xfrm flipH="1">
            <a:off x="7353411" y="3805432"/>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4" name="Google Shape;4934;p65"/>
          <p:cNvGrpSpPr/>
          <p:nvPr/>
        </p:nvGrpSpPr>
        <p:grpSpPr>
          <a:xfrm>
            <a:off x="5997813" y="2921275"/>
            <a:ext cx="587871" cy="512373"/>
            <a:chOff x="6000100" y="3076250"/>
            <a:chExt cx="587871" cy="512373"/>
          </a:xfrm>
        </p:grpSpPr>
        <p:sp>
          <p:nvSpPr>
            <p:cNvPr id="4935" name="Google Shape;4935;p65"/>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36" name="Google Shape;4936;p65"/>
            <p:cNvGrpSpPr/>
            <p:nvPr/>
          </p:nvGrpSpPr>
          <p:grpSpPr>
            <a:xfrm>
              <a:off x="6031360" y="3076713"/>
              <a:ext cx="539107" cy="480965"/>
              <a:chOff x="6031360" y="3076713"/>
              <a:chExt cx="539107" cy="480965"/>
            </a:xfrm>
          </p:grpSpPr>
          <p:sp>
            <p:nvSpPr>
              <p:cNvPr id="4937" name="Google Shape;4937;p65"/>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5"/>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5"/>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5"/>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5"/>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5"/>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5"/>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44" name="Google Shape;4944;p65"/>
          <p:cNvGrpSpPr/>
          <p:nvPr/>
        </p:nvGrpSpPr>
        <p:grpSpPr>
          <a:xfrm>
            <a:off x="3574273" y="2854307"/>
            <a:ext cx="2241344" cy="1330656"/>
            <a:chOff x="3597785" y="3065882"/>
            <a:chExt cx="2241344" cy="1330656"/>
          </a:xfrm>
        </p:grpSpPr>
        <p:grpSp>
          <p:nvGrpSpPr>
            <p:cNvPr id="4945" name="Google Shape;4945;p65"/>
            <p:cNvGrpSpPr/>
            <p:nvPr/>
          </p:nvGrpSpPr>
          <p:grpSpPr>
            <a:xfrm>
              <a:off x="5296908" y="3937355"/>
              <a:ext cx="143198" cy="32380"/>
              <a:chOff x="5296908" y="3937355"/>
              <a:chExt cx="143198" cy="32380"/>
            </a:xfrm>
          </p:grpSpPr>
          <p:sp>
            <p:nvSpPr>
              <p:cNvPr id="4946" name="Google Shape;4946;p65"/>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7" name="Google Shape;4947;p65"/>
              <p:cNvGrpSpPr/>
              <p:nvPr/>
            </p:nvGrpSpPr>
            <p:grpSpPr>
              <a:xfrm>
                <a:off x="5402331" y="3937355"/>
                <a:ext cx="37776" cy="32380"/>
                <a:chOff x="5402331" y="3937355"/>
                <a:chExt cx="37776" cy="32380"/>
              </a:xfrm>
            </p:grpSpPr>
            <p:sp>
              <p:nvSpPr>
                <p:cNvPr id="4948" name="Google Shape;4948;p65"/>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5"/>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0" name="Google Shape;4950;p65"/>
              <p:cNvGrpSpPr/>
              <p:nvPr/>
            </p:nvGrpSpPr>
            <p:grpSpPr>
              <a:xfrm>
                <a:off x="5296908" y="3937355"/>
                <a:ext cx="37783" cy="32380"/>
                <a:chOff x="5296908" y="3937355"/>
                <a:chExt cx="37783" cy="32380"/>
              </a:xfrm>
            </p:grpSpPr>
            <p:sp>
              <p:nvSpPr>
                <p:cNvPr id="4951" name="Google Shape;4951;p65"/>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5"/>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53" name="Google Shape;4953;p65"/>
            <p:cNvGrpSpPr/>
            <p:nvPr/>
          </p:nvGrpSpPr>
          <p:grpSpPr>
            <a:xfrm>
              <a:off x="4724163" y="3119631"/>
              <a:ext cx="120838" cy="84218"/>
              <a:chOff x="4724163" y="3119631"/>
              <a:chExt cx="120838" cy="84218"/>
            </a:xfrm>
          </p:grpSpPr>
          <p:grpSp>
            <p:nvGrpSpPr>
              <p:cNvPr id="4954" name="Google Shape;4954;p65"/>
              <p:cNvGrpSpPr/>
              <p:nvPr/>
            </p:nvGrpSpPr>
            <p:grpSpPr>
              <a:xfrm>
                <a:off x="4746712" y="3132773"/>
                <a:ext cx="86869" cy="56424"/>
                <a:chOff x="4746712" y="3132773"/>
                <a:chExt cx="86869" cy="56424"/>
              </a:xfrm>
            </p:grpSpPr>
            <p:sp>
              <p:nvSpPr>
                <p:cNvPr id="4955" name="Google Shape;4955;p65"/>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5"/>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7" name="Google Shape;4957;p65"/>
              <p:cNvGrpSpPr/>
              <p:nvPr/>
            </p:nvGrpSpPr>
            <p:grpSpPr>
              <a:xfrm>
                <a:off x="4773634" y="3143336"/>
                <a:ext cx="37776" cy="32451"/>
                <a:chOff x="4773634" y="3143336"/>
                <a:chExt cx="37776" cy="32451"/>
              </a:xfrm>
            </p:grpSpPr>
            <p:sp>
              <p:nvSpPr>
                <p:cNvPr id="4958" name="Google Shape;4958;p65"/>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5"/>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0" name="Google Shape;4960;p65"/>
              <p:cNvGrpSpPr/>
              <p:nvPr/>
            </p:nvGrpSpPr>
            <p:grpSpPr>
              <a:xfrm>
                <a:off x="4724163" y="3131248"/>
                <a:ext cx="37776" cy="32459"/>
                <a:chOff x="4724163" y="3131248"/>
                <a:chExt cx="37776" cy="32459"/>
              </a:xfrm>
            </p:grpSpPr>
            <p:sp>
              <p:nvSpPr>
                <p:cNvPr id="4961" name="Google Shape;4961;p65"/>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5"/>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 name="Google Shape;4963;p65"/>
              <p:cNvGrpSpPr/>
              <p:nvPr/>
            </p:nvGrpSpPr>
            <p:grpSpPr>
              <a:xfrm>
                <a:off x="4755081" y="3176054"/>
                <a:ext cx="32357" cy="27795"/>
                <a:chOff x="4755081" y="3176054"/>
                <a:chExt cx="32357" cy="27795"/>
              </a:xfrm>
            </p:grpSpPr>
            <p:sp>
              <p:nvSpPr>
                <p:cNvPr id="4964" name="Google Shape;4964;p65"/>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5"/>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6" name="Google Shape;4966;p65"/>
              <p:cNvGrpSpPr/>
              <p:nvPr/>
            </p:nvGrpSpPr>
            <p:grpSpPr>
              <a:xfrm>
                <a:off x="4812550" y="3119631"/>
                <a:ext cx="32451" cy="27803"/>
                <a:chOff x="4812550" y="3119631"/>
                <a:chExt cx="32451" cy="27803"/>
              </a:xfrm>
            </p:grpSpPr>
            <p:sp>
              <p:nvSpPr>
                <p:cNvPr id="4967" name="Google Shape;4967;p65"/>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5"/>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69" name="Google Shape;4969;p65"/>
            <p:cNvGrpSpPr/>
            <p:nvPr/>
          </p:nvGrpSpPr>
          <p:grpSpPr>
            <a:xfrm>
              <a:off x="5382826" y="4027197"/>
              <a:ext cx="268967" cy="250422"/>
              <a:chOff x="5382826" y="4027197"/>
              <a:chExt cx="268967" cy="250422"/>
            </a:xfrm>
          </p:grpSpPr>
          <p:grpSp>
            <p:nvGrpSpPr>
              <p:cNvPr id="4970" name="Google Shape;4970;p65"/>
              <p:cNvGrpSpPr/>
              <p:nvPr/>
            </p:nvGrpSpPr>
            <p:grpSpPr>
              <a:xfrm>
                <a:off x="5405280" y="4042510"/>
                <a:ext cx="237570" cy="218647"/>
                <a:chOff x="5405280" y="4042510"/>
                <a:chExt cx="237570" cy="218647"/>
              </a:xfrm>
            </p:grpSpPr>
            <p:sp>
              <p:nvSpPr>
                <p:cNvPr id="4971" name="Google Shape;4971;p65"/>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5"/>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5"/>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5"/>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5"/>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5"/>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7" name="Google Shape;4977;p65"/>
              <p:cNvGrpSpPr/>
              <p:nvPr/>
            </p:nvGrpSpPr>
            <p:grpSpPr>
              <a:xfrm>
                <a:off x="5382826" y="4125549"/>
                <a:ext cx="37776" cy="32380"/>
                <a:chOff x="5382826" y="4125549"/>
                <a:chExt cx="37776" cy="32380"/>
              </a:xfrm>
            </p:grpSpPr>
            <p:sp>
              <p:nvSpPr>
                <p:cNvPr id="4978" name="Google Shape;4978;p65"/>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5"/>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0" name="Google Shape;4980;p65"/>
              <p:cNvGrpSpPr/>
              <p:nvPr/>
            </p:nvGrpSpPr>
            <p:grpSpPr>
              <a:xfrm>
                <a:off x="5475680" y="4195587"/>
                <a:ext cx="37783" cy="32364"/>
                <a:chOff x="5475680" y="4195587"/>
                <a:chExt cx="37783" cy="32364"/>
              </a:xfrm>
            </p:grpSpPr>
            <p:sp>
              <p:nvSpPr>
                <p:cNvPr id="4981" name="Google Shape;4981;p65"/>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5"/>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3" name="Google Shape;4983;p65"/>
              <p:cNvGrpSpPr/>
              <p:nvPr/>
            </p:nvGrpSpPr>
            <p:grpSpPr>
              <a:xfrm>
                <a:off x="5532575" y="4027197"/>
                <a:ext cx="33308" cy="32262"/>
                <a:chOff x="5532575" y="4027197"/>
                <a:chExt cx="33308" cy="32262"/>
              </a:xfrm>
            </p:grpSpPr>
            <p:sp>
              <p:nvSpPr>
                <p:cNvPr id="4984" name="Google Shape;4984;p65"/>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5"/>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6" name="Google Shape;4986;p65"/>
              <p:cNvGrpSpPr/>
              <p:nvPr/>
            </p:nvGrpSpPr>
            <p:grpSpPr>
              <a:xfrm>
                <a:off x="5590706" y="4245348"/>
                <a:ext cx="33497" cy="32270"/>
                <a:chOff x="5590706" y="4245348"/>
                <a:chExt cx="33497" cy="32270"/>
              </a:xfrm>
            </p:grpSpPr>
            <p:sp>
              <p:nvSpPr>
                <p:cNvPr id="4987" name="Google Shape;4987;p65"/>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5"/>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9" name="Google Shape;4989;p65"/>
              <p:cNvGrpSpPr/>
              <p:nvPr/>
            </p:nvGrpSpPr>
            <p:grpSpPr>
              <a:xfrm>
                <a:off x="5618681" y="4109677"/>
                <a:ext cx="33112" cy="32357"/>
                <a:chOff x="5618681" y="4109677"/>
                <a:chExt cx="33112" cy="32357"/>
              </a:xfrm>
            </p:grpSpPr>
            <p:sp>
              <p:nvSpPr>
                <p:cNvPr id="4990" name="Google Shape;4990;p65"/>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5"/>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2" name="Google Shape;4992;p65"/>
              <p:cNvGrpSpPr/>
              <p:nvPr/>
            </p:nvGrpSpPr>
            <p:grpSpPr>
              <a:xfrm>
                <a:off x="5479298" y="4128262"/>
                <a:ext cx="31405" cy="26906"/>
                <a:chOff x="5479298" y="4128262"/>
                <a:chExt cx="31405" cy="26906"/>
              </a:xfrm>
            </p:grpSpPr>
            <p:sp>
              <p:nvSpPr>
                <p:cNvPr id="4993" name="Google Shape;4993;p65"/>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5"/>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5" name="Google Shape;4995;p65"/>
              <p:cNvGrpSpPr/>
              <p:nvPr/>
            </p:nvGrpSpPr>
            <p:grpSpPr>
              <a:xfrm>
                <a:off x="5582903" y="4180116"/>
                <a:ext cx="31499" cy="26898"/>
                <a:chOff x="5582903" y="4180116"/>
                <a:chExt cx="31499" cy="26898"/>
              </a:xfrm>
            </p:grpSpPr>
            <p:sp>
              <p:nvSpPr>
                <p:cNvPr id="4996" name="Google Shape;4996;p65"/>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5"/>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98" name="Google Shape;4998;p65"/>
            <p:cNvGrpSpPr/>
            <p:nvPr/>
          </p:nvGrpSpPr>
          <p:grpSpPr>
            <a:xfrm>
              <a:off x="3977681" y="3230323"/>
              <a:ext cx="94584" cy="84085"/>
              <a:chOff x="3977681" y="3230323"/>
              <a:chExt cx="94584" cy="84085"/>
            </a:xfrm>
          </p:grpSpPr>
          <p:grpSp>
            <p:nvGrpSpPr>
              <p:cNvPr id="4999" name="Google Shape;4999;p65"/>
              <p:cNvGrpSpPr/>
              <p:nvPr/>
            </p:nvGrpSpPr>
            <p:grpSpPr>
              <a:xfrm>
                <a:off x="4000135" y="3243041"/>
                <a:ext cx="59570" cy="57186"/>
                <a:chOff x="4000135" y="3243041"/>
                <a:chExt cx="59570" cy="57186"/>
              </a:xfrm>
            </p:grpSpPr>
            <p:sp>
              <p:nvSpPr>
                <p:cNvPr id="5000" name="Google Shape;5000;p65"/>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5"/>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5"/>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3" name="Google Shape;5003;p65"/>
              <p:cNvGrpSpPr/>
              <p:nvPr/>
            </p:nvGrpSpPr>
            <p:grpSpPr>
              <a:xfrm>
                <a:off x="3977681" y="3245872"/>
                <a:ext cx="37783" cy="32380"/>
                <a:chOff x="3977681" y="3245872"/>
                <a:chExt cx="37783" cy="32380"/>
              </a:xfrm>
            </p:grpSpPr>
            <p:sp>
              <p:nvSpPr>
                <p:cNvPr id="5004" name="Google Shape;5004;p65"/>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5"/>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65"/>
              <p:cNvGrpSpPr/>
              <p:nvPr/>
            </p:nvGrpSpPr>
            <p:grpSpPr>
              <a:xfrm>
                <a:off x="4040860" y="3262672"/>
                <a:ext cx="31405" cy="27001"/>
                <a:chOff x="4040860" y="3262672"/>
                <a:chExt cx="31405" cy="27001"/>
              </a:xfrm>
            </p:grpSpPr>
            <p:sp>
              <p:nvSpPr>
                <p:cNvPr id="5007" name="Google Shape;5007;p65"/>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5"/>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9" name="Google Shape;5009;p65"/>
              <p:cNvGrpSpPr/>
              <p:nvPr/>
            </p:nvGrpSpPr>
            <p:grpSpPr>
              <a:xfrm>
                <a:off x="4021072" y="3230323"/>
                <a:ext cx="31397" cy="26906"/>
                <a:chOff x="4021072" y="3230323"/>
                <a:chExt cx="31397" cy="26906"/>
              </a:xfrm>
            </p:grpSpPr>
            <p:sp>
              <p:nvSpPr>
                <p:cNvPr id="5010" name="Google Shape;5010;p65"/>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5"/>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2" name="Google Shape;5012;p65"/>
              <p:cNvGrpSpPr/>
              <p:nvPr/>
            </p:nvGrpSpPr>
            <p:grpSpPr>
              <a:xfrm>
                <a:off x="4001472" y="3287462"/>
                <a:ext cx="31499" cy="26945"/>
                <a:chOff x="4001472" y="3287462"/>
                <a:chExt cx="31499" cy="26945"/>
              </a:xfrm>
            </p:grpSpPr>
            <p:sp>
              <p:nvSpPr>
                <p:cNvPr id="5013" name="Google Shape;5013;p65"/>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5"/>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15" name="Google Shape;5015;p65"/>
            <p:cNvGrpSpPr/>
            <p:nvPr/>
          </p:nvGrpSpPr>
          <p:grpSpPr>
            <a:xfrm>
              <a:off x="4084715" y="3258865"/>
              <a:ext cx="184961" cy="137268"/>
              <a:chOff x="4084715" y="3258865"/>
              <a:chExt cx="184961" cy="137268"/>
            </a:xfrm>
          </p:grpSpPr>
          <p:grpSp>
            <p:nvGrpSpPr>
              <p:cNvPr id="5016" name="Google Shape;5016;p65"/>
              <p:cNvGrpSpPr/>
              <p:nvPr/>
            </p:nvGrpSpPr>
            <p:grpSpPr>
              <a:xfrm>
                <a:off x="4107453" y="3271583"/>
                <a:ext cx="153470" cy="110275"/>
                <a:chOff x="4107453" y="3271583"/>
                <a:chExt cx="153470" cy="110275"/>
              </a:xfrm>
            </p:grpSpPr>
            <p:sp>
              <p:nvSpPr>
                <p:cNvPr id="5017" name="Google Shape;5017;p65"/>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5"/>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5"/>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5"/>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1" name="Google Shape;5021;p65"/>
              <p:cNvGrpSpPr/>
              <p:nvPr/>
            </p:nvGrpSpPr>
            <p:grpSpPr>
              <a:xfrm>
                <a:off x="4136947" y="3258865"/>
                <a:ext cx="31499" cy="27001"/>
                <a:chOff x="4136947" y="3258865"/>
                <a:chExt cx="31499" cy="27001"/>
              </a:xfrm>
            </p:grpSpPr>
            <p:sp>
              <p:nvSpPr>
                <p:cNvPr id="5022" name="Google Shape;5022;p65"/>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5"/>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4" name="Google Shape;5024;p65"/>
              <p:cNvGrpSpPr/>
              <p:nvPr/>
            </p:nvGrpSpPr>
            <p:grpSpPr>
              <a:xfrm>
                <a:off x="4084715" y="3266478"/>
                <a:ext cx="31468" cy="26898"/>
                <a:chOff x="4084715" y="3266478"/>
                <a:chExt cx="31468" cy="26898"/>
              </a:xfrm>
            </p:grpSpPr>
            <p:sp>
              <p:nvSpPr>
                <p:cNvPr id="5025" name="Google Shape;5025;p65"/>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5"/>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7" name="Google Shape;5027;p65"/>
              <p:cNvGrpSpPr/>
              <p:nvPr/>
            </p:nvGrpSpPr>
            <p:grpSpPr>
              <a:xfrm>
                <a:off x="4159213" y="3279849"/>
                <a:ext cx="31405" cy="26945"/>
                <a:chOff x="4159213" y="3279849"/>
                <a:chExt cx="31405" cy="26945"/>
              </a:xfrm>
            </p:grpSpPr>
            <p:sp>
              <p:nvSpPr>
                <p:cNvPr id="5028" name="Google Shape;5028;p65"/>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5"/>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0" name="Google Shape;5030;p65"/>
              <p:cNvGrpSpPr/>
              <p:nvPr/>
            </p:nvGrpSpPr>
            <p:grpSpPr>
              <a:xfrm>
                <a:off x="4201550" y="3266502"/>
                <a:ext cx="31405" cy="26883"/>
                <a:chOff x="4201550" y="3266502"/>
                <a:chExt cx="31405" cy="26883"/>
              </a:xfrm>
            </p:grpSpPr>
            <p:sp>
              <p:nvSpPr>
                <p:cNvPr id="5031" name="Google Shape;5031;p65"/>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5"/>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65"/>
              <p:cNvGrpSpPr/>
              <p:nvPr/>
            </p:nvGrpSpPr>
            <p:grpSpPr>
              <a:xfrm>
                <a:off x="4201550" y="3338278"/>
                <a:ext cx="31405" cy="26930"/>
                <a:chOff x="4201550" y="3338278"/>
                <a:chExt cx="31405" cy="26930"/>
              </a:xfrm>
            </p:grpSpPr>
            <p:sp>
              <p:nvSpPr>
                <p:cNvPr id="5034" name="Google Shape;5034;p65"/>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5"/>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65"/>
              <p:cNvGrpSpPr/>
              <p:nvPr/>
            </p:nvGrpSpPr>
            <p:grpSpPr>
              <a:xfrm>
                <a:off x="4238272" y="3369132"/>
                <a:ext cx="31405" cy="27001"/>
                <a:chOff x="4238272" y="3369132"/>
                <a:chExt cx="31405" cy="27001"/>
              </a:xfrm>
            </p:grpSpPr>
            <p:sp>
              <p:nvSpPr>
                <p:cNvPr id="5037" name="Google Shape;5037;p65"/>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5"/>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9" name="Google Shape;5039;p65"/>
            <p:cNvGrpSpPr/>
            <p:nvPr/>
          </p:nvGrpSpPr>
          <p:grpSpPr>
            <a:xfrm>
              <a:off x="4068639" y="3200169"/>
              <a:ext cx="77643" cy="37272"/>
              <a:chOff x="4068639" y="3200169"/>
              <a:chExt cx="77643" cy="37272"/>
            </a:xfrm>
          </p:grpSpPr>
          <p:sp>
            <p:nvSpPr>
              <p:cNvPr id="5040" name="Google Shape;5040;p65"/>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1" name="Google Shape;5041;p65"/>
              <p:cNvGrpSpPr/>
              <p:nvPr/>
            </p:nvGrpSpPr>
            <p:grpSpPr>
              <a:xfrm>
                <a:off x="4114878" y="3200169"/>
                <a:ext cx="31405" cy="26993"/>
                <a:chOff x="4114878" y="3200169"/>
                <a:chExt cx="31405" cy="26993"/>
              </a:xfrm>
            </p:grpSpPr>
            <p:sp>
              <p:nvSpPr>
                <p:cNvPr id="5042" name="Google Shape;5042;p65"/>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5"/>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4" name="Google Shape;5044;p65"/>
              <p:cNvGrpSpPr/>
              <p:nvPr/>
            </p:nvGrpSpPr>
            <p:grpSpPr>
              <a:xfrm>
                <a:off x="4068639" y="3210535"/>
                <a:ext cx="31499" cy="26906"/>
                <a:chOff x="4068639" y="3210535"/>
                <a:chExt cx="31499" cy="26906"/>
              </a:xfrm>
            </p:grpSpPr>
            <p:sp>
              <p:nvSpPr>
                <p:cNvPr id="5045" name="Google Shape;5045;p65"/>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5"/>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47" name="Google Shape;5047;p65"/>
            <p:cNvGrpSpPr/>
            <p:nvPr/>
          </p:nvGrpSpPr>
          <p:grpSpPr>
            <a:xfrm>
              <a:off x="3869702" y="3066935"/>
              <a:ext cx="382664" cy="190294"/>
              <a:chOff x="3869702" y="3066935"/>
              <a:chExt cx="382664" cy="190294"/>
            </a:xfrm>
          </p:grpSpPr>
          <p:grpSp>
            <p:nvGrpSpPr>
              <p:cNvPr id="5048" name="Google Shape;5048;p65"/>
              <p:cNvGrpSpPr/>
              <p:nvPr/>
            </p:nvGrpSpPr>
            <p:grpSpPr>
              <a:xfrm>
                <a:off x="3888633" y="3082351"/>
                <a:ext cx="351172" cy="160698"/>
                <a:chOff x="3888633" y="3082351"/>
                <a:chExt cx="351172" cy="160698"/>
              </a:xfrm>
            </p:grpSpPr>
            <p:sp>
              <p:nvSpPr>
                <p:cNvPr id="5049" name="Google Shape;5049;p65"/>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5"/>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5"/>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5"/>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5"/>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5"/>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5" name="Google Shape;5055;p65"/>
              <p:cNvGrpSpPr/>
              <p:nvPr/>
            </p:nvGrpSpPr>
            <p:grpSpPr>
              <a:xfrm>
                <a:off x="4143703" y="3066935"/>
                <a:ext cx="37783" cy="32357"/>
                <a:chOff x="4143703" y="3066935"/>
                <a:chExt cx="37783" cy="32357"/>
              </a:xfrm>
            </p:grpSpPr>
            <p:sp>
              <p:nvSpPr>
                <p:cNvPr id="5056" name="Google Shape;5056;p65"/>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5"/>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8" name="Google Shape;5058;p65"/>
              <p:cNvGrpSpPr/>
              <p:nvPr/>
            </p:nvGrpSpPr>
            <p:grpSpPr>
              <a:xfrm>
                <a:off x="4044565" y="3103563"/>
                <a:ext cx="37783" cy="32451"/>
                <a:chOff x="4044565" y="3103563"/>
                <a:chExt cx="37783" cy="32451"/>
              </a:xfrm>
            </p:grpSpPr>
            <p:sp>
              <p:nvSpPr>
                <p:cNvPr id="5059" name="Google Shape;5059;p65"/>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5"/>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65"/>
              <p:cNvGrpSpPr/>
              <p:nvPr/>
            </p:nvGrpSpPr>
            <p:grpSpPr>
              <a:xfrm>
                <a:off x="4017454" y="3188237"/>
                <a:ext cx="37776" cy="32357"/>
                <a:chOff x="4017454" y="3188237"/>
                <a:chExt cx="37776" cy="32357"/>
              </a:xfrm>
            </p:grpSpPr>
            <p:sp>
              <p:nvSpPr>
                <p:cNvPr id="5062" name="Google Shape;5062;p65"/>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5"/>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65"/>
              <p:cNvGrpSpPr/>
              <p:nvPr/>
            </p:nvGrpSpPr>
            <p:grpSpPr>
              <a:xfrm>
                <a:off x="3921548" y="3157509"/>
                <a:ext cx="37783" cy="32357"/>
                <a:chOff x="3921548" y="3157509"/>
                <a:chExt cx="37783" cy="32357"/>
              </a:xfrm>
            </p:grpSpPr>
            <p:sp>
              <p:nvSpPr>
                <p:cNvPr id="5065" name="Google Shape;5065;p65"/>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5"/>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7" name="Google Shape;5067;p65"/>
              <p:cNvGrpSpPr/>
              <p:nvPr/>
            </p:nvGrpSpPr>
            <p:grpSpPr>
              <a:xfrm>
                <a:off x="3939056" y="3211620"/>
                <a:ext cx="37783" cy="32380"/>
                <a:chOff x="3939056" y="3211620"/>
                <a:chExt cx="37783" cy="32380"/>
              </a:xfrm>
            </p:grpSpPr>
            <p:sp>
              <p:nvSpPr>
                <p:cNvPr id="5068" name="Google Shape;5068;p65"/>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5"/>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0" name="Google Shape;5070;p65"/>
              <p:cNvGrpSpPr/>
              <p:nvPr/>
            </p:nvGrpSpPr>
            <p:grpSpPr>
              <a:xfrm>
                <a:off x="4176240" y="3136965"/>
                <a:ext cx="31405" cy="26930"/>
                <a:chOff x="4176240" y="3136965"/>
                <a:chExt cx="31405" cy="26930"/>
              </a:xfrm>
            </p:grpSpPr>
            <p:sp>
              <p:nvSpPr>
                <p:cNvPr id="5071" name="Google Shape;5071;p65"/>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5"/>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3" name="Google Shape;5073;p65"/>
              <p:cNvGrpSpPr/>
              <p:nvPr/>
            </p:nvGrpSpPr>
            <p:grpSpPr>
              <a:xfrm>
                <a:off x="4133148" y="3152593"/>
                <a:ext cx="31499" cy="27001"/>
                <a:chOff x="4133148" y="3152593"/>
                <a:chExt cx="31499" cy="27001"/>
              </a:xfrm>
            </p:grpSpPr>
            <p:sp>
              <p:nvSpPr>
                <p:cNvPr id="5074" name="Google Shape;5074;p65"/>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5"/>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6" name="Google Shape;5076;p65"/>
              <p:cNvGrpSpPr/>
              <p:nvPr/>
            </p:nvGrpSpPr>
            <p:grpSpPr>
              <a:xfrm>
                <a:off x="4220866" y="3073534"/>
                <a:ext cx="31499" cy="26898"/>
                <a:chOff x="4220866" y="3073534"/>
                <a:chExt cx="31499" cy="26898"/>
              </a:xfrm>
            </p:grpSpPr>
            <p:sp>
              <p:nvSpPr>
                <p:cNvPr id="5077" name="Google Shape;5077;p65"/>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5"/>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9" name="Google Shape;5079;p65"/>
              <p:cNvGrpSpPr/>
              <p:nvPr/>
            </p:nvGrpSpPr>
            <p:grpSpPr>
              <a:xfrm>
                <a:off x="3869702" y="3230323"/>
                <a:ext cx="31499" cy="26906"/>
                <a:chOff x="3869702" y="3230323"/>
                <a:chExt cx="31499" cy="26906"/>
              </a:xfrm>
            </p:grpSpPr>
            <p:sp>
              <p:nvSpPr>
                <p:cNvPr id="5080" name="Google Shape;5080;p65"/>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5"/>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82" name="Google Shape;5082;p65"/>
            <p:cNvGrpSpPr/>
            <p:nvPr/>
          </p:nvGrpSpPr>
          <p:grpSpPr>
            <a:xfrm>
              <a:off x="4271383" y="3065882"/>
              <a:ext cx="304556" cy="341663"/>
              <a:chOff x="4271383" y="3065882"/>
              <a:chExt cx="304556" cy="341663"/>
            </a:xfrm>
          </p:grpSpPr>
          <p:grpSp>
            <p:nvGrpSpPr>
              <p:cNvPr id="5083" name="Google Shape;5083;p65"/>
              <p:cNvGrpSpPr/>
              <p:nvPr/>
            </p:nvGrpSpPr>
            <p:grpSpPr>
              <a:xfrm>
                <a:off x="4293838" y="3078639"/>
                <a:ext cx="269353" cy="311973"/>
                <a:chOff x="4293838" y="3078639"/>
                <a:chExt cx="269353" cy="311973"/>
              </a:xfrm>
            </p:grpSpPr>
            <p:sp>
              <p:nvSpPr>
                <p:cNvPr id="5084" name="Google Shape;5084;p65"/>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5"/>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5"/>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5"/>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5"/>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5"/>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5"/>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5"/>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5"/>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5"/>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5"/>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5"/>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5"/>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5"/>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5"/>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5"/>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5"/>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1" name="Google Shape;5101;p65"/>
              <p:cNvGrpSpPr/>
              <p:nvPr/>
            </p:nvGrpSpPr>
            <p:grpSpPr>
              <a:xfrm>
                <a:off x="4538164" y="3342061"/>
                <a:ext cx="37776" cy="32380"/>
                <a:chOff x="4538164" y="3342061"/>
                <a:chExt cx="37776" cy="32380"/>
              </a:xfrm>
            </p:grpSpPr>
            <p:sp>
              <p:nvSpPr>
                <p:cNvPr id="5102" name="Google Shape;5102;p65"/>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5"/>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4" name="Google Shape;5104;p65"/>
              <p:cNvGrpSpPr/>
              <p:nvPr/>
            </p:nvGrpSpPr>
            <p:grpSpPr>
              <a:xfrm>
                <a:off x="4271383" y="3194742"/>
                <a:ext cx="37783" cy="32420"/>
                <a:chOff x="4271383" y="3194742"/>
                <a:chExt cx="37783" cy="32420"/>
              </a:xfrm>
            </p:grpSpPr>
            <p:sp>
              <p:nvSpPr>
                <p:cNvPr id="5105" name="Google Shape;5105;p65"/>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5"/>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7" name="Google Shape;5107;p65"/>
              <p:cNvGrpSpPr/>
              <p:nvPr/>
            </p:nvGrpSpPr>
            <p:grpSpPr>
              <a:xfrm>
                <a:off x="4284416" y="3084058"/>
                <a:ext cx="37783" cy="32357"/>
                <a:chOff x="4284416" y="3084058"/>
                <a:chExt cx="37783" cy="32357"/>
              </a:xfrm>
            </p:grpSpPr>
            <p:sp>
              <p:nvSpPr>
                <p:cNvPr id="5108" name="Google Shape;5108;p65"/>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5"/>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0" name="Google Shape;5110;p65"/>
              <p:cNvGrpSpPr/>
              <p:nvPr/>
            </p:nvGrpSpPr>
            <p:grpSpPr>
              <a:xfrm>
                <a:off x="4478697" y="3297561"/>
                <a:ext cx="37776" cy="32451"/>
                <a:chOff x="4478697" y="3297561"/>
                <a:chExt cx="37776" cy="32451"/>
              </a:xfrm>
            </p:grpSpPr>
            <p:sp>
              <p:nvSpPr>
                <p:cNvPr id="5111" name="Google Shape;5111;p65"/>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5"/>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3" name="Google Shape;5113;p65"/>
              <p:cNvGrpSpPr/>
              <p:nvPr/>
            </p:nvGrpSpPr>
            <p:grpSpPr>
              <a:xfrm>
                <a:off x="4411813" y="3331711"/>
                <a:ext cx="37776" cy="32451"/>
                <a:chOff x="4411813" y="3331711"/>
                <a:chExt cx="37776" cy="32451"/>
              </a:xfrm>
            </p:grpSpPr>
            <p:sp>
              <p:nvSpPr>
                <p:cNvPr id="5114" name="Google Shape;5114;p65"/>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5"/>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65"/>
              <p:cNvGrpSpPr/>
              <p:nvPr/>
            </p:nvGrpSpPr>
            <p:grpSpPr>
              <a:xfrm>
                <a:off x="4337984" y="3375188"/>
                <a:ext cx="37776" cy="32357"/>
                <a:chOff x="4337984" y="3375188"/>
                <a:chExt cx="37776" cy="32357"/>
              </a:xfrm>
            </p:grpSpPr>
            <p:sp>
              <p:nvSpPr>
                <p:cNvPr id="5117" name="Google Shape;5117;p65"/>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5"/>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9" name="Google Shape;5119;p65"/>
              <p:cNvGrpSpPr/>
              <p:nvPr/>
            </p:nvGrpSpPr>
            <p:grpSpPr>
              <a:xfrm>
                <a:off x="4494867" y="3090530"/>
                <a:ext cx="37878" cy="32451"/>
                <a:chOff x="4494867" y="3090530"/>
                <a:chExt cx="37878" cy="32451"/>
              </a:xfrm>
            </p:grpSpPr>
            <p:sp>
              <p:nvSpPr>
                <p:cNvPr id="5120" name="Google Shape;5120;p65"/>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5"/>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2" name="Google Shape;5122;p65"/>
              <p:cNvGrpSpPr/>
              <p:nvPr/>
            </p:nvGrpSpPr>
            <p:grpSpPr>
              <a:xfrm>
                <a:off x="4525124" y="3207774"/>
                <a:ext cx="37783" cy="32420"/>
                <a:chOff x="4525124" y="3207774"/>
                <a:chExt cx="37783" cy="32420"/>
              </a:xfrm>
            </p:grpSpPr>
            <p:sp>
              <p:nvSpPr>
                <p:cNvPr id="5123" name="Google Shape;5123;p65"/>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5"/>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65"/>
              <p:cNvGrpSpPr/>
              <p:nvPr/>
            </p:nvGrpSpPr>
            <p:grpSpPr>
              <a:xfrm>
                <a:off x="4440544" y="3176479"/>
                <a:ext cx="31499" cy="26898"/>
                <a:chOff x="4440544" y="3176479"/>
                <a:chExt cx="31499" cy="26898"/>
              </a:xfrm>
            </p:grpSpPr>
            <p:sp>
              <p:nvSpPr>
                <p:cNvPr id="5126" name="Google Shape;5126;p65"/>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5"/>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65"/>
              <p:cNvGrpSpPr/>
              <p:nvPr/>
            </p:nvGrpSpPr>
            <p:grpSpPr>
              <a:xfrm>
                <a:off x="4350545" y="3156400"/>
                <a:ext cx="31405" cy="27001"/>
                <a:chOff x="4350545" y="3156400"/>
                <a:chExt cx="31405" cy="27001"/>
              </a:xfrm>
            </p:grpSpPr>
            <p:sp>
              <p:nvSpPr>
                <p:cNvPr id="5129" name="Google Shape;5129;p65"/>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5"/>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1" name="Google Shape;5131;p65"/>
              <p:cNvGrpSpPr/>
              <p:nvPr/>
            </p:nvGrpSpPr>
            <p:grpSpPr>
              <a:xfrm>
                <a:off x="4376703" y="3255058"/>
                <a:ext cx="31405" cy="27001"/>
                <a:chOff x="4376703" y="3255058"/>
                <a:chExt cx="31405" cy="27001"/>
              </a:xfrm>
            </p:grpSpPr>
            <p:sp>
              <p:nvSpPr>
                <p:cNvPr id="5132" name="Google Shape;5132;p65"/>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5"/>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4" name="Google Shape;5134;p65"/>
              <p:cNvGrpSpPr/>
              <p:nvPr/>
            </p:nvGrpSpPr>
            <p:grpSpPr>
              <a:xfrm>
                <a:off x="4331322" y="3283656"/>
                <a:ext cx="31405" cy="26945"/>
                <a:chOff x="4331322" y="3283656"/>
                <a:chExt cx="31405" cy="26945"/>
              </a:xfrm>
            </p:grpSpPr>
            <p:sp>
              <p:nvSpPr>
                <p:cNvPr id="5135" name="Google Shape;5135;p65"/>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5"/>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7" name="Google Shape;5137;p65"/>
              <p:cNvGrpSpPr/>
              <p:nvPr/>
            </p:nvGrpSpPr>
            <p:grpSpPr>
              <a:xfrm>
                <a:off x="4380510" y="3065882"/>
                <a:ext cx="31405" cy="26938"/>
                <a:chOff x="4380510" y="3065882"/>
                <a:chExt cx="31405" cy="26938"/>
              </a:xfrm>
            </p:grpSpPr>
            <p:sp>
              <p:nvSpPr>
                <p:cNvPr id="5138" name="Google Shape;5138;p65"/>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5"/>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40" name="Google Shape;5140;p65"/>
            <p:cNvGrpSpPr/>
            <p:nvPr/>
          </p:nvGrpSpPr>
          <p:grpSpPr>
            <a:xfrm>
              <a:off x="4558998" y="3188237"/>
              <a:ext cx="1280131" cy="1052746"/>
              <a:chOff x="4558998" y="3188237"/>
              <a:chExt cx="1280131" cy="1052746"/>
            </a:xfrm>
          </p:grpSpPr>
          <p:sp>
            <p:nvSpPr>
              <p:cNvPr id="5141" name="Google Shape;5141;p65"/>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2" name="Google Shape;5142;p65"/>
              <p:cNvGrpSpPr/>
              <p:nvPr/>
            </p:nvGrpSpPr>
            <p:grpSpPr>
              <a:xfrm>
                <a:off x="4579164" y="3203653"/>
                <a:ext cx="1244833" cy="1020397"/>
                <a:chOff x="4579164" y="3203653"/>
                <a:chExt cx="1244833" cy="1020397"/>
              </a:xfrm>
            </p:grpSpPr>
            <p:sp>
              <p:nvSpPr>
                <p:cNvPr id="5143" name="Google Shape;5143;p65"/>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5"/>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5" name="Google Shape;5145;p65"/>
                <p:cNvGrpSpPr/>
                <p:nvPr/>
              </p:nvGrpSpPr>
              <p:grpSpPr>
                <a:xfrm>
                  <a:off x="4579164" y="3203653"/>
                  <a:ext cx="1244833" cy="1020397"/>
                  <a:chOff x="4579164" y="3203653"/>
                  <a:chExt cx="1244833" cy="1020397"/>
                </a:xfrm>
              </p:grpSpPr>
              <p:sp>
                <p:nvSpPr>
                  <p:cNvPr id="5146" name="Google Shape;5146;p65"/>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5"/>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8" name="Google Shape;5148;p65"/>
                  <p:cNvGrpSpPr/>
                  <p:nvPr/>
                </p:nvGrpSpPr>
                <p:grpSpPr>
                  <a:xfrm>
                    <a:off x="4579164" y="3203653"/>
                    <a:ext cx="1244833" cy="1020397"/>
                    <a:chOff x="4579164" y="3203653"/>
                    <a:chExt cx="1244833" cy="1020397"/>
                  </a:xfrm>
                </p:grpSpPr>
                <p:sp>
                  <p:nvSpPr>
                    <p:cNvPr id="5149" name="Google Shape;5149;p65"/>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5"/>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5"/>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5"/>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5"/>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5"/>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5"/>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5"/>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7" name="Google Shape;5157;p65"/>
                    <p:cNvGrpSpPr/>
                    <p:nvPr/>
                  </p:nvGrpSpPr>
                  <p:grpSpPr>
                    <a:xfrm>
                      <a:off x="4579164" y="3203653"/>
                      <a:ext cx="1244833" cy="1020397"/>
                      <a:chOff x="4579164" y="3203653"/>
                      <a:chExt cx="1244833" cy="1020397"/>
                    </a:xfrm>
                  </p:grpSpPr>
                  <p:sp>
                    <p:nvSpPr>
                      <p:cNvPr id="5158" name="Google Shape;5158;p65"/>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5"/>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5"/>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5"/>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5"/>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5"/>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5"/>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5"/>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5"/>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5"/>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5"/>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5"/>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5"/>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5"/>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72" name="Google Shape;5172;p65"/>
                      <p:cNvGrpSpPr/>
                      <p:nvPr/>
                    </p:nvGrpSpPr>
                    <p:grpSpPr>
                      <a:xfrm>
                        <a:off x="4579164" y="3203653"/>
                        <a:ext cx="1244833" cy="1020397"/>
                        <a:chOff x="4579164" y="3203653"/>
                        <a:chExt cx="1244833" cy="1020397"/>
                      </a:xfrm>
                    </p:grpSpPr>
                    <p:sp>
                      <p:nvSpPr>
                        <p:cNvPr id="5173" name="Google Shape;5173;p65"/>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5"/>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5"/>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5"/>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5"/>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5"/>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5"/>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5"/>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5"/>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5"/>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5"/>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5"/>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5"/>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5"/>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5"/>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5"/>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5"/>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5"/>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5"/>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5"/>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5"/>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5"/>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5"/>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5"/>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7" name="Google Shape;5197;p65"/>
                        <p:cNvGrpSpPr/>
                        <p:nvPr/>
                      </p:nvGrpSpPr>
                      <p:grpSpPr>
                        <a:xfrm>
                          <a:off x="4579164" y="3203653"/>
                          <a:ext cx="1244833" cy="1020397"/>
                          <a:chOff x="4579164" y="3203653"/>
                          <a:chExt cx="1244833" cy="1020397"/>
                        </a:xfrm>
                      </p:grpSpPr>
                      <p:sp>
                        <p:nvSpPr>
                          <p:cNvPr id="5198" name="Google Shape;5198;p65"/>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9" name="Google Shape;5199;p65"/>
                          <p:cNvGrpSpPr/>
                          <p:nvPr/>
                        </p:nvGrpSpPr>
                        <p:grpSpPr>
                          <a:xfrm>
                            <a:off x="4579164" y="3203653"/>
                            <a:ext cx="1244833" cy="1020397"/>
                            <a:chOff x="4579164" y="3203653"/>
                            <a:chExt cx="1244833" cy="1020397"/>
                          </a:xfrm>
                        </p:grpSpPr>
                        <p:sp>
                          <p:nvSpPr>
                            <p:cNvPr id="5200" name="Google Shape;5200;p65"/>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5"/>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5"/>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5"/>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5"/>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5"/>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5"/>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07" name="Google Shape;5207;p65"/>
                            <p:cNvGrpSpPr/>
                            <p:nvPr/>
                          </p:nvGrpSpPr>
                          <p:grpSpPr>
                            <a:xfrm>
                              <a:off x="4579164" y="3203653"/>
                              <a:ext cx="1244833" cy="1020397"/>
                              <a:chOff x="4579164" y="3203653"/>
                              <a:chExt cx="1244833" cy="1020397"/>
                            </a:xfrm>
                          </p:grpSpPr>
                          <p:sp>
                            <p:nvSpPr>
                              <p:cNvPr id="5208" name="Google Shape;5208;p65"/>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5"/>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5"/>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5"/>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5"/>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5"/>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5"/>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5"/>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5"/>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5"/>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5"/>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5"/>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5"/>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1" name="Google Shape;5221;p65"/>
                              <p:cNvGrpSpPr/>
                              <p:nvPr/>
                            </p:nvGrpSpPr>
                            <p:grpSpPr>
                              <a:xfrm>
                                <a:off x="4579164" y="3203653"/>
                                <a:ext cx="1244833" cy="1020397"/>
                                <a:chOff x="4579164" y="3203653"/>
                                <a:chExt cx="1244833" cy="1020397"/>
                              </a:xfrm>
                            </p:grpSpPr>
                            <p:sp>
                              <p:nvSpPr>
                                <p:cNvPr id="5222" name="Google Shape;5222;p65"/>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5"/>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5"/>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5"/>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5"/>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5"/>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5"/>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9" name="Google Shape;5229;p65"/>
                                <p:cNvGrpSpPr/>
                                <p:nvPr/>
                              </p:nvGrpSpPr>
                              <p:grpSpPr>
                                <a:xfrm>
                                  <a:off x="4579164" y="3203653"/>
                                  <a:ext cx="1244833" cy="1020397"/>
                                  <a:chOff x="4579164" y="3203653"/>
                                  <a:chExt cx="1244833" cy="1020397"/>
                                </a:xfrm>
                              </p:grpSpPr>
                              <p:sp>
                                <p:nvSpPr>
                                  <p:cNvPr id="5230" name="Google Shape;5230;p65"/>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5"/>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5"/>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5"/>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5"/>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5" name="Google Shape;5235;p65"/>
                                  <p:cNvGrpSpPr/>
                                  <p:nvPr/>
                                </p:nvGrpSpPr>
                                <p:grpSpPr>
                                  <a:xfrm>
                                    <a:off x="4579164" y="3203653"/>
                                    <a:ext cx="1244833" cy="1020397"/>
                                    <a:chOff x="4579164" y="3203653"/>
                                    <a:chExt cx="1244833" cy="1020397"/>
                                  </a:xfrm>
                                </p:grpSpPr>
                                <p:sp>
                                  <p:nvSpPr>
                                    <p:cNvPr id="5236" name="Google Shape;5236;p65"/>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5"/>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5"/>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5"/>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240" name="Google Shape;5240;p65"/>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5"/>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5"/>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243" name="Google Shape;5243;p65"/>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5244" name="Google Shape;5244;p65"/>
              <p:cNvGrpSpPr/>
              <p:nvPr/>
            </p:nvGrpSpPr>
            <p:grpSpPr>
              <a:xfrm>
                <a:off x="4595437" y="3598775"/>
                <a:ext cx="37776" cy="32451"/>
                <a:chOff x="4595437" y="3598775"/>
                <a:chExt cx="37776" cy="32451"/>
              </a:xfrm>
            </p:grpSpPr>
            <p:sp>
              <p:nvSpPr>
                <p:cNvPr id="5245" name="Google Shape;5245;p65"/>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5"/>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7" name="Google Shape;5247;p65"/>
              <p:cNvGrpSpPr/>
              <p:nvPr/>
            </p:nvGrpSpPr>
            <p:grpSpPr>
              <a:xfrm>
                <a:off x="4641864" y="3524443"/>
                <a:ext cx="37776" cy="32380"/>
                <a:chOff x="4641864" y="3524443"/>
                <a:chExt cx="37776" cy="32380"/>
              </a:xfrm>
            </p:grpSpPr>
            <p:sp>
              <p:nvSpPr>
                <p:cNvPr id="5248" name="Google Shape;5248;p65"/>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5"/>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0" name="Google Shape;5250;p65"/>
              <p:cNvGrpSpPr/>
              <p:nvPr/>
            </p:nvGrpSpPr>
            <p:grpSpPr>
              <a:xfrm>
                <a:off x="4648431" y="3893901"/>
                <a:ext cx="37776" cy="32357"/>
                <a:chOff x="4648431" y="3893901"/>
                <a:chExt cx="37776" cy="32357"/>
              </a:xfrm>
            </p:grpSpPr>
            <p:sp>
              <p:nvSpPr>
                <p:cNvPr id="5251" name="Google Shape;5251;p65"/>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5"/>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3" name="Google Shape;5253;p65"/>
              <p:cNvGrpSpPr/>
              <p:nvPr/>
            </p:nvGrpSpPr>
            <p:grpSpPr>
              <a:xfrm>
                <a:off x="4567752" y="3722908"/>
                <a:ext cx="37870" cy="32380"/>
                <a:chOff x="4567752" y="3722908"/>
                <a:chExt cx="37870" cy="32380"/>
              </a:xfrm>
            </p:grpSpPr>
            <p:sp>
              <p:nvSpPr>
                <p:cNvPr id="5254" name="Google Shape;5254;p65"/>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5"/>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6" name="Google Shape;5256;p65"/>
              <p:cNvGrpSpPr/>
              <p:nvPr/>
            </p:nvGrpSpPr>
            <p:grpSpPr>
              <a:xfrm>
                <a:off x="4617506" y="3652052"/>
                <a:ext cx="37783" cy="32357"/>
                <a:chOff x="4617506" y="3652052"/>
                <a:chExt cx="37783" cy="32357"/>
              </a:xfrm>
            </p:grpSpPr>
            <p:sp>
              <p:nvSpPr>
                <p:cNvPr id="5257" name="Google Shape;5257;p65"/>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5"/>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9" name="Google Shape;5259;p65"/>
              <p:cNvGrpSpPr/>
              <p:nvPr/>
            </p:nvGrpSpPr>
            <p:grpSpPr>
              <a:xfrm>
                <a:off x="4739005" y="3554149"/>
                <a:ext cx="37870" cy="32357"/>
                <a:chOff x="4739005" y="3554149"/>
                <a:chExt cx="37870" cy="32357"/>
              </a:xfrm>
            </p:grpSpPr>
            <p:sp>
              <p:nvSpPr>
                <p:cNvPr id="5260" name="Google Shape;5260;p65"/>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5"/>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2" name="Google Shape;5262;p65"/>
              <p:cNvGrpSpPr/>
              <p:nvPr/>
            </p:nvGrpSpPr>
            <p:grpSpPr>
              <a:xfrm>
                <a:off x="4806557" y="3630258"/>
                <a:ext cx="37776" cy="32364"/>
                <a:chOff x="4806557" y="3630258"/>
                <a:chExt cx="37776" cy="32364"/>
              </a:xfrm>
            </p:grpSpPr>
            <p:sp>
              <p:nvSpPr>
                <p:cNvPr id="5263" name="Google Shape;5263;p65"/>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5"/>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5" name="Google Shape;5265;p65"/>
              <p:cNvGrpSpPr/>
              <p:nvPr/>
            </p:nvGrpSpPr>
            <p:grpSpPr>
              <a:xfrm>
                <a:off x="4737007" y="4004357"/>
                <a:ext cx="37870" cy="32357"/>
                <a:chOff x="4737007" y="4004357"/>
                <a:chExt cx="37870" cy="32357"/>
              </a:xfrm>
            </p:grpSpPr>
            <p:sp>
              <p:nvSpPr>
                <p:cNvPr id="5266" name="Google Shape;5266;p65"/>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5"/>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8" name="Google Shape;5268;p65"/>
              <p:cNvGrpSpPr/>
              <p:nvPr/>
            </p:nvGrpSpPr>
            <p:grpSpPr>
              <a:xfrm>
                <a:off x="4773634" y="4208627"/>
                <a:ext cx="37776" cy="32357"/>
                <a:chOff x="4773634" y="4208627"/>
                <a:chExt cx="37776" cy="32357"/>
              </a:xfrm>
            </p:grpSpPr>
            <p:sp>
              <p:nvSpPr>
                <p:cNvPr id="5269" name="Google Shape;5269;p65"/>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5"/>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1" name="Google Shape;5271;p65"/>
              <p:cNvGrpSpPr/>
              <p:nvPr/>
            </p:nvGrpSpPr>
            <p:grpSpPr>
              <a:xfrm>
                <a:off x="4888282" y="4074764"/>
                <a:ext cx="37776" cy="32451"/>
                <a:chOff x="4888282" y="4074764"/>
                <a:chExt cx="37776" cy="32451"/>
              </a:xfrm>
            </p:grpSpPr>
            <p:sp>
              <p:nvSpPr>
                <p:cNvPr id="5272" name="Google Shape;5272;p65"/>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5"/>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4" name="Google Shape;5274;p65"/>
              <p:cNvGrpSpPr/>
              <p:nvPr/>
            </p:nvGrpSpPr>
            <p:grpSpPr>
              <a:xfrm>
                <a:off x="4901315" y="3804271"/>
                <a:ext cx="37776" cy="32364"/>
                <a:chOff x="4901315" y="3804271"/>
                <a:chExt cx="37776" cy="32364"/>
              </a:xfrm>
            </p:grpSpPr>
            <p:sp>
              <p:nvSpPr>
                <p:cNvPr id="5275" name="Google Shape;5275;p65"/>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5"/>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7" name="Google Shape;5277;p65"/>
              <p:cNvGrpSpPr/>
              <p:nvPr/>
            </p:nvGrpSpPr>
            <p:grpSpPr>
              <a:xfrm>
                <a:off x="4866394" y="3715035"/>
                <a:ext cx="37846" cy="32357"/>
                <a:chOff x="4866394" y="3715035"/>
                <a:chExt cx="37846" cy="32357"/>
              </a:xfrm>
            </p:grpSpPr>
            <p:sp>
              <p:nvSpPr>
                <p:cNvPr id="5278" name="Google Shape;5278;p65"/>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5"/>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0" name="Google Shape;5280;p65"/>
              <p:cNvGrpSpPr/>
              <p:nvPr/>
            </p:nvGrpSpPr>
            <p:grpSpPr>
              <a:xfrm>
                <a:off x="4979233" y="3839798"/>
                <a:ext cx="37878" cy="32420"/>
                <a:chOff x="4979233" y="3839798"/>
                <a:chExt cx="37878" cy="32420"/>
              </a:xfrm>
            </p:grpSpPr>
            <p:sp>
              <p:nvSpPr>
                <p:cNvPr id="5281" name="Google Shape;5281;p65"/>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5"/>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65"/>
              <p:cNvGrpSpPr/>
              <p:nvPr/>
            </p:nvGrpSpPr>
            <p:grpSpPr>
              <a:xfrm>
                <a:off x="4790662" y="3679147"/>
                <a:ext cx="37783" cy="32380"/>
                <a:chOff x="4790662" y="3679147"/>
                <a:chExt cx="37783" cy="32380"/>
              </a:xfrm>
            </p:grpSpPr>
            <p:sp>
              <p:nvSpPr>
                <p:cNvPr id="5284" name="Google Shape;5284;p65"/>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5"/>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65"/>
              <p:cNvGrpSpPr/>
              <p:nvPr/>
            </p:nvGrpSpPr>
            <p:grpSpPr>
              <a:xfrm>
                <a:off x="4857263" y="3557861"/>
                <a:ext cx="37776" cy="32357"/>
                <a:chOff x="4857263" y="3557861"/>
                <a:chExt cx="37776" cy="32357"/>
              </a:xfrm>
            </p:grpSpPr>
            <p:sp>
              <p:nvSpPr>
                <p:cNvPr id="5287" name="Google Shape;5287;p65"/>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5"/>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9" name="Google Shape;5289;p65"/>
              <p:cNvGrpSpPr/>
              <p:nvPr/>
            </p:nvGrpSpPr>
            <p:grpSpPr>
              <a:xfrm>
                <a:off x="4883902" y="3648033"/>
                <a:ext cx="37783" cy="32380"/>
                <a:chOff x="4883902" y="3648033"/>
                <a:chExt cx="37783" cy="32380"/>
              </a:xfrm>
            </p:grpSpPr>
            <p:sp>
              <p:nvSpPr>
                <p:cNvPr id="5290" name="Google Shape;5290;p65"/>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5"/>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2" name="Google Shape;5292;p65"/>
              <p:cNvGrpSpPr/>
              <p:nvPr/>
            </p:nvGrpSpPr>
            <p:grpSpPr>
              <a:xfrm>
                <a:off x="4907780" y="3347220"/>
                <a:ext cx="37878" cy="32357"/>
                <a:chOff x="4907780" y="3347220"/>
                <a:chExt cx="37878" cy="32357"/>
              </a:xfrm>
            </p:grpSpPr>
            <p:sp>
              <p:nvSpPr>
                <p:cNvPr id="5293" name="Google Shape;5293;p65"/>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5"/>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5" name="Google Shape;5295;p65"/>
              <p:cNvGrpSpPr/>
              <p:nvPr/>
            </p:nvGrpSpPr>
            <p:grpSpPr>
              <a:xfrm>
                <a:off x="5065048" y="3738150"/>
                <a:ext cx="37783" cy="32364"/>
                <a:chOff x="5065048" y="3738150"/>
                <a:chExt cx="37783" cy="32364"/>
              </a:xfrm>
            </p:grpSpPr>
            <p:sp>
              <p:nvSpPr>
                <p:cNvPr id="5296" name="Google Shape;5296;p65"/>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5"/>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8" name="Google Shape;5298;p65"/>
              <p:cNvGrpSpPr/>
              <p:nvPr/>
            </p:nvGrpSpPr>
            <p:grpSpPr>
              <a:xfrm>
                <a:off x="5071616" y="3284615"/>
                <a:ext cx="37783" cy="32357"/>
                <a:chOff x="5071616" y="3284615"/>
                <a:chExt cx="37783" cy="32357"/>
              </a:xfrm>
            </p:grpSpPr>
            <p:sp>
              <p:nvSpPr>
                <p:cNvPr id="5299" name="Google Shape;5299;p65"/>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5"/>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1" name="Google Shape;5301;p65"/>
              <p:cNvGrpSpPr/>
              <p:nvPr/>
            </p:nvGrpSpPr>
            <p:grpSpPr>
              <a:xfrm>
                <a:off x="5389291" y="3759921"/>
                <a:ext cx="37783" cy="32380"/>
                <a:chOff x="5389291" y="3759921"/>
                <a:chExt cx="37783" cy="32380"/>
              </a:xfrm>
            </p:grpSpPr>
            <p:sp>
              <p:nvSpPr>
                <p:cNvPr id="5302" name="Google Shape;5302;p65"/>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5"/>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4" name="Google Shape;5304;p65"/>
              <p:cNvGrpSpPr/>
              <p:nvPr/>
            </p:nvGrpSpPr>
            <p:grpSpPr>
              <a:xfrm>
                <a:off x="5431534" y="3632932"/>
                <a:ext cx="37878" cy="32451"/>
                <a:chOff x="5431534" y="3632932"/>
                <a:chExt cx="37878" cy="32451"/>
              </a:xfrm>
            </p:grpSpPr>
            <p:sp>
              <p:nvSpPr>
                <p:cNvPr id="5305" name="Google Shape;5305;p65"/>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5"/>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7" name="Google Shape;5307;p65"/>
              <p:cNvGrpSpPr/>
              <p:nvPr/>
            </p:nvGrpSpPr>
            <p:grpSpPr>
              <a:xfrm>
                <a:off x="5540755" y="3544829"/>
                <a:ext cx="37783" cy="32357"/>
                <a:chOff x="5540755" y="3544829"/>
                <a:chExt cx="37783" cy="32357"/>
              </a:xfrm>
            </p:grpSpPr>
            <p:sp>
              <p:nvSpPr>
                <p:cNvPr id="5308" name="Google Shape;5308;p65"/>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5"/>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0" name="Google Shape;5310;p65"/>
              <p:cNvGrpSpPr/>
              <p:nvPr/>
            </p:nvGrpSpPr>
            <p:grpSpPr>
              <a:xfrm>
                <a:off x="5579293" y="3412107"/>
                <a:ext cx="37776" cy="32357"/>
                <a:chOff x="5579293" y="3412107"/>
                <a:chExt cx="37776" cy="32357"/>
              </a:xfrm>
            </p:grpSpPr>
            <p:sp>
              <p:nvSpPr>
                <p:cNvPr id="5311" name="Google Shape;5311;p65"/>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5"/>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3" name="Google Shape;5313;p65"/>
              <p:cNvGrpSpPr/>
              <p:nvPr/>
            </p:nvGrpSpPr>
            <p:grpSpPr>
              <a:xfrm>
                <a:off x="5801346" y="3284615"/>
                <a:ext cx="37783" cy="32357"/>
                <a:chOff x="5801346" y="3284615"/>
                <a:chExt cx="37783" cy="32357"/>
              </a:xfrm>
            </p:grpSpPr>
            <p:sp>
              <p:nvSpPr>
                <p:cNvPr id="5314" name="Google Shape;5314;p65"/>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5"/>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6" name="Google Shape;5316;p65"/>
              <p:cNvGrpSpPr/>
              <p:nvPr/>
            </p:nvGrpSpPr>
            <p:grpSpPr>
              <a:xfrm>
                <a:off x="5763578" y="3399067"/>
                <a:ext cx="37776" cy="32364"/>
                <a:chOff x="5763578" y="3399067"/>
                <a:chExt cx="37776" cy="32364"/>
              </a:xfrm>
            </p:grpSpPr>
            <p:sp>
              <p:nvSpPr>
                <p:cNvPr id="5317" name="Google Shape;5317;p65"/>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5"/>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9" name="Google Shape;5319;p65"/>
              <p:cNvGrpSpPr/>
              <p:nvPr/>
            </p:nvGrpSpPr>
            <p:grpSpPr>
              <a:xfrm>
                <a:off x="5395858" y="3230952"/>
                <a:ext cx="37776" cy="32364"/>
                <a:chOff x="5395858" y="3230952"/>
                <a:chExt cx="37776" cy="32364"/>
              </a:xfrm>
            </p:grpSpPr>
            <p:sp>
              <p:nvSpPr>
                <p:cNvPr id="5320" name="Google Shape;5320;p65"/>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5"/>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2" name="Google Shape;5322;p65"/>
              <p:cNvGrpSpPr/>
              <p:nvPr/>
            </p:nvGrpSpPr>
            <p:grpSpPr>
              <a:xfrm>
                <a:off x="5264088" y="3188237"/>
                <a:ext cx="37776" cy="32357"/>
                <a:chOff x="5264088" y="3188237"/>
                <a:chExt cx="37776" cy="32357"/>
              </a:xfrm>
            </p:grpSpPr>
            <p:sp>
              <p:nvSpPr>
                <p:cNvPr id="5323" name="Google Shape;5323;p65"/>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5"/>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5" name="Google Shape;5325;p65"/>
              <p:cNvGrpSpPr/>
              <p:nvPr/>
            </p:nvGrpSpPr>
            <p:grpSpPr>
              <a:xfrm>
                <a:off x="5585758" y="3237425"/>
                <a:ext cx="37878" cy="32357"/>
                <a:chOff x="5585758" y="3237425"/>
                <a:chExt cx="37878" cy="32357"/>
              </a:xfrm>
            </p:grpSpPr>
            <p:sp>
              <p:nvSpPr>
                <p:cNvPr id="5326" name="Google Shape;5326;p65"/>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5"/>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8" name="Google Shape;5328;p65"/>
              <p:cNvGrpSpPr/>
              <p:nvPr/>
            </p:nvGrpSpPr>
            <p:grpSpPr>
              <a:xfrm>
                <a:off x="4874196" y="3291088"/>
                <a:ext cx="37878" cy="32451"/>
                <a:chOff x="4874196" y="3291088"/>
                <a:chExt cx="37878" cy="32451"/>
              </a:xfrm>
            </p:grpSpPr>
            <p:sp>
              <p:nvSpPr>
                <p:cNvPr id="5329" name="Google Shape;5329;p65"/>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5"/>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65"/>
              <p:cNvGrpSpPr/>
              <p:nvPr/>
            </p:nvGrpSpPr>
            <p:grpSpPr>
              <a:xfrm>
                <a:off x="5197770" y="3785466"/>
                <a:ext cx="37783" cy="32427"/>
                <a:chOff x="5197770" y="3785466"/>
                <a:chExt cx="37783" cy="32427"/>
              </a:xfrm>
            </p:grpSpPr>
            <p:sp>
              <p:nvSpPr>
                <p:cNvPr id="5332" name="Google Shape;5332;p65"/>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5"/>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4" name="Google Shape;5334;p65"/>
              <p:cNvGrpSpPr/>
              <p:nvPr/>
            </p:nvGrpSpPr>
            <p:grpSpPr>
              <a:xfrm>
                <a:off x="5177699" y="3492117"/>
                <a:ext cx="37776" cy="32357"/>
                <a:chOff x="5177699" y="3492117"/>
                <a:chExt cx="37776" cy="32357"/>
              </a:xfrm>
            </p:grpSpPr>
            <p:sp>
              <p:nvSpPr>
                <p:cNvPr id="5335" name="Google Shape;5335;p65"/>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5"/>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7" name="Google Shape;5337;p65"/>
              <p:cNvGrpSpPr/>
              <p:nvPr/>
            </p:nvGrpSpPr>
            <p:grpSpPr>
              <a:xfrm>
                <a:off x="5349431" y="3622346"/>
                <a:ext cx="37870" cy="32380"/>
                <a:chOff x="5349431" y="3622346"/>
                <a:chExt cx="37870" cy="32380"/>
              </a:xfrm>
            </p:grpSpPr>
            <p:sp>
              <p:nvSpPr>
                <p:cNvPr id="5338" name="Google Shape;5338;p65"/>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5"/>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0" name="Google Shape;5340;p65"/>
              <p:cNvGrpSpPr/>
              <p:nvPr/>
            </p:nvGrpSpPr>
            <p:grpSpPr>
              <a:xfrm>
                <a:off x="5068855" y="3563980"/>
                <a:ext cx="53954" cy="46223"/>
                <a:chOff x="5068855" y="3563980"/>
                <a:chExt cx="53954" cy="46223"/>
              </a:xfrm>
            </p:grpSpPr>
            <p:sp>
              <p:nvSpPr>
                <p:cNvPr id="5341" name="Google Shape;5341;p65"/>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5"/>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3" name="Google Shape;5343;p65"/>
              <p:cNvGrpSpPr/>
              <p:nvPr/>
            </p:nvGrpSpPr>
            <p:grpSpPr>
              <a:xfrm>
                <a:off x="5037654" y="3392507"/>
                <a:ext cx="37870" cy="32451"/>
                <a:chOff x="5037654" y="3392507"/>
                <a:chExt cx="37870" cy="32451"/>
              </a:xfrm>
            </p:grpSpPr>
            <p:sp>
              <p:nvSpPr>
                <p:cNvPr id="5344" name="Google Shape;5344;p65"/>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5"/>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6" name="Google Shape;5346;p65"/>
              <p:cNvGrpSpPr/>
              <p:nvPr/>
            </p:nvGrpSpPr>
            <p:grpSpPr>
              <a:xfrm>
                <a:off x="5456560" y="3368629"/>
                <a:ext cx="37870" cy="32451"/>
                <a:chOff x="5456560" y="3368629"/>
                <a:chExt cx="37870" cy="32451"/>
              </a:xfrm>
            </p:grpSpPr>
            <p:sp>
              <p:nvSpPr>
                <p:cNvPr id="5347" name="Google Shape;5347;p65"/>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5"/>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9" name="Google Shape;5349;p65"/>
              <p:cNvGrpSpPr/>
              <p:nvPr/>
            </p:nvGrpSpPr>
            <p:grpSpPr>
              <a:xfrm>
                <a:off x="4755749" y="3501516"/>
                <a:ext cx="46246" cy="39608"/>
                <a:chOff x="4755749" y="3501516"/>
                <a:chExt cx="46246" cy="39608"/>
              </a:xfrm>
            </p:grpSpPr>
            <p:sp>
              <p:nvSpPr>
                <p:cNvPr id="5350" name="Google Shape;5350;p65"/>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5"/>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65"/>
              <p:cNvGrpSpPr/>
              <p:nvPr/>
            </p:nvGrpSpPr>
            <p:grpSpPr>
              <a:xfrm>
                <a:off x="4681346" y="3485582"/>
                <a:ext cx="37783" cy="32427"/>
                <a:chOff x="4681346" y="3485582"/>
                <a:chExt cx="37783" cy="32427"/>
              </a:xfrm>
            </p:grpSpPr>
            <p:sp>
              <p:nvSpPr>
                <p:cNvPr id="5353" name="Google Shape;5353;p65"/>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5"/>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5" name="Google Shape;5355;p65"/>
              <p:cNvGrpSpPr/>
              <p:nvPr/>
            </p:nvGrpSpPr>
            <p:grpSpPr>
              <a:xfrm>
                <a:off x="4767067" y="3291088"/>
                <a:ext cx="37878" cy="32451"/>
                <a:chOff x="4767067" y="3291088"/>
                <a:chExt cx="37878" cy="32451"/>
              </a:xfrm>
            </p:grpSpPr>
            <p:sp>
              <p:nvSpPr>
                <p:cNvPr id="5356" name="Google Shape;5356;p65"/>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5"/>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8" name="Google Shape;5358;p65"/>
              <p:cNvGrpSpPr/>
              <p:nvPr/>
            </p:nvGrpSpPr>
            <p:grpSpPr>
              <a:xfrm>
                <a:off x="4687819" y="3405539"/>
                <a:ext cx="37776" cy="32451"/>
                <a:chOff x="4687819" y="3405539"/>
                <a:chExt cx="37776" cy="32451"/>
              </a:xfrm>
            </p:grpSpPr>
            <p:sp>
              <p:nvSpPr>
                <p:cNvPr id="5359" name="Google Shape;5359;p65"/>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5"/>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1" name="Google Shape;5361;p65"/>
              <p:cNvGrpSpPr/>
              <p:nvPr/>
            </p:nvGrpSpPr>
            <p:grpSpPr>
              <a:xfrm>
                <a:off x="4923101" y="3444809"/>
                <a:ext cx="52813" cy="45318"/>
                <a:chOff x="4923101" y="3444809"/>
                <a:chExt cx="52813" cy="45318"/>
              </a:xfrm>
            </p:grpSpPr>
            <p:sp>
              <p:nvSpPr>
                <p:cNvPr id="5362" name="Google Shape;5362;p65"/>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5"/>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4" name="Google Shape;5364;p65"/>
              <p:cNvGrpSpPr/>
              <p:nvPr/>
            </p:nvGrpSpPr>
            <p:grpSpPr>
              <a:xfrm>
                <a:off x="4846040" y="3654750"/>
                <a:ext cx="31405" cy="26993"/>
                <a:chOff x="4846040" y="3654750"/>
                <a:chExt cx="31405" cy="26993"/>
              </a:xfrm>
            </p:grpSpPr>
            <p:sp>
              <p:nvSpPr>
                <p:cNvPr id="5365" name="Google Shape;5365;p65"/>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5"/>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7" name="Google Shape;5367;p65"/>
              <p:cNvGrpSpPr/>
              <p:nvPr/>
            </p:nvGrpSpPr>
            <p:grpSpPr>
              <a:xfrm>
                <a:off x="4925673" y="3691700"/>
                <a:ext cx="40253" cy="34472"/>
                <a:chOff x="4925673" y="3691700"/>
                <a:chExt cx="40253" cy="34472"/>
              </a:xfrm>
            </p:grpSpPr>
            <p:sp>
              <p:nvSpPr>
                <p:cNvPr id="5368" name="Google Shape;5368;p65"/>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5"/>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0" name="Google Shape;5370;p65"/>
              <p:cNvGrpSpPr/>
              <p:nvPr/>
            </p:nvGrpSpPr>
            <p:grpSpPr>
              <a:xfrm>
                <a:off x="4894653" y="3740848"/>
                <a:ext cx="31405" cy="26906"/>
                <a:chOff x="4894653" y="3740848"/>
                <a:chExt cx="31405" cy="26906"/>
              </a:xfrm>
            </p:grpSpPr>
            <p:sp>
              <p:nvSpPr>
                <p:cNvPr id="5371" name="Google Shape;5371;p65"/>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5"/>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3" name="Google Shape;5373;p65"/>
              <p:cNvGrpSpPr/>
              <p:nvPr/>
            </p:nvGrpSpPr>
            <p:grpSpPr>
              <a:xfrm>
                <a:off x="4962300" y="3696348"/>
                <a:ext cx="38255" cy="32773"/>
                <a:chOff x="4962300" y="3696348"/>
                <a:chExt cx="38255" cy="32773"/>
              </a:xfrm>
            </p:grpSpPr>
            <p:sp>
              <p:nvSpPr>
                <p:cNvPr id="5374" name="Google Shape;5374;p65"/>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5"/>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6" name="Google Shape;5376;p65"/>
              <p:cNvGrpSpPr/>
              <p:nvPr/>
            </p:nvGrpSpPr>
            <p:grpSpPr>
              <a:xfrm>
                <a:off x="4980185" y="3743349"/>
                <a:ext cx="31499" cy="26969"/>
                <a:chOff x="4980185" y="3743349"/>
                <a:chExt cx="31499" cy="26969"/>
              </a:xfrm>
            </p:grpSpPr>
            <p:sp>
              <p:nvSpPr>
                <p:cNvPr id="5377" name="Google Shape;5377;p65"/>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5"/>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9" name="Google Shape;5379;p65"/>
              <p:cNvGrpSpPr/>
              <p:nvPr/>
            </p:nvGrpSpPr>
            <p:grpSpPr>
              <a:xfrm>
                <a:off x="5013768" y="3734312"/>
                <a:ext cx="31499" cy="26969"/>
                <a:chOff x="5013768" y="3734312"/>
                <a:chExt cx="31499" cy="26969"/>
              </a:xfrm>
            </p:grpSpPr>
            <p:sp>
              <p:nvSpPr>
                <p:cNvPr id="5380" name="Google Shape;5380;p65"/>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5"/>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2" name="Google Shape;5382;p65"/>
              <p:cNvGrpSpPr/>
              <p:nvPr/>
            </p:nvGrpSpPr>
            <p:grpSpPr>
              <a:xfrm>
                <a:off x="5036703" y="3764545"/>
                <a:ext cx="31499" cy="26898"/>
                <a:chOff x="5036703" y="3764545"/>
                <a:chExt cx="31499" cy="26898"/>
              </a:xfrm>
            </p:grpSpPr>
            <p:sp>
              <p:nvSpPr>
                <p:cNvPr id="5383" name="Google Shape;5383;p65"/>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5"/>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5" name="Google Shape;5385;p65"/>
              <p:cNvGrpSpPr/>
              <p:nvPr/>
            </p:nvGrpSpPr>
            <p:grpSpPr>
              <a:xfrm>
                <a:off x="4953546" y="3768352"/>
                <a:ext cx="31405" cy="26898"/>
                <a:chOff x="4953546" y="3768352"/>
                <a:chExt cx="31405" cy="26898"/>
              </a:xfrm>
            </p:grpSpPr>
            <p:sp>
              <p:nvSpPr>
                <p:cNvPr id="5386" name="Google Shape;5386;p65"/>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5"/>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8" name="Google Shape;5388;p65"/>
              <p:cNvGrpSpPr/>
              <p:nvPr/>
            </p:nvGrpSpPr>
            <p:grpSpPr>
              <a:xfrm>
                <a:off x="4964770" y="3814016"/>
                <a:ext cx="31499" cy="26993"/>
                <a:chOff x="4964770" y="3814016"/>
                <a:chExt cx="31499" cy="26993"/>
              </a:xfrm>
            </p:grpSpPr>
            <p:sp>
              <p:nvSpPr>
                <p:cNvPr id="5389" name="Google Shape;5389;p65"/>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5"/>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1" name="Google Shape;5391;p65"/>
              <p:cNvGrpSpPr/>
              <p:nvPr/>
            </p:nvGrpSpPr>
            <p:grpSpPr>
              <a:xfrm>
                <a:off x="4923290" y="3800504"/>
                <a:ext cx="31468" cy="26898"/>
                <a:chOff x="4923290" y="3800504"/>
                <a:chExt cx="31468" cy="26898"/>
              </a:xfrm>
            </p:grpSpPr>
            <p:sp>
              <p:nvSpPr>
                <p:cNvPr id="5392" name="Google Shape;5392;p65"/>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5"/>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65"/>
              <p:cNvGrpSpPr/>
              <p:nvPr/>
            </p:nvGrpSpPr>
            <p:grpSpPr>
              <a:xfrm>
                <a:off x="5108534" y="3650943"/>
                <a:ext cx="31405" cy="26993"/>
                <a:chOff x="5108534" y="3650943"/>
                <a:chExt cx="31405" cy="26993"/>
              </a:xfrm>
            </p:grpSpPr>
            <p:sp>
              <p:nvSpPr>
                <p:cNvPr id="5395" name="Google Shape;5395;p65"/>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5"/>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7" name="Google Shape;5397;p65"/>
              <p:cNvGrpSpPr/>
              <p:nvPr/>
            </p:nvGrpSpPr>
            <p:grpSpPr>
              <a:xfrm>
                <a:off x="5119380" y="3760739"/>
                <a:ext cx="31499" cy="26993"/>
                <a:chOff x="5119380" y="3760739"/>
                <a:chExt cx="31499" cy="26993"/>
              </a:xfrm>
            </p:grpSpPr>
            <p:sp>
              <p:nvSpPr>
                <p:cNvPr id="5398" name="Google Shape;5398;p65"/>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5"/>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0" name="Google Shape;5400;p65"/>
              <p:cNvGrpSpPr/>
              <p:nvPr/>
            </p:nvGrpSpPr>
            <p:grpSpPr>
              <a:xfrm>
                <a:off x="5119380" y="3788235"/>
                <a:ext cx="31499" cy="26993"/>
                <a:chOff x="5119380" y="3788235"/>
                <a:chExt cx="31499" cy="26993"/>
              </a:xfrm>
            </p:grpSpPr>
            <p:sp>
              <p:nvSpPr>
                <p:cNvPr id="5401" name="Google Shape;5401;p65"/>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5"/>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65"/>
              <p:cNvGrpSpPr/>
              <p:nvPr/>
            </p:nvGrpSpPr>
            <p:grpSpPr>
              <a:xfrm>
                <a:off x="5158005" y="3875284"/>
                <a:ext cx="31405" cy="27001"/>
                <a:chOff x="5158005" y="3875284"/>
                <a:chExt cx="31405" cy="27001"/>
              </a:xfrm>
            </p:grpSpPr>
            <p:sp>
              <p:nvSpPr>
                <p:cNvPr id="5404" name="Google Shape;5404;p65"/>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5"/>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6" name="Google Shape;5406;p65"/>
              <p:cNvGrpSpPr/>
              <p:nvPr/>
            </p:nvGrpSpPr>
            <p:grpSpPr>
              <a:xfrm>
                <a:off x="5233163" y="3764545"/>
                <a:ext cx="31499" cy="26898"/>
                <a:chOff x="5233163" y="3764545"/>
                <a:chExt cx="31499" cy="26898"/>
              </a:xfrm>
            </p:grpSpPr>
            <p:sp>
              <p:nvSpPr>
                <p:cNvPr id="5407" name="Google Shape;5407;p65"/>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5"/>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9" name="Google Shape;5409;p65"/>
              <p:cNvGrpSpPr/>
              <p:nvPr/>
            </p:nvGrpSpPr>
            <p:grpSpPr>
              <a:xfrm>
                <a:off x="5276168" y="3805545"/>
                <a:ext cx="31499" cy="26906"/>
                <a:chOff x="5276168" y="3805545"/>
                <a:chExt cx="31499" cy="26906"/>
              </a:xfrm>
            </p:grpSpPr>
            <p:sp>
              <p:nvSpPr>
                <p:cNvPr id="5410" name="Google Shape;5410;p65"/>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5"/>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2" name="Google Shape;5412;p65"/>
              <p:cNvGrpSpPr/>
              <p:nvPr/>
            </p:nvGrpSpPr>
            <p:grpSpPr>
              <a:xfrm>
                <a:off x="5294053" y="3851933"/>
                <a:ext cx="31405" cy="26945"/>
                <a:chOff x="5294053" y="3851933"/>
                <a:chExt cx="31405" cy="26945"/>
              </a:xfrm>
            </p:grpSpPr>
            <p:sp>
              <p:nvSpPr>
                <p:cNvPr id="5413" name="Google Shape;5413;p65"/>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5"/>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5" name="Google Shape;5415;p65"/>
              <p:cNvGrpSpPr/>
              <p:nvPr/>
            </p:nvGrpSpPr>
            <p:grpSpPr>
              <a:xfrm>
                <a:off x="5341723" y="3851902"/>
                <a:ext cx="31405" cy="26977"/>
                <a:chOff x="5341723" y="3851902"/>
                <a:chExt cx="31405" cy="26977"/>
              </a:xfrm>
            </p:grpSpPr>
            <p:sp>
              <p:nvSpPr>
                <p:cNvPr id="5416" name="Google Shape;5416;p65"/>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5"/>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8" name="Google Shape;5418;p65"/>
              <p:cNvGrpSpPr/>
              <p:nvPr/>
            </p:nvGrpSpPr>
            <p:grpSpPr>
              <a:xfrm>
                <a:off x="5054871" y="3507855"/>
                <a:ext cx="31405" cy="26993"/>
                <a:chOff x="5054871" y="3507855"/>
                <a:chExt cx="31405" cy="26993"/>
              </a:xfrm>
            </p:grpSpPr>
            <p:sp>
              <p:nvSpPr>
                <p:cNvPr id="5419" name="Google Shape;5419;p65"/>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5"/>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1" name="Google Shape;5421;p65"/>
              <p:cNvGrpSpPr/>
              <p:nvPr/>
            </p:nvGrpSpPr>
            <p:grpSpPr>
              <a:xfrm>
                <a:off x="4876579" y="3675325"/>
                <a:ext cx="31405" cy="26969"/>
                <a:chOff x="4876579" y="3675325"/>
                <a:chExt cx="31405" cy="26969"/>
              </a:xfrm>
            </p:grpSpPr>
            <p:sp>
              <p:nvSpPr>
                <p:cNvPr id="5422" name="Google Shape;5422;p65"/>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5"/>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4" name="Google Shape;5424;p65"/>
              <p:cNvGrpSpPr/>
              <p:nvPr/>
            </p:nvGrpSpPr>
            <p:grpSpPr>
              <a:xfrm>
                <a:off x="4842233" y="3688333"/>
                <a:ext cx="31405" cy="26993"/>
                <a:chOff x="4842233" y="3688333"/>
                <a:chExt cx="31405" cy="26993"/>
              </a:xfrm>
            </p:grpSpPr>
            <p:sp>
              <p:nvSpPr>
                <p:cNvPr id="5425" name="Google Shape;5425;p65"/>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5"/>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7" name="Google Shape;5427;p65"/>
              <p:cNvGrpSpPr/>
              <p:nvPr/>
            </p:nvGrpSpPr>
            <p:grpSpPr>
              <a:xfrm>
                <a:off x="5187876" y="3608032"/>
                <a:ext cx="31405" cy="27001"/>
                <a:chOff x="5187876" y="3608032"/>
                <a:chExt cx="31405" cy="27001"/>
              </a:xfrm>
            </p:grpSpPr>
            <p:sp>
              <p:nvSpPr>
                <p:cNvPr id="5428" name="Google Shape;5428;p65"/>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5"/>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0" name="Google Shape;5430;p65"/>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5"/>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2" name="Google Shape;5432;p65"/>
              <p:cNvGrpSpPr/>
              <p:nvPr/>
            </p:nvGrpSpPr>
            <p:grpSpPr>
              <a:xfrm>
                <a:off x="5269224" y="3304167"/>
                <a:ext cx="40253" cy="34402"/>
                <a:chOff x="5269224" y="3304167"/>
                <a:chExt cx="40253" cy="34402"/>
              </a:xfrm>
            </p:grpSpPr>
            <p:sp>
              <p:nvSpPr>
                <p:cNvPr id="5433" name="Google Shape;5433;p65"/>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5"/>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5" name="Google Shape;5435;p65"/>
              <p:cNvGrpSpPr/>
              <p:nvPr/>
            </p:nvGrpSpPr>
            <p:grpSpPr>
              <a:xfrm>
                <a:off x="5327354" y="3476615"/>
                <a:ext cx="49864" cy="42723"/>
                <a:chOff x="5327354" y="3476615"/>
                <a:chExt cx="49864" cy="42723"/>
              </a:xfrm>
            </p:grpSpPr>
            <p:sp>
              <p:nvSpPr>
                <p:cNvPr id="5436" name="Google Shape;5436;p65"/>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5"/>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38" name="Google Shape;5438;p65"/>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5"/>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40" name="Google Shape;5440;p65"/>
              <p:cNvGrpSpPr/>
              <p:nvPr/>
            </p:nvGrpSpPr>
            <p:grpSpPr>
              <a:xfrm>
                <a:off x="5341723" y="3775957"/>
                <a:ext cx="31405" cy="26898"/>
                <a:chOff x="5341723" y="3775957"/>
                <a:chExt cx="31405" cy="26898"/>
              </a:xfrm>
            </p:grpSpPr>
            <p:sp>
              <p:nvSpPr>
                <p:cNvPr id="5441" name="Google Shape;5441;p65"/>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5"/>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65"/>
              <p:cNvGrpSpPr/>
              <p:nvPr/>
            </p:nvGrpSpPr>
            <p:grpSpPr>
              <a:xfrm>
                <a:off x="5439053" y="3699274"/>
                <a:ext cx="31405" cy="26898"/>
                <a:chOff x="5439053" y="3699274"/>
                <a:chExt cx="31405" cy="26898"/>
              </a:xfrm>
            </p:grpSpPr>
            <p:sp>
              <p:nvSpPr>
                <p:cNvPr id="5444" name="Google Shape;5444;p65"/>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5"/>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65"/>
              <p:cNvGrpSpPr/>
              <p:nvPr/>
            </p:nvGrpSpPr>
            <p:grpSpPr>
              <a:xfrm>
                <a:off x="5412414" y="3622307"/>
                <a:ext cx="31499" cy="26993"/>
                <a:chOff x="5412414" y="3622307"/>
                <a:chExt cx="31499" cy="26993"/>
              </a:xfrm>
            </p:grpSpPr>
            <p:sp>
              <p:nvSpPr>
                <p:cNvPr id="5447" name="Google Shape;5447;p65"/>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5"/>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9" name="Google Shape;5449;p65"/>
              <p:cNvGrpSpPr/>
              <p:nvPr/>
            </p:nvGrpSpPr>
            <p:grpSpPr>
              <a:xfrm>
                <a:off x="5476254" y="3473949"/>
                <a:ext cx="26835" cy="26930"/>
                <a:chOff x="5476254" y="3473949"/>
                <a:chExt cx="26835" cy="26930"/>
              </a:xfrm>
            </p:grpSpPr>
            <p:sp>
              <p:nvSpPr>
                <p:cNvPr id="5450" name="Google Shape;5450;p65"/>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5"/>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2" name="Google Shape;5452;p65"/>
              <p:cNvGrpSpPr/>
              <p:nvPr/>
            </p:nvGrpSpPr>
            <p:grpSpPr>
              <a:xfrm>
                <a:off x="5564547" y="3481594"/>
                <a:ext cx="31397" cy="26898"/>
                <a:chOff x="5564547" y="3481594"/>
                <a:chExt cx="31397" cy="26898"/>
              </a:xfrm>
            </p:grpSpPr>
            <p:sp>
              <p:nvSpPr>
                <p:cNvPr id="5453" name="Google Shape;5453;p65"/>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5"/>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5" name="Google Shape;5455;p65"/>
              <p:cNvGrpSpPr/>
              <p:nvPr/>
            </p:nvGrpSpPr>
            <p:grpSpPr>
              <a:xfrm>
                <a:off x="5534101" y="3470174"/>
                <a:ext cx="31397" cy="26906"/>
                <a:chOff x="5534101" y="3470174"/>
                <a:chExt cx="31397" cy="26906"/>
              </a:xfrm>
            </p:grpSpPr>
            <p:sp>
              <p:nvSpPr>
                <p:cNvPr id="5456" name="Google Shape;5456;p65"/>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5"/>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8" name="Google Shape;5458;p65"/>
              <p:cNvGrpSpPr/>
              <p:nvPr/>
            </p:nvGrpSpPr>
            <p:grpSpPr>
              <a:xfrm>
                <a:off x="5610879" y="3314486"/>
                <a:ext cx="31499" cy="26938"/>
                <a:chOff x="5610879" y="3314486"/>
                <a:chExt cx="31499" cy="26938"/>
              </a:xfrm>
            </p:grpSpPr>
            <p:sp>
              <p:nvSpPr>
                <p:cNvPr id="5459" name="Google Shape;5459;p65"/>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5"/>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1" name="Google Shape;5461;p65"/>
              <p:cNvGrpSpPr/>
              <p:nvPr/>
            </p:nvGrpSpPr>
            <p:grpSpPr>
              <a:xfrm>
                <a:off x="4834525" y="3501382"/>
                <a:ext cx="31499" cy="26898"/>
                <a:chOff x="4834525" y="3501382"/>
                <a:chExt cx="31499" cy="26898"/>
              </a:xfrm>
            </p:grpSpPr>
            <p:sp>
              <p:nvSpPr>
                <p:cNvPr id="5462" name="Google Shape;5462;p65"/>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5"/>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4" name="Google Shape;5464;p65"/>
              <p:cNvGrpSpPr/>
              <p:nvPr/>
            </p:nvGrpSpPr>
            <p:grpSpPr>
              <a:xfrm>
                <a:off x="4898460" y="3580158"/>
                <a:ext cx="31405" cy="26898"/>
                <a:chOff x="4898460" y="3580158"/>
                <a:chExt cx="31405" cy="26898"/>
              </a:xfrm>
            </p:grpSpPr>
            <p:sp>
              <p:nvSpPr>
                <p:cNvPr id="5465" name="Google Shape;5465;p65"/>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5"/>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7" name="Google Shape;5467;p65"/>
              <p:cNvGrpSpPr/>
              <p:nvPr/>
            </p:nvGrpSpPr>
            <p:grpSpPr>
              <a:xfrm>
                <a:off x="4882667" y="3608032"/>
                <a:ext cx="31499" cy="27001"/>
                <a:chOff x="4882667" y="3608032"/>
                <a:chExt cx="31499" cy="27001"/>
              </a:xfrm>
            </p:grpSpPr>
            <p:sp>
              <p:nvSpPr>
                <p:cNvPr id="5468" name="Google Shape;5468;p65"/>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5"/>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0" name="Google Shape;5470;p65"/>
              <p:cNvGrpSpPr/>
              <p:nvPr/>
            </p:nvGrpSpPr>
            <p:grpSpPr>
              <a:xfrm>
                <a:off x="4843373" y="3631407"/>
                <a:ext cx="16273" cy="16186"/>
                <a:chOff x="4843373" y="3631407"/>
                <a:chExt cx="16273" cy="16186"/>
              </a:xfrm>
            </p:grpSpPr>
            <p:sp>
              <p:nvSpPr>
                <p:cNvPr id="5471" name="Google Shape;5471;p65"/>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5"/>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3" name="Google Shape;5473;p65"/>
              <p:cNvGrpSpPr/>
              <p:nvPr/>
            </p:nvGrpSpPr>
            <p:grpSpPr>
              <a:xfrm>
                <a:off x="4727773" y="3591578"/>
                <a:ext cx="31499" cy="26898"/>
                <a:chOff x="4727773" y="3591578"/>
                <a:chExt cx="31499" cy="26898"/>
              </a:xfrm>
            </p:grpSpPr>
            <p:sp>
              <p:nvSpPr>
                <p:cNvPr id="5474" name="Google Shape;5474;p65"/>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5"/>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6" name="Google Shape;5476;p65"/>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5"/>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78" name="Google Shape;5478;p65"/>
              <p:cNvGrpSpPr/>
              <p:nvPr/>
            </p:nvGrpSpPr>
            <p:grpSpPr>
              <a:xfrm>
                <a:off x="4609421" y="3577398"/>
                <a:ext cx="31499" cy="27001"/>
                <a:chOff x="4609421" y="3577398"/>
                <a:chExt cx="31499" cy="27001"/>
              </a:xfrm>
            </p:grpSpPr>
            <p:sp>
              <p:nvSpPr>
                <p:cNvPr id="5479" name="Google Shape;5479;p65"/>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5"/>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1" name="Google Shape;5481;p65"/>
              <p:cNvGrpSpPr/>
              <p:nvPr/>
            </p:nvGrpSpPr>
            <p:grpSpPr>
              <a:xfrm>
                <a:off x="4649289" y="3577398"/>
                <a:ext cx="31499" cy="27001"/>
                <a:chOff x="4649289" y="3577398"/>
                <a:chExt cx="31499" cy="27001"/>
              </a:xfrm>
            </p:grpSpPr>
            <p:sp>
              <p:nvSpPr>
                <p:cNvPr id="5482" name="Google Shape;5482;p65"/>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5"/>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4" name="Google Shape;5484;p65"/>
              <p:cNvGrpSpPr/>
              <p:nvPr/>
            </p:nvGrpSpPr>
            <p:grpSpPr>
              <a:xfrm>
                <a:off x="4605614" y="3639523"/>
                <a:ext cx="31499" cy="26906"/>
                <a:chOff x="4605614" y="3639523"/>
                <a:chExt cx="31499" cy="26906"/>
              </a:xfrm>
            </p:grpSpPr>
            <p:sp>
              <p:nvSpPr>
                <p:cNvPr id="5485" name="Google Shape;5485;p65"/>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5"/>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7" name="Google Shape;5487;p65"/>
              <p:cNvGrpSpPr/>
              <p:nvPr/>
            </p:nvGrpSpPr>
            <p:grpSpPr>
              <a:xfrm>
                <a:off x="4785149" y="3618846"/>
                <a:ext cx="26930" cy="26843"/>
                <a:chOff x="4785149" y="3618846"/>
                <a:chExt cx="26930" cy="26843"/>
              </a:xfrm>
            </p:grpSpPr>
            <p:sp>
              <p:nvSpPr>
                <p:cNvPr id="5488" name="Google Shape;5488;p65"/>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5"/>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0" name="Google Shape;5490;p65"/>
              <p:cNvGrpSpPr/>
              <p:nvPr/>
            </p:nvGrpSpPr>
            <p:grpSpPr>
              <a:xfrm>
                <a:off x="4810167" y="3601567"/>
                <a:ext cx="31405" cy="26898"/>
                <a:chOff x="4810167" y="3601567"/>
                <a:chExt cx="31405" cy="26898"/>
              </a:xfrm>
            </p:grpSpPr>
            <p:sp>
              <p:nvSpPr>
                <p:cNvPr id="5491" name="Google Shape;5491;p65"/>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5"/>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3" name="Google Shape;5493;p65"/>
              <p:cNvGrpSpPr/>
              <p:nvPr/>
            </p:nvGrpSpPr>
            <p:grpSpPr>
              <a:xfrm>
                <a:off x="4831002" y="3373230"/>
                <a:ext cx="31405" cy="26898"/>
                <a:chOff x="4831002" y="3373230"/>
                <a:chExt cx="31405" cy="26898"/>
              </a:xfrm>
            </p:grpSpPr>
            <p:sp>
              <p:nvSpPr>
                <p:cNvPr id="5494" name="Google Shape;5494;p65"/>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5"/>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6" name="Google Shape;5496;p65"/>
              <p:cNvGrpSpPr/>
              <p:nvPr/>
            </p:nvGrpSpPr>
            <p:grpSpPr>
              <a:xfrm>
                <a:off x="4719311" y="3355054"/>
                <a:ext cx="31499" cy="27001"/>
                <a:chOff x="4719311" y="3355054"/>
                <a:chExt cx="31499" cy="27001"/>
              </a:xfrm>
            </p:grpSpPr>
            <p:sp>
              <p:nvSpPr>
                <p:cNvPr id="5497" name="Google Shape;5497;p65"/>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5"/>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9" name="Google Shape;5499;p65"/>
              <p:cNvGrpSpPr/>
              <p:nvPr/>
            </p:nvGrpSpPr>
            <p:grpSpPr>
              <a:xfrm>
                <a:off x="4798755" y="3450260"/>
                <a:ext cx="26930" cy="26930"/>
                <a:chOff x="4798755" y="3450260"/>
                <a:chExt cx="26930" cy="26930"/>
              </a:xfrm>
            </p:grpSpPr>
            <p:sp>
              <p:nvSpPr>
                <p:cNvPr id="5500" name="Google Shape;5500;p65"/>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5"/>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2" name="Google Shape;5502;p65"/>
              <p:cNvGrpSpPr/>
              <p:nvPr/>
            </p:nvGrpSpPr>
            <p:grpSpPr>
              <a:xfrm>
                <a:off x="4645576" y="3467555"/>
                <a:ext cx="31405" cy="26953"/>
                <a:chOff x="4645576" y="3467555"/>
                <a:chExt cx="31405" cy="26953"/>
              </a:xfrm>
            </p:grpSpPr>
            <p:sp>
              <p:nvSpPr>
                <p:cNvPr id="5503" name="Google Shape;5503;p65"/>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5"/>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5" name="Google Shape;5505;p65"/>
              <p:cNvGrpSpPr/>
              <p:nvPr/>
            </p:nvGrpSpPr>
            <p:grpSpPr>
              <a:xfrm>
                <a:off x="4687631" y="3583965"/>
                <a:ext cx="31499" cy="26898"/>
                <a:chOff x="4687631" y="3583965"/>
                <a:chExt cx="31499" cy="26898"/>
              </a:xfrm>
            </p:grpSpPr>
            <p:sp>
              <p:nvSpPr>
                <p:cNvPr id="5506" name="Google Shape;5506;p65"/>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5"/>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8" name="Google Shape;5508;p65"/>
              <p:cNvGrpSpPr/>
              <p:nvPr/>
            </p:nvGrpSpPr>
            <p:grpSpPr>
              <a:xfrm>
                <a:off x="4719311" y="3471314"/>
                <a:ext cx="31499" cy="27001"/>
                <a:chOff x="4719311" y="3471314"/>
                <a:chExt cx="31499" cy="27001"/>
              </a:xfrm>
            </p:grpSpPr>
            <p:sp>
              <p:nvSpPr>
                <p:cNvPr id="5509" name="Google Shape;5509;p65"/>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5"/>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1" name="Google Shape;5511;p65"/>
              <p:cNvGrpSpPr/>
              <p:nvPr/>
            </p:nvGrpSpPr>
            <p:grpSpPr>
              <a:xfrm>
                <a:off x="4719311" y="3434404"/>
                <a:ext cx="31499" cy="26898"/>
                <a:chOff x="4719311" y="3434404"/>
                <a:chExt cx="31499" cy="26898"/>
              </a:xfrm>
            </p:grpSpPr>
            <p:sp>
              <p:nvSpPr>
                <p:cNvPr id="5512" name="Google Shape;5512;p65"/>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5"/>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4" name="Google Shape;5514;p65"/>
              <p:cNvGrpSpPr/>
              <p:nvPr/>
            </p:nvGrpSpPr>
            <p:grpSpPr>
              <a:xfrm>
                <a:off x="4768876" y="3401772"/>
                <a:ext cx="31499" cy="26898"/>
                <a:chOff x="4768876" y="3401772"/>
                <a:chExt cx="31499" cy="26898"/>
              </a:xfrm>
            </p:grpSpPr>
            <p:sp>
              <p:nvSpPr>
                <p:cNvPr id="5515" name="Google Shape;5515;p65"/>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5"/>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7" name="Google Shape;5517;p65"/>
              <p:cNvGrpSpPr/>
              <p:nvPr/>
            </p:nvGrpSpPr>
            <p:grpSpPr>
              <a:xfrm>
                <a:off x="4762214" y="3471377"/>
                <a:ext cx="26938" cy="26938"/>
                <a:chOff x="4762214" y="3471377"/>
                <a:chExt cx="26938" cy="26938"/>
              </a:xfrm>
            </p:grpSpPr>
            <p:sp>
              <p:nvSpPr>
                <p:cNvPr id="5518" name="Google Shape;5518;p65"/>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5"/>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0" name="Google Shape;5520;p65"/>
              <p:cNvGrpSpPr/>
              <p:nvPr/>
            </p:nvGrpSpPr>
            <p:grpSpPr>
              <a:xfrm>
                <a:off x="4790473" y="3344782"/>
                <a:ext cx="31405" cy="26898"/>
                <a:chOff x="4790473" y="3344782"/>
                <a:chExt cx="31405" cy="26898"/>
              </a:xfrm>
            </p:grpSpPr>
            <p:sp>
              <p:nvSpPr>
                <p:cNvPr id="5521" name="Google Shape;5521;p65"/>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5"/>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3" name="Google Shape;5523;p65"/>
              <p:cNvGrpSpPr/>
              <p:nvPr/>
            </p:nvGrpSpPr>
            <p:grpSpPr>
              <a:xfrm>
                <a:off x="4823774" y="3950733"/>
                <a:ext cx="37398" cy="32034"/>
                <a:chOff x="4823774" y="3950733"/>
                <a:chExt cx="37398" cy="32034"/>
              </a:xfrm>
            </p:grpSpPr>
            <p:sp>
              <p:nvSpPr>
                <p:cNvPr id="5524" name="Google Shape;5524;p65"/>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5"/>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6" name="Google Shape;5526;p65"/>
              <p:cNvGrpSpPr/>
              <p:nvPr/>
            </p:nvGrpSpPr>
            <p:grpSpPr>
              <a:xfrm>
                <a:off x="4823396" y="4110566"/>
                <a:ext cx="31405" cy="26906"/>
                <a:chOff x="4823396" y="4110566"/>
                <a:chExt cx="31405" cy="26906"/>
              </a:xfrm>
            </p:grpSpPr>
            <p:sp>
              <p:nvSpPr>
                <p:cNvPr id="5527" name="Google Shape;5527;p65"/>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5"/>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9" name="Google Shape;5529;p65"/>
              <p:cNvGrpSpPr/>
              <p:nvPr/>
            </p:nvGrpSpPr>
            <p:grpSpPr>
              <a:xfrm>
                <a:off x="4838332" y="3821150"/>
                <a:ext cx="31499" cy="26898"/>
                <a:chOff x="4838332" y="3821150"/>
                <a:chExt cx="31499" cy="26898"/>
              </a:xfrm>
            </p:grpSpPr>
            <p:sp>
              <p:nvSpPr>
                <p:cNvPr id="5530" name="Google Shape;5530;p65"/>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5"/>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2" name="Google Shape;5532;p65"/>
              <p:cNvGrpSpPr/>
              <p:nvPr/>
            </p:nvGrpSpPr>
            <p:grpSpPr>
              <a:xfrm>
                <a:off x="4661275" y="3815007"/>
                <a:ext cx="36824" cy="31523"/>
                <a:chOff x="4661275" y="3815007"/>
                <a:chExt cx="36824" cy="31523"/>
              </a:xfrm>
            </p:grpSpPr>
            <p:sp>
              <p:nvSpPr>
                <p:cNvPr id="5533" name="Google Shape;5533;p65"/>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5"/>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5" name="Google Shape;5535;p65"/>
              <p:cNvGrpSpPr/>
              <p:nvPr/>
            </p:nvGrpSpPr>
            <p:grpSpPr>
              <a:xfrm>
                <a:off x="4558998" y="3851037"/>
                <a:ext cx="33591" cy="28699"/>
                <a:chOff x="4558998" y="3851037"/>
                <a:chExt cx="33591" cy="28699"/>
              </a:xfrm>
            </p:grpSpPr>
            <p:sp>
              <p:nvSpPr>
                <p:cNvPr id="5536" name="Google Shape;5536;p65"/>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5"/>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65"/>
              <p:cNvGrpSpPr/>
              <p:nvPr/>
            </p:nvGrpSpPr>
            <p:grpSpPr>
              <a:xfrm>
                <a:off x="4696762" y="3638587"/>
                <a:ext cx="33591" cy="28794"/>
                <a:chOff x="4696762" y="3638587"/>
                <a:chExt cx="33591" cy="28794"/>
              </a:xfrm>
            </p:grpSpPr>
            <p:sp>
              <p:nvSpPr>
                <p:cNvPr id="5539" name="Google Shape;5539;p65"/>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5"/>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1" name="Google Shape;5541;p65"/>
              <p:cNvGrpSpPr/>
              <p:nvPr/>
            </p:nvGrpSpPr>
            <p:grpSpPr>
              <a:xfrm>
                <a:off x="4929479" y="3939140"/>
                <a:ext cx="33497" cy="28692"/>
                <a:chOff x="4929479" y="3939140"/>
                <a:chExt cx="33497" cy="28692"/>
              </a:xfrm>
            </p:grpSpPr>
            <p:sp>
              <p:nvSpPr>
                <p:cNvPr id="5542" name="Google Shape;5542;p65"/>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5"/>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4" name="Google Shape;5544;p65"/>
              <p:cNvGrpSpPr/>
              <p:nvPr/>
            </p:nvGrpSpPr>
            <p:grpSpPr>
              <a:xfrm>
                <a:off x="4907119" y="3986039"/>
                <a:ext cx="33497" cy="28699"/>
                <a:chOff x="4907119" y="3986039"/>
                <a:chExt cx="33497" cy="28699"/>
              </a:xfrm>
            </p:grpSpPr>
            <p:sp>
              <p:nvSpPr>
                <p:cNvPr id="5545" name="Google Shape;5545;p65"/>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5"/>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7" name="Google Shape;5547;p65"/>
              <p:cNvGrpSpPr/>
              <p:nvPr/>
            </p:nvGrpSpPr>
            <p:grpSpPr>
              <a:xfrm>
                <a:off x="4911783" y="4048102"/>
                <a:ext cx="33591" cy="28762"/>
                <a:chOff x="4911783" y="4048102"/>
                <a:chExt cx="33591" cy="28762"/>
              </a:xfrm>
            </p:grpSpPr>
            <p:sp>
              <p:nvSpPr>
                <p:cNvPr id="5548" name="Google Shape;5548;p65"/>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5"/>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0" name="Google Shape;5550;p65"/>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5"/>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2" name="Google Shape;5552;p65"/>
              <p:cNvGrpSpPr/>
              <p:nvPr/>
            </p:nvGrpSpPr>
            <p:grpSpPr>
              <a:xfrm>
                <a:off x="4762623" y="3837847"/>
                <a:ext cx="42416" cy="36273"/>
                <a:chOff x="4762623" y="3837847"/>
                <a:chExt cx="42416" cy="36273"/>
              </a:xfrm>
            </p:grpSpPr>
            <p:sp>
              <p:nvSpPr>
                <p:cNvPr id="5553" name="Google Shape;5553;p65"/>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5"/>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5" name="Google Shape;5555;p65"/>
              <p:cNvGrpSpPr/>
              <p:nvPr/>
            </p:nvGrpSpPr>
            <p:grpSpPr>
              <a:xfrm>
                <a:off x="4746044" y="4104966"/>
                <a:ext cx="33497" cy="28699"/>
                <a:chOff x="4746044" y="4104966"/>
                <a:chExt cx="33497" cy="28699"/>
              </a:xfrm>
            </p:grpSpPr>
            <p:sp>
              <p:nvSpPr>
                <p:cNvPr id="5556" name="Google Shape;5556;p65"/>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5"/>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8" name="Google Shape;5558;p65"/>
              <p:cNvGrpSpPr/>
              <p:nvPr/>
            </p:nvGrpSpPr>
            <p:grpSpPr>
              <a:xfrm>
                <a:off x="4859646" y="4162554"/>
                <a:ext cx="33591" cy="28762"/>
                <a:chOff x="4859646" y="4162554"/>
                <a:chExt cx="33591" cy="28762"/>
              </a:xfrm>
            </p:grpSpPr>
            <p:sp>
              <p:nvSpPr>
                <p:cNvPr id="5559" name="Google Shape;5559;p65"/>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5"/>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61" name="Google Shape;5561;p65"/>
            <p:cNvGrpSpPr/>
            <p:nvPr/>
          </p:nvGrpSpPr>
          <p:grpSpPr>
            <a:xfrm>
              <a:off x="3597785" y="3274438"/>
              <a:ext cx="855610" cy="1122100"/>
              <a:chOff x="3597785" y="3274438"/>
              <a:chExt cx="855610" cy="1122100"/>
            </a:xfrm>
          </p:grpSpPr>
          <p:grpSp>
            <p:nvGrpSpPr>
              <p:cNvPr id="5562" name="Google Shape;5562;p65"/>
              <p:cNvGrpSpPr/>
              <p:nvPr/>
            </p:nvGrpSpPr>
            <p:grpSpPr>
              <a:xfrm>
                <a:off x="3617857" y="3284717"/>
                <a:ext cx="826785" cy="1099165"/>
                <a:chOff x="3617857" y="3284717"/>
                <a:chExt cx="826785" cy="1099165"/>
              </a:xfrm>
            </p:grpSpPr>
            <p:sp>
              <p:nvSpPr>
                <p:cNvPr id="5563" name="Google Shape;5563;p65"/>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5"/>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5"/>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5"/>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5"/>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5"/>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5"/>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5"/>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5"/>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5"/>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5"/>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5"/>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5"/>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5"/>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5"/>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5"/>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5"/>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5"/>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5"/>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5"/>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5"/>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5"/>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5"/>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5"/>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5"/>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5"/>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5"/>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5"/>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5"/>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5"/>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5"/>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5"/>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5"/>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5"/>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5"/>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5"/>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5"/>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5"/>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5"/>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5"/>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5"/>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5"/>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5"/>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5"/>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5"/>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5"/>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5"/>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5"/>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5"/>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5"/>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5"/>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5"/>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5"/>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5"/>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5"/>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5"/>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9" name="Google Shape;5619;p65"/>
              <p:cNvGrpSpPr/>
              <p:nvPr/>
            </p:nvGrpSpPr>
            <p:grpSpPr>
              <a:xfrm>
                <a:off x="4180904" y="4251758"/>
                <a:ext cx="37783" cy="32420"/>
                <a:chOff x="4180904" y="4251758"/>
                <a:chExt cx="37783" cy="32420"/>
              </a:xfrm>
            </p:grpSpPr>
            <p:sp>
              <p:nvSpPr>
                <p:cNvPr id="5620" name="Google Shape;5620;p65"/>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5"/>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2" name="Google Shape;5622;p65"/>
              <p:cNvGrpSpPr/>
              <p:nvPr/>
            </p:nvGrpSpPr>
            <p:grpSpPr>
              <a:xfrm>
                <a:off x="4201644" y="4081324"/>
                <a:ext cx="37783" cy="32364"/>
                <a:chOff x="4201644" y="4081324"/>
                <a:chExt cx="37783" cy="32364"/>
              </a:xfrm>
            </p:grpSpPr>
            <p:sp>
              <p:nvSpPr>
                <p:cNvPr id="5623" name="Google Shape;5623;p65"/>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5"/>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5" name="Google Shape;5625;p65"/>
              <p:cNvGrpSpPr/>
              <p:nvPr/>
            </p:nvGrpSpPr>
            <p:grpSpPr>
              <a:xfrm>
                <a:off x="4284416" y="3887428"/>
                <a:ext cx="37783" cy="32451"/>
                <a:chOff x="4284416" y="3887428"/>
                <a:chExt cx="37783" cy="32451"/>
              </a:xfrm>
            </p:grpSpPr>
            <p:sp>
              <p:nvSpPr>
                <p:cNvPr id="5626" name="Google Shape;5626;p65"/>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5"/>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8" name="Google Shape;5628;p65"/>
              <p:cNvGrpSpPr/>
              <p:nvPr/>
            </p:nvGrpSpPr>
            <p:grpSpPr>
              <a:xfrm>
                <a:off x="4223721" y="3860404"/>
                <a:ext cx="37870" cy="32364"/>
                <a:chOff x="4223721" y="3860404"/>
                <a:chExt cx="37870" cy="32364"/>
              </a:xfrm>
            </p:grpSpPr>
            <p:sp>
              <p:nvSpPr>
                <p:cNvPr id="5629" name="Google Shape;5629;p65"/>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5"/>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1" name="Google Shape;5631;p65"/>
              <p:cNvGrpSpPr/>
              <p:nvPr/>
            </p:nvGrpSpPr>
            <p:grpSpPr>
              <a:xfrm>
                <a:off x="4104889" y="3699242"/>
                <a:ext cx="37776" cy="32357"/>
                <a:chOff x="4104889" y="3699242"/>
                <a:chExt cx="37776" cy="32357"/>
              </a:xfrm>
            </p:grpSpPr>
            <p:sp>
              <p:nvSpPr>
                <p:cNvPr id="5632" name="Google Shape;5632;p65"/>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5"/>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4" name="Google Shape;5634;p65"/>
              <p:cNvGrpSpPr/>
              <p:nvPr/>
            </p:nvGrpSpPr>
            <p:grpSpPr>
              <a:xfrm>
                <a:off x="4143608" y="3475121"/>
                <a:ext cx="37878" cy="32420"/>
                <a:chOff x="4143608" y="3475121"/>
                <a:chExt cx="37878" cy="32420"/>
              </a:xfrm>
            </p:grpSpPr>
            <p:sp>
              <p:nvSpPr>
                <p:cNvPr id="5635" name="Google Shape;5635;p65"/>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5"/>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7" name="Google Shape;5637;p65"/>
              <p:cNvGrpSpPr/>
              <p:nvPr/>
            </p:nvGrpSpPr>
            <p:grpSpPr>
              <a:xfrm>
                <a:off x="4217248" y="3570893"/>
                <a:ext cx="37776" cy="32364"/>
                <a:chOff x="4217248" y="3570893"/>
                <a:chExt cx="37776" cy="32364"/>
              </a:xfrm>
            </p:grpSpPr>
            <p:sp>
              <p:nvSpPr>
                <p:cNvPr id="5638" name="Google Shape;5638;p65"/>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5"/>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0" name="Google Shape;5640;p65"/>
              <p:cNvGrpSpPr/>
              <p:nvPr/>
            </p:nvGrpSpPr>
            <p:grpSpPr>
              <a:xfrm>
                <a:off x="4255307" y="3431612"/>
                <a:ext cx="37776" cy="32451"/>
                <a:chOff x="4255307" y="3431612"/>
                <a:chExt cx="37776" cy="32451"/>
              </a:xfrm>
            </p:grpSpPr>
            <p:sp>
              <p:nvSpPr>
                <p:cNvPr id="5641" name="Google Shape;5641;p65"/>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5"/>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3" name="Google Shape;5643;p65"/>
              <p:cNvGrpSpPr/>
              <p:nvPr/>
            </p:nvGrpSpPr>
            <p:grpSpPr>
              <a:xfrm>
                <a:off x="3853052" y="3577398"/>
                <a:ext cx="37776" cy="32420"/>
                <a:chOff x="3853052" y="3577398"/>
                <a:chExt cx="37776" cy="32420"/>
              </a:xfrm>
            </p:grpSpPr>
            <p:sp>
              <p:nvSpPr>
                <p:cNvPr id="5644" name="Google Shape;5644;p65"/>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5"/>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6" name="Google Shape;5646;p65"/>
              <p:cNvGrpSpPr/>
              <p:nvPr/>
            </p:nvGrpSpPr>
            <p:grpSpPr>
              <a:xfrm>
                <a:off x="4039908" y="3412107"/>
                <a:ext cx="37776" cy="32357"/>
                <a:chOff x="4039908" y="3412107"/>
                <a:chExt cx="37776" cy="32357"/>
              </a:xfrm>
            </p:grpSpPr>
            <p:sp>
              <p:nvSpPr>
                <p:cNvPr id="5647" name="Google Shape;5647;p65"/>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5"/>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9" name="Google Shape;5649;p65"/>
              <p:cNvGrpSpPr/>
              <p:nvPr/>
            </p:nvGrpSpPr>
            <p:grpSpPr>
              <a:xfrm>
                <a:off x="4017360" y="3342061"/>
                <a:ext cx="37870" cy="32380"/>
                <a:chOff x="4017360" y="3342061"/>
                <a:chExt cx="37870" cy="32380"/>
              </a:xfrm>
            </p:grpSpPr>
            <p:sp>
              <p:nvSpPr>
                <p:cNvPr id="5650" name="Google Shape;5650;p65"/>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5"/>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2" name="Google Shape;5652;p65"/>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5"/>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4" name="Google Shape;5654;p65"/>
              <p:cNvGrpSpPr/>
              <p:nvPr/>
            </p:nvGrpSpPr>
            <p:grpSpPr>
              <a:xfrm>
                <a:off x="3750870" y="3418650"/>
                <a:ext cx="37776" cy="32380"/>
                <a:chOff x="3750870" y="3418650"/>
                <a:chExt cx="37776" cy="32380"/>
              </a:xfrm>
            </p:grpSpPr>
            <p:sp>
              <p:nvSpPr>
                <p:cNvPr id="5655" name="Google Shape;5655;p65"/>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5"/>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7" name="Google Shape;5657;p65"/>
              <p:cNvGrpSpPr/>
              <p:nvPr/>
            </p:nvGrpSpPr>
            <p:grpSpPr>
              <a:xfrm>
                <a:off x="3632509" y="3274438"/>
                <a:ext cx="37783" cy="32357"/>
                <a:chOff x="3632509" y="3274438"/>
                <a:chExt cx="37783" cy="32357"/>
              </a:xfrm>
            </p:grpSpPr>
            <p:sp>
              <p:nvSpPr>
                <p:cNvPr id="5658" name="Google Shape;5658;p65"/>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5"/>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65"/>
              <p:cNvGrpSpPr/>
              <p:nvPr/>
            </p:nvGrpSpPr>
            <p:grpSpPr>
              <a:xfrm>
                <a:off x="3906424" y="3297561"/>
                <a:ext cx="37776" cy="32451"/>
                <a:chOff x="3906424" y="3297561"/>
                <a:chExt cx="37776" cy="32451"/>
              </a:xfrm>
            </p:grpSpPr>
            <p:sp>
              <p:nvSpPr>
                <p:cNvPr id="5661" name="Google Shape;5661;p65"/>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5"/>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3" name="Google Shape;5663;p65"/>
              <p:cNvGrpSpPr/>
              <p:nvPr/>
            </p:nvGrpSpPr>
            <p:grpSpPr>
              <a:xfrm>
                <a:off x="3866084" y="3412107"/>
                <a:ext cx="37776" cy="32357"/>
                <a:chOff x="3866084" y="3412107"/>
                <a:chExt cx="37776" cy="32357"/>
              </a:xfrm>
            </p:grpSpPr>
            <p:sp>
              <p:nvSpPr>
                <p:cNvPr id="5664" name="Google Shape;5664;p65"/>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5"/>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6" name="Google Shape;5666;p65"/>
              <p:cNvGrpSpPr/>
              <p:nvPr/>
            </p:nvGrpSpPr>
            <p:grpSpPr>
              <a:xfrm>
                <a:off x="4023919" y="3766409"/>
                <a:ext cx="37783" cy="32357"/>
                <a:chOff x="4023919" y="3766409"/>
                <a:chExt cx="37783" cy="32357"/>
              </a:xfrm>
            </p:grpSpPr>
            <p:sp>
              <p:nvSpPr>
                <p:cNvPr id="5667" name="Google Shape;5667;p65"/>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5"/>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9" name="Google Shape;5669;p65"/>
              <p:cNvGrpSpPr/>
              <p:nvPr/>
            </p:nvGrpSpPr>
            <p:grpSpPr>
              <a:xfrm>
                <a:off x="3973882" y="3779449"/>
                <a:ext cx="37776" cy="32357"/>
                <a:chOff x="3973882" y="3779449"/>
                <a:chExt cx="37776" cy="32357"/>
              </a:xfrm>
            </p:grpSpPr>
            <p:sp>
              <p:nvSpPr>
                <p:cNvPr id="5670" name="Google Shape;5670;p65"/>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5"/>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2" name="Google Shape;5672;p65"/>
              <p:cNvGrpSpPr/>
              <p:nvPr/>
            </p:nvGrpSpPr>
            <p:grpSpPr>
              <a:xfrm>
                <a:off x="4073398" y="3838028"/>
                <a:ext cx="37776" cy="32380"/>
                <a:chOff x="4073398" y="3838028"/>
                <a:chExt cx="37776" cy="32380"/>
              </a:xfrm>
            </p:grpSpPr>
            <p:sp>
              <p:nvSpPr>
                <p:cNvPr id="5673" name="Google Shape;5673;p65"/>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5"/>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5" name="Google Shape;5675;p65"/>
              <p:cNvGrpSpPr/>
              <p:nvPr/>
            </p:nvGrpSpPr>
            <p:grpSpPr>
              <a:xfrm>
                <a:off x="4342672" y="4144496"/>
                <a:ext cx="37752" cy="32364"/>
                <a:chOff x="4342672" y="4144496"/>
                <a:chExt cx="37752" cy="32364"/>
              </a:xfrm>
            </p:grpSpPr>
            <p:sp>
              <p:nvSpPr>
                <p:cNvPr id="5676" name="Google Shape;5676;p65"/>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5"/>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8" name="Google Shape;5678;p65"/>
              <p:cNvGrpSpPr/>
              <p:nvPr/>
            </p:nvGrpSpPr>
            <p:grpSpPr>
              <a:xfrm>
                <a:off x="4406386" y="4056872"/>
                <a:ext cx="37783" cy="32364"/>
                <a:chOff x="4406386" y="4056872"/>
                <a:chExt cx="37783" cy="32364"/>
              </a:xfrm>
            </p:grpSpPr>
            <p:sp>
              <p:nvSpPr>
                <p:cNvPr id="5679" name="Google Shape;5679;p65"/>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5"/>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1" name="Google Shape;5681;p65"/>
              <p:cNvGrpSpPr/>
              <p:nvPr/>
            </p:nvGrpSpPr>
            <p:grpSpPr>
              <a:xfrm>
                <a:off x="4284416" y="4245254"/>
                <a:ext cx="37783" cy="32357"/>
                <a:chOff x="4284416" y="4245254"/>
                <a:chExt cx="37783" cy="32357"/>
              </a:xfrm>
            </p:grpSpPr>
            <p:sp>
              <p:nvSpPr>
                <p:cNvPr id="5682" name="Google Shape;5682;p65"/>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5"/>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4" name="Google Shape;5684;p65"/>
              <p:cNvGrpSpPr/>
              <p:nvPr/>
            </p:nvGrpSpPr>
            <p:grpSpPr>
              <a:xfrm>
                <a:off x="4219057" y="4331258"/>
                <a:ext cx="37776" cy="32364"/>
                <a:chOff x="4219057" y="4331258"/>
                <a:chExt cx="37776" cy="32364"/>
              </a:xfrm>
            </p:grpSpPr>
            <p:sp>
              <p:nvSpPr>
                <p:cNvPr id="5685" name="Google Shape;5685;p65"/>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5"/>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7" name="Google Shape;5687;p65"/>
              <p:cNvGrpSpPr/>
              <p:nvPr/>
            </p:nvGrpSpPr>
            <p:grpSpPr>
              <a:xfrm>
                <a:off x="4204122" y="4141688"/>
                <a:ext cx="33497" cy="28699"/>
                <a:chOff x="4204122" y="4141688"/>
                <a:chExt cx="33497" cy="28699"/>
              </a:xfrm>
            </p:grpSpPr>
            <p:sp>
              <p:nvSpPr>
                <p:cNvPr id="5688" name="Google Shape;5688;p65"/>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5"/>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0" name="Google Shape;5690;p65"/>
              <p:cNvGrpSpPr/>
              <p:nvPr/>
            </p:nvGrpSpPr>
            <p:grpSpPr>
              <a:xfrm>
                <a:off x="4301546" y="4003869"/>
                <a:ext cx="38916" cy="33324"/>
                <a:chOff x="4301546" y="4003869"/>
                <a:chExt cx="38916" cy="33324"/>
              </a:xfrm>
            </p:grpSpPr>
            <p:sp>
              <p:nvSpPr>
                <p:cNvPr id="5691" name="Google Shape;5691;p65"/>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5"/>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3" name="Google Shape;5693;p65"/>
              <p:cNvGrpSpPr/>
              <p:nvPr/>
            </p:nvGrpSpPr>
            <p:grpSpPr>
              <a:xfrm>
                <a:off x="4210681" y="3924669"/>
                <a:ext cx="36549" cy="31366"/>
                <a:chOff x="4210681" y="3924669"/>
                <a:chExt cx="36549" cy="31366"/>
              </a:xfrm>
            </p:grpSpPr>
            <p:sp>
              <p:nvSpPr>
                <p:cNvPr id="5694" name="Google Shape;5694;p65"/>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5"/>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6" name="Google Shape;5696;p65"/>
              <p:cNvGrpSpPr/>
              <p:nvPr/>
            </p:nvGrpSpPr>
            <p:grpSpPr>
              <a:xfrm>
                <a:off x="3987771" y="3628874"/>
                <a:ext cx="31499" cy="26993"/>
                <a:chOff x="3987771" y="3628874"/>
                <a:chExt cx="31499" cy="26993"/>
              </a:xfrm>
            </p:grpSpPr>
            <p:sp>
              <p:nvSpPr>
                <p:cNvPr id="5697" name="Google Shape;5697;p65"/>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5"/>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99" name="Google Shape;5699;p65"/>
              <p:cNvGrpSpPr/>
              <p:nvPr/>
            </p:nvGrpSpPr>
            <p:grpSpPr>
              <a:xfrm>
                <a:off x="4087382" y="3775674"/>
                <a:ext cx="31405" cy="26898"/>
                <a:chOff x="4087382" y="3775674"/>
                <a:chExt cx="31405" cy="26898"/>
              </a:xfrm>
            </p:grpSpPr>
            <p:sp>
              <p:nvSpPr>
                <p:cNvPr id="5700" name="Google Shape;5700;p65"/>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5"/>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2" name="Google Shape;5702;p65"/>
              <p:cNvGrpSpPr/>
              <p:nvPr/>
            </p:nvGrpSpPr>
            <p:grpSpPr>
              <a:xfrm>
                <a:off x="4118873" y="3856637"/>
                <a:ext cx="31405" cy="26906"/>
                <a:chOff x="4118873" y="3856637"/>
                <a:chExt cx="31405" cy="26906"/>
              </a:xfrm>
            </p:grpSpPr>
            <p:sp>
              <p:nvSpPr>
                <p:cNvPr id="5703" name="Google Shape;5703;p65"/>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5"/>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5" name="Google Shape;5705;p65"/>
              <p:cNvGrpSpPr/>
              <p:nvPr/>
            </p:nvGrpSpPr>
            <p:grpSpPr>
              <a:xfrm>
                <a:off x="4168541" y="3639523"/>
                <a:ext cx="31499" cy="26906"/>
                <a:chOff x="4168541" y="3639523"/>
                <a:chExt cx="31499" cy="26906"/>
              </a:xfrm>
            </p:grpSpPr>
            <p:sp>
              <p:nvSpPr>
                <p:cNvPr id="5706" name="Google Shape;5706;p65"/>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5"/>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8" name="Google Shape;5708;p65"/>
              <p:cNvGrpSpPr/>
              <p:nvPr/>
            </p:nvGrpSpPr>
            <p:grpSpPr>
              <a:xfrm>
                <a:off x="3965789" y="3393545"/>
                <a:ext cx="31405" cy="26945"/>
                <a:chOff x="3965789" y="3393545"/>
                <a:chExt cx="31405" cy="26945"/>
              </a:xfrm>
            </p:grpSpPr>
            <p:sp>
              <p:nvSpPr>
                <p:cNvPr id="5709" name="Google Shape;5709;p65"/>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5"/>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1" name="Google Shape;5711;p65"/>
              <p:cNvGrpSpPr/>
              <p:nvPr/>
            </p:nvGrpSpPr>
            <p:grpSpPr>
              <a:xfrm>
                <a:off x="3925166" y="3491008"/>
                <a:ext cx="31405" cy="27001"/>
                <a:chOff x="3925166" y="3491008"/>
                <a:chExt cx="31405" cy="27001"/>
              </a:xfrm>
            </p:grpSpPr>
            <p:sp>
              <p:nvSpPr>
                <p:cNvPr id="5712" name="Google Shape;5712;p65"/>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5"/>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4" name="Google Shape;5714;p65"/>
              <p:cNvGrpSpPr/>
              <p:nvPr/>
            </p:nvGrpSpPr>
            <p:grpSpPr>
              <a:xfrm>
                <a:off x="3682845" y="3340976"/>
                <a:ext cx="31397" cy="26898"/>
                <a:chOff x="3682845" y="3340976"/>
                <a:chExt cx="31397" cy="26898"/>
              </a:xfrm>
            </p:grpSpPr>
            <p:sp>
              <p:nvSpPr>
                <p:cNvPr id="5715" name="Google Shape;5715;p65"/>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5"/>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65"/>
              <p:cNvGrpSpPr/>
              <p:nvPr/>
            </p:nvGrpSpPr>
            <p:grpSpPr>
              <a:xfrm>
                <a:off x="3795393" y="3353725"/>
                <a:ext cx="31499" cy="26993"/>
                <a:chOff x="3795393" y="3353725"/>
                <a:chExt cx="31499" cy="26993"/>
              </a:xfrm>
            </p:grpSpPr>
            <p:sp>
              <p:nvSpPr>
                <p:cNvPr id="5718" name="Google Shape;5718;p65"/>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5"/>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0" name="Google Shape;5720;p65"/>
              <p:cNvGrpSpPr/>
              <p:nvPr/>
            </p:nvGrpSpPr>
            <p:grpSpPr>
              <a:xfrm>
                <a:off x="4176909" y="4363221"/>
                <a:ext cx="38924" cy="33316"/>
                <a:chOff x="4176909" y="4363221"/>
                <a:chExt cx="38924" cy="33316"/>
              </a:xfrm>
            </p:grpSpPr>
            <p:sp>
              <p:nvSpPr>
                <p:cNvPr id="5721" name="Google Shape;5721;p65"/>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5"/>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3" name="Google Shape;5723;p65"/>
              <p:cNvGrpSpPr/>
              <p:nvPr/>
            </p:nvGrpSpPr>
            <p:grpSpPr>
              <a:xfrm>
                <a:off x="4226191" y="4007660"/>
                <a:ext cx="33560" cy="28770"/>
                <a:chOff x="4226191" y="4007660"/>
                <a:chExt cx="33560" cy="28770"/>
              </a:xfrm>
            </p:grpSpPr>
            <p:sp>
              <p:nvSpPr>
                <p:cNvPr id="5724" name="Google Shape;5724;p65"/>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5"/>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6" name="Google Shape;5726;p65"/>
              <p:cNvGrpSpPr/>
              <p:nvPr/>
            </p:nvGrpSpPr>
            <p:grpSpPr>
              <a:xfrm>
                <a:off x="3597785" y="3377045"/>
                <a:ext cx="33591" cy="28699"/>
                <a:chOff x="3597785" y="3377045"/>
                <a:chExt cx="33591" cy="28699"/>
              </a:xfrm>
            </p:grpSpPr>
            <p:sp>
              <p:nvSpPr>
                <p:cNvPr id="5727" name="Google Shape;5727;p65"/>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5"/>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9" name="Google Shape;5729;p65"/>
              <p:cNvGrpSpPr/>
              <p:nvPr/>
            </p:nvGrpSpPr>
            <p:grpSpPr>
              <a:xfrm>
                <a:off x="3887870" y="3669796"/>
                <a:ext cx="33591" cy="28692"/>
                <a:chOff x="3887870" y="3669796"/>
                <a:chExt cx="33591" cy="28692"/>
              </a:xfrm>
            </p:grpSpPr>
            <p:sp>
              <p:nvSpPr>
                <p:cNvPr id="5730" name="Google Shape;5730;p65"/>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5"/>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2" name="Google Shape;5732;p65"/>
              <p:cNvGrpSpPr/>
              <p:nvPr/>
            </p:nvGrpSpPr>
            <p:grpSpPr>
              <a:xfrm>
                <a:off x="3818320" y="3481625"/>
                <a:ext cx="33497" cy="28770"/>
                <a:chOff x="3818320" y="3481625"/>
                <a:chExt cx="33497" cy="28770"/>
              </a:xfrm>
            </p:grpSpPr>
            <p:sp>
              <p:nvSpPr>
                <p:cNvPr id="5733" name="Google Shape;5733;p65"/>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5"/>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5" name="Google Shape;5735;p65"/>
              <p:cNvGrpSpPr/>
              <p:nvPr/>
            </p:nvGrpSpPr>
            <p:grpSpPr>
              <a:xfrm>
                <a:off x="4278139" y="4120948"/>
                <a:ext cx="37492" cy="32129"/>
                <a:chOff x="4278139" y="4120948"/>
                <a:chExt cx="37492" cy="32129"/>
              </a:xfrm>
            </p:grpSpPr>
            <p:sp>
              <p:nvSpPr>
                <p:cNvPr id="5736" name="Google Shape;5736;p65"/>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5"/>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8" name="Google Shape;5738;p65"/>
              <p:cNvGrpSpPr/>
              <p:nvPr/>
            </p:nvGrpSpPr>
            <p:grpSpPr>
              <a:xfrm>
                <a:off x="4419898" y="3977388"/>
                <a:ext cx="33497" cy="28692"/>
                <a:chOff x="4419898" y="3977388"/>
                <a:chExt cx="33497" cy="28692"/>
              </a:xfrm>
            </p:grpSpPr>
            <p:sp>
              <p:nvSpPr>
                <p:cNvPr id="5739" name="Google Shape;5739;p65"/>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5"/>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1" name="Google Shape;5741;p65"/>
              <p:cNvGrpSpPr/>
              <p:nvPr/>
            </p:nvGrpSpPr>
            <p:grpSpPr>
              <a:xfrm>
                <a:off x="4158930" y="4034684"/>
                <a:ext cx="33497" cy="28762"/>
                <a:chOff x="4158930" y="4034684"/>
                <a:chExt cx="33497" cy="28762"/>
              </a:xfrm>
            </p:grpSpPr>
            <p:sp>
              <p:nvSpPr>
                <p:cNvPr id="5742" name="Google Shape;5742;p65"/>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5"/>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4" name="Google Shape;5744;p65"/>
              <p:cNvGrpSpPr/>
              <p:nvPr/>
            </p:nvGrpSpPr>
            <p:grpSpPr>
              <a:xfrm>
                <a:off x="4134949" y="3957049"/>
                <a:ext cx="33497" cy="28770"/>
                <a:chOff x="4134949" y="3957049"/>
                <a:chExt cx="33497" cy="28770"/>
              </a:xfrm>
            </p:grpSpPr>
            <p:sp>
              <p:nvSpPr>
                <p:cNvPr id="5745" name="Google Shape;5745;p65"/>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5"/>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7" name="Google Shape;5747;p65"/>
              <p:cNvGrpSpPr/>
              <p:nvPr/>
            </p:nvGrpSpPr>
            <p:grpSpPr>
              <a:xfrm>
                <a:off x="4193653" y="4184403"/>
                <a:ext cx="43580" cy="37264"/>
                <a:chOff x="4193653" y="4184403"/>
                <a:chExt cx="43580" cy="37264"/>
              </a:xfrm>
            </p:grpSpPr>
            <p:sp>
              <p:nvSpPr>
                <p:cNvPr id="5748" name="Google Shape;5748;p65"/>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5"/>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0" name="Google Shape;5750;p65"/>
              <p:cNvGrpSpPr/>
              <p:nvPr/>
            </p:nvGrpSpPr>
            <p:grpSpPr>
              <a:xfrm>
                <a:off x="4343600" y="3943844"/>
                <a:ext cx="43580" cy="37312"/>
                <a:chOff x="4343600" y="3943844"/>
                <a:chExt cx="43580" cy="37312"/>
              </a:xfrm>
            </p:grpSpPr>
            <p:sp>
              <p:nvSpPr>
                <p:cNvPr id="5751" name="Google Shape;5751;p65"/>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5"/>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3" name="Google Shape;5753;p65"/>
              <p:cNvGrpSpPr/>
              <p:nvPr/>
            </p:nvGrpSpPr>
            <p:grpSpPr>
              <a:xfrm>
                <a:off x="4172339" y="3381693"/>
                <a:ext cx="31499" cy="27001"/>
                <a:chOff x="4172339" y="3381693"/>
                <a:chExt cx="31499" cy="27001"/>
              </a:xfrm>
            </p:grpSpPr>
            <p:sp>
              <p:nvSpPr>
                <p:cNvPr id="5754" name="Google Shape;5754;p65"/>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5"/>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759"/>
        <p:cNvGrpSpPr/>
        <p:nvPr/>
      </p:nvGrpSpPr>
      <p:grpSpPr>
        <a:xfrm>
          <a:off x="0" y="0"/>
          <a:ext cx="0" cy="0"/>
          <a:chOff x="0" y="0"/>
          <a:chExt cx="0" cy="0"/>
        </a:xfrm>
      </p:grpSpPr>
      <p:grpSp>
        <p:nvGrpSpPr>
          <p:cNvPr id="5760" name="Google Shape;5760;p66"/>
          <p:cNvGrpSpPr/>
          <p:nvPr/>
        </p:nvGrpSpPr>
        <p:grpSpPr>
          <a:xfrm>
            <a:off x="729274" y="969759"/>
            <a:ext cx="2507799" cy="206239"/>
            <a:chOff x="106648" y="895722"/>
            <a:chExt cx="4481413" cy="374300"/>
          </a:xfrm>
        </p:grpSpPr>
        <p:grpSp>
          <p:nvGrpSpPr>
            <p:cNvPr id="5761" name="Google Shape;5761;p66"/>
            <p:cNvGrpSpPr/>
            <p:nvPr/>
          </p:nvGrpSpPr>
          <p:grpSpPr>
            <a:xfrm>
              <a:off x="2233276" y="895722"/>
              <a:ext cx="1082667" cy="223591"/>
              <a:chOff x="4808316" y="2800065"/>
              <a:chExt cx="1999386" cy="412910"/>
            </a:xfrm>
          </p:grpSpPr>
          <p:sp>
            <p:nvSpPr>
              <p:cNvPr id="5762" name="Google Shape;5762;p66"/>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3" name="Google Shape;5763;p66"/>
              <p:cNvGrpSpPr/>
              <p:nvPr/>
            </p:nvGrpSpPr>
            <p:grpSpPr>
              <a:xfrm>
                <a:off x="4808316" y="2800065"/>
                <a:ext cx="92400" cy="411825"/>
                <a:chOff x="845575" y="2563700"/>
                <a:chExt cx="92400" cy="411825"/>
              </a:xfrm>
            </p:grpSpPr>
            <p:cxnSp>
              <p:nvCxnSpPr>
                <p:cNvPr id="5764" name="Google Shape;5764;p6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765" name="Google Shape;5765;p6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66" name="Google Shape;5766;p66"/>
            <p:cNvGrpSpPr/>
            <p:nvPr/>
          </p:nvGrpSpPr>
          <p:grpSpPr>
            <a:xfrm>
              <a:off x="106648" y="895722"/>
              <a:ext cx="1088401" cy="223591"/>
              <a:chOff x="881025" y="2800065"/>
              <a:chExt cx="2009975" cy="412910"/>
            </a:xfrm>
          </p:grpSpPr>
          <p:sp>
            <p:nvSpPr>
              <p:cNvPr id="5767" name="Google Shape;5767;p66"/>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68" name="Google Shape;5768;p66"/>
              <p:cNvGrpSpPr/>
              <p:nvPr/>
            </p:nvGrpSpPr>
            <p:grpSpPr>
              <a:xfrm>
                <a:off x="881025" y="2800065"/>
                <a:ext cx="92400" cy="411825"/>
                <a:chOff x="845575" y="2563700"/>
                <a:chExt cx="92400" cy="411825"/>
              </a:xfrm>
            </p:grpSpPr>
            <p:cxnSp>
              <p:nvCxnSpPr>
                <p:cNvPr id="5769" name="Google Shape;5769;p6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770" name="Google Shape;5770;p6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71" name="Google Shape;5771;p66"/>
            <p:cNvGrpSpPr/>
            <p:nvPr/>
          </p:nvGrpSpPr>
          <p:grpSpPr>
            <a:xfrm>
              <a:off x="1172346" y="1047018"/>
              <a:ext cx="1083151" cy="223003"/>
              <a:chOff x="2849073" y="3079467"/>
              <a:chExt cx="2000279" cy="411825"/>
            </a:xfrm>
          </p:grpSpPr>
          <p:sp>
            <p:nvSpPr>
              <p:cNvPr id="5772" name="Google Shape;5772;p66"/>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3" name="Google Shape;5773;p66"/>
              <p:cNvGrpSpPr/>
              <p:nvPr/>
            </p:nvGrpSpPr>
            <p:grpSpPr>
              <a:xfrm rot="10800000">
                <a:off x="2849073" y="3079467"/>
                <a:ext cx="92400" cy="411825"/>
                <a:chOff x="2070100" y="2563700"/>
                <a:chExt cx="92400" cy="411825"/>
              </a:xfrm>
            </p:grpSpPr>
            <p:cxnSp>
              <p:nvCxnSpPr>
                <p:cNvPr id="5774" name="Google Shape;5774;p6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775" name="Google Shape;5775;p6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76" name="Google Shape;5776;p66"/>
            <p:cNvGrpSpPr/>
            <p:nvPr/>
          </p:nvGrpSpPr>
          <p:grpSpPr>
            <a:xfrm>
              <a:off x="3290132" y="1047018"/>
              <a:ext cx="1297929" cy="223003"/>
              <a:chOff x="6760035" y="3079467"/>
              <a:chExt cx="2396914" cy="411825"/>
            </a:xfrm>
          </p:grpSpPr>
          <p:sp>
            <p:nvSpPr>
              <p:cNvPr id="5777" name="Google Shape;5777;p66"/>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8" name="Google Shape;5778;p66"/>
              <p:cNvGrpSpPr/>
              <p:nvPr/>
            </p:nvGrpSpPr>
            <p:grpSpPr>
              <a:xfrm rot="10800000">
                <a:off x="6760035" y="3079467"/>
                <a:ext cx="92400" cy="411825"/>
                <a:chOff x="2070100" y="2563700"/>
                <a:chExt cx="92400" cy="411825"/>
              </a:xfrm>
            </p:grpSpPr>
            <p:cxnSp>
              <p:nvCxnSpPr>
                <p:cNvPr id="5779" name="Google Shape;5779;p6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5780" name="Google Shape;5780;p6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781" name="Google Shape;5781;p66"/>
          <p:cNvGrpSpPr/>
          <p:nvPr/>
        </p:nvGrpSpPr>
        <p:grpSpPr>
          <a:xfrm>
            <a:off x="2147036" y="3369130"/>
            <a:ext cx="1086701" cy="799429"/>
            <a:chOff x="2183288" y="3555572"/>
            <a:chExt cx="1136241" cy="835873"/>
          </a:xfrm>
        </p:grpSpPr>
        <p:sp>
          <p:nvSpPr>
            <p:cNvPr id="5782" name="Google Shape;5782;p66"/>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3" name="Google Shape;5783;p66"/>
            <p:cNvGrpSpPr/>
            <p:nvPr/>
          </p:nvGrpSpPr>
          <p:grpSpPr>
            <a:xfrm>
              <a:off x="2205895" y="3637269"/>
              <a:ext cx="1089848" cy="724993"/>
              <a:chOff x="2205895" y="3637269"/>
              <a:chExt cx="1089848" cy="724993"/>
            </a:xfrm>
          </p:grpSpPr>
          <p:sp>
            <p:nvSpPr>
              <p:cNvPr id="5784" name="Google Shape;5784;p66"/>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6"/>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6"/>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6"/>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6"/>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6"/>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0" name="Google Shape;5790;p66"/>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91" name="Google Shape;5791;p66"/>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792" name="Google Shape;5792;p66"/>
            <p:cNvGrpSpPr/>
            <p:nvPr/>
          </p:nvGrpSpPr>
          <p:grpSpPr>
            <a:xfrm>
              <a:off x="3173850" y="3779426"/>
              <a:ext cx="145679" cy="70048"/>
              <a:chOff x="3173850" y="3779426"/>
              <a:chExt cx="145679" cy="70048"/>
            </a:xfrm>
          </p:grpSpPr>
          <p:cxnSp>
            <p:nvCxnSpPr>
              <p:cNvPr id="5793" name="Google Shape;5793;p66"/>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5794" name="Google Shape;5794;p66"/>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5" name="Google Shape;5795;p66"/>
            <p:cNvGrpSpPr/>
            <p:nvPr/>
          </p:nvGrpSpPr>
          <p:grpSpPr>
            <a:xfrm>
              <a:off x="2183288" y="4139483"/>
              <a:ext cx="145133" cy="70048"/>
              <a:chOff x="2183288" y="4139483"/>
              <a:chExt cx="145133" cy="70048"/>
            </a:xfrm>
          </p:grpSpPr>
          <p:cxnSp>
            <p:nvCxnSpPr>
              <p:cNvPr id="5796" name="Google Shape;5796;p66"/>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5797" name="Google Shape;5797;p66"/>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8" name="Google Shape;5798;p66"/>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99" name="Google Shape;5799;p66"/>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5800" name="Google Shape;5800;p66"/>
            <p:cNvGrpSpPr/>
            <p:nvPr/>
          </p:nvGrpSpPr>
          <p:grpSpPr>
            <a:xfrm>
              <a:off x="2943836" y="4268886"/>
              <a:ext cx="60717" cy="122559"/>
              <a:chOff x="2943836" y="4268886"/>
              <a:chExt cx="60717" cy="122559"/>
            </a:xfrm>
          </p:grpSpPr>
          <p:sp>
            <p:nvSpPr>
              <p:cNvPr id="5801" name="Google Shape;5801;p66"/>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02" name="Google Shape;5802;p66"/>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5803" name="Google Shape;5803;p66"/>
          <p:cNvGrpSpPr/>
          <p:nvPr/>
        </p:nvGrpSpPr>
        <p:grpSpPr>
          <a:xfrm>
            <a:off x="3409981" y="1290129"/>
            <a:ext cx="1675870" cy="758251"/>
            <a:chOff x="3530532" y="1496185"/>
            <a:chExt cx="1562000" cy="706730"/>
          </a:xfrm>
        </p:grpSpPr>
        <p:cxnSp>
          <p:nvCxnSpPr>
            <p:cNvPr id="5804" name="Google Shape;5804;p66"/>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5805" name="Google Shape;5805;p66"/>
            <p:cNvGrpSpPr/>
            <p:nvPr/>
          </p:nvGrpSpPr>
          <p:grpSpPr>
            <a:xfrm>
              <a:off x="3530532" y="1496185"/>
              <a:ext cx="323430" cy="463587"/>
              <a:chOff x="3530532" y="1496185"/>
              <a:chExt cx="323430" cy="463587"/>
            </a:xfrm>
          </p:grpSpPr>
          <p:grpSp>
            <p:nvGrpSpPr>
              <p:cNvPr id="5806" name="Google Shape;5806;p66"/>
              <p:cNvGrpSpPr/>
              <p:nvPr/>
            </p:nvGrpSpPr>
            <p:grpSpPr>
              <a:xfrm>
                <a:off x="3567462" y="1496185"/>
                <a:ext cx="286500" cy="361376"/>
                <a:chOff x="3567462" y="1496185"/>
                <a:chExt cx="286500" cy="361376"/>
              </a:xfrm>
            </p:grpSpPr>
            <p:cxnSp>
              <p:nvCxnSpPr>
                <p:cNvPr id="5807" name="Google Shape;5807;p66"/>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808" name="Google Shape;5808;p66"/>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9" name="Google Shape;5809;p66"/>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0" name="Google Shape;5810;p66"/>
            <p:cNvGrpSpPr/>
            <p:nvPr/>
          </p:nvGrpSpPr>
          <p:grpSpPr>
            <a:xfrm>
              <a:off x="3891569" y="1779209"/>
              <a:ext cx="323945" cy="423706"/>
              <a:chOff x="3891569" y="1779209"/>
              <a:chExt cx="323945" cy="423706"/>
            </a:xfrm>
          </p:grpSpPr>
          <p:grpSp>
            <p:nvGrpSpPr>
              <p:cNvPr id="5811" name="Google Shape;5811;p66"/>
              <p:cNvGrpSpPr/>
              <p:nvPr/>
            </p:nvGrpSpPr>
            <p:grpSpPr>
              <a:xfrm>
                <a:off x="3929014" y="1881638"/>
                <a:ext cx="286500" cy="321278"/>
                <a:chOff x="3929014" y="1881638"/>
                <a:chExt cx="286500" cy="321278"/>
              </a:xfrm>
            </p:grpSpPr>
            <p:cxnSp>
              <p:nvCxnSpPr>
                <p:cNvPr id="5812" name="Google Shape;5812;p66"/>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5813" name="Google Shape;5813;p66"/>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4" name="Google Shape;5814;p66"/>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5" name="Google Shape;5815;p66"/>
            <p:cNvGrpSpPr/>
            <p:nvPr/>
          </p:nvGrpSpPr>
          <p:grpSpPr>
            <a:xfrm>
              <a:off x="4252606" y="1496185"/>
              <a:ext cx="324721" cy="463587"/>
              <a:chOff x="4252606" y="1496185"/>
              <a:chExt cx="324721" cy="463587"/>
            </a:xfrm>
          </p:grpSpPr>
          <p:grpSp>
            <p:nvGrpSpPr>
              <p:cNvPr id="5816" name="Google Shape;5816;p66"/>
              <p:cNvGrpSpPr/>
              <p:nvPr/>
            </p:nvGrpSpPr>
            <p:grpSpPr>
              <a:xfrm>
                <a:off x="4290828" y="1496185"/>
                <a:ext cx="286500" cy="361376"/>
                <a:chOff x="4290828" y="1496185"/>
                <a:chExt cx="286500" cy="361376"/>
              </a:xfrm>
            </p:grpSpPr>
            <p:cxnSp>
              <p:nvCxnSpPr>
                <p:cNvPr id="5817" name="Google Shape;5817;p66"/>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5818" name="Google Shape;5818;p66"/>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9" name="Google Shape;5819;p66"/>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0" name="Google Shape;5820;p66"/>
            <p:cNvGrpSpPr/>
            <p:nvPr/>
          </p:nvGrpSpPr>
          <p:grpSpPr>
            <a:xfrm>
              <a:off x="4613643" y="1763716"/>
              <a:ext cx="325308" cy="439200"/>
              <a:chOff x="4613643" y="1763716"/>
              <a:chExt cx="325308" cy="439200"/>
            </a:xfrm>
          </p:grpSpPr>
          <p:grpSp>
            <p:nvGrpSpPr>
              <p:cNvPr id="5821" name="Google Shape;5821;p66"/>
              <p:cNvGrpSpPr/>
              <p:nvPr/>
            </p:nvGrpSpPr>
            <p:grpSpPr>
              <a:xfrm>
                <a:off x="4652451" y="1879538"/>
                <a:ext cx="286500" cy="323378"/>
                <a:chOff x="4652451" y="1879538"/>
                <a:chExt cx="286500" cy="323378"/>
              </a:xfrm>
            </p:grpSpPr>
            <p:cxnSp>
              <p:nvCxnSpPr>
                <p:cNvPr id="5822" name="Google Shape;5822;p66"/>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5823" name="Google Shape;5823;p66"/>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24" name="Google Shape;5824;p66"/>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25" name="Google Shape;5825;p66"/>
          <p:cNvGrpSpPr/>
          <p:nvPr/>
        </p:nvGrpSpPr>
        <p:grpSpPr>
          <a:xfrm>
            <a:off x="3421841" y="2143755"/>
            <a:ext cx="1652173" cy="391517"/>
            <a:chOff x="3512551" y="2358270"/>
            <a:chExt cx="1597383" cy="378533"/>
          </a:xfrm>
        </p:grpSpPr>
        <p:cxnSp>
          <p:nvCxnSpPr>
            <p:cNvPr id="5826" name="Google Shape;5826;p66"/>
            <p:cNvCxnSpPr>
              <a:stCxn id="5827" idx="6"/>
              <a:endCxn id="5828"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5829" name="Google Shape;5829;p66"/>
            <p:cNvGrpSpPr/>
            <p:nvPr/>
          </p:nvGrpSpPr>
          <p:grpSpPr>
            <a:xfrm>
              <a:off x="3512551" y="2358270"/>
              <a:ext cx="225647" cy="307714"/>
              <a:chOff x="2182679" y="2004714"/>
              <a:chExt cx="792300" cy="1080458"/>
            </a:xfrm>
          </p:grpSpPr>
          <p:cxnSp>
            <p:nvCxnSpPr>
              <p:cNvPr id="5830" name="Google Shape;5830;p66"/>
              <p:cNvCxnSpPr>
                <a:stCxn id="5831"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827" name="Google Shape;5827;p66"/>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6"/>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66"/>
            <p:cNvGrpSpPr/>
            <p:nvPr/>
          </p:nvGrpSpPr>
          <p:grpSpPr>
            <a:xfrm>
              <a:off x="3969644" y="2440153"/>
              <a:ext cx="225853" cy="296651"/>
              <a:chOff x="3775710" y="1729289"/>
              <a:chExt cx="136500" cy="179289"/>
            </a:xfrm>
          </p:grpSpPr>
          <p:cxnSp>
            <p:nvCxnSpPr>
              <p:cNvPr id="5833" name="Google Shape;5833;p66"/>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5834" name="Google Shape;5834;p66"/>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6"/>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6" name="Google Shape;5836;p66"/>
            <p:cNvGrpSpPr/>
            <p:nvPr/>
          </p:nvGrpSpPr>
          <p:grpSpPr>
            <a:xfrm>
              <a:off x="4427051" y="2358270"/>
              <a:ext cx="225647" cy="307714"/>
              <a:chOff x="5393704" y="2004714"/>
              <a:chExt cx="792300" cy="1080458"/>
            </a:xfrm>
          </p:grpSpPr>
          <p:cxnSp>
            <p:nvCxnSpPr>
              <p:cNvPr id="5837" name="Google Shape;5837;p66"/>
              <p:cNvCxnSpPr>
                <a:stCxn id="5838"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5839" name="Google Shape;5839;p66"/>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6"/>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0" name="Google Shape;5840;p66"/>
            <p:cNvGrpSpPr/>
            <p:nvPr/>
          </p:nvGrpSpPr>
          <p:grpSpPr>
            <a:xfrm>
              <a:off x="4884287" y="2440252"/>
              <a:ext cx="225647" cy="296532"/>
              <a:chOff x="6999166" y="2292572"/>
              <a:chExt cx="792300" cy="1041192"/>
            </a:xfrm>
          </p:grpSpPr>
          <p:cxnSp>
            <p:nvCxnSpPr>
              <p:cNvPr id="5841" name="Google Shape;5841;p66"/>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5828" name="Google Shape;5828;p66"/>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6"/>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43" name="Google Shape;5843;p66"/>
          <p:cNvGrpSpPr/>
          <p:nvPr/>
        </p:nvGrpSpPr>
        <p:grpSpPr>
          <a:xfrm>
            <a:off x="6842649" y="979955"/>
            <a:ext cx="1581844" cy="732818"/>
            <a:chOff x="634175" y="2986275"/>
            <a:chExt cx="3147949" cy="1458344"/>
          </a:xfrm>
        </p:grpSpPr>
        <p:cxnSp>
          <p:nvCxnSpPr>
            <p:cNvPr id="5844" name="Google Shape;5844;p66"/>
            <p:cNvCxnSpPr>
              <a:stCxn id="5845" idx="4"/>
              <a:endCxn id="5846"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5847" name="Google Shape;5847;p66"/>
            <p:cNvCxnSpPr>
              <a:stCxn id="5846" idx="0"/>
              <a:endCxn id="5848"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849" name="Google Shape;5849;p66"/>
            <p:cNvCxnSpPr>
              <a:stCxn id="5848" idx="4"/>
              <a:endCxn id="5850"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5851" name="Google Shape;5851;p66"/>
            <p:cNvCxnSpPr>
              <a:stCxn id="5850" idx="0"/>
              <a:endCxn id="5852"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5852" name="Google Shape;5852;p66"/>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848" name="Google Shape;5848;p66"/>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845" name="Google Shape;5845;p66"/>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850" name="Google Shape;5850;p66"/>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5846" name="Google Shape;5846;p66"/>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5853" name="Google Shape;5853;p66"/>
          <p:cNvGrpSpPr/>
          <p:nvPr/>
        </p:nvGrpSpPr>
        <p:grpSpPr>
          <a:xfrm>
            <a:off x="3410364" y="2674265"/>
            <a:ext cx="1675128" cy="313674"/>
            <a:chOff x="998425" y="1182125"/>
            <a:chExt cx="1065400" cy="199500"/>
          </a:xfrm>
        </p:grpSpPr>
        <p:sp>
          <p:nvSpPr>
            <p:cNvPr id="5854" name="Google Shape;5854;p6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9" name="Google Shape;5859;p66"/>
          <p:cNvGrpSpPr/>
          <p:nvPr/>
        </p:nvGrpSpPr>
        <p:grpSpPr>
          <a:xfrm>
            <a:off x="3410363" y="3630231"/>
            <a:ext cx="1675129" cy="525345"/>
            <a:chOff x="5194708" y="3484366"/>
            <a:chExt cx="3148148" cy="987304"/>
          </a:xfrm>
        </p:grpSpPr>
        <p:grpSp>
          <p:nvGrpSpPr>
            <p:cNvPr id="5860" name="Google Shape;5860;p66"/>
            <p:cNvGrpSpPr/>
            <p:nvPr/>
          </p:nvGrpSpPr>
          <p:grpSpPr>
            <a:xfrm>
              <a:off x="7531521" y="3484366"/>
              <a:ext cx="811335" cy="987304"/>
              <a:chOff x="3379425" y="1617275"/>
              <a:chExt cx="1090650" cy="1327200"/>
            </a:xfrm>
          </p:grpSpPr>
          <p:sp>
            <p:nvSpPr>
              <p:cNvPr id="5861" name="Google Shape;5861;p6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4" name="Google Shape;5864;p66"/>
            <p:cNvGrpSpPr/>
            <p:nvPr/>
          </p:nvGrpSpPr>
          <p:grpSpPr>
            <a:xfrm>
              <a:off x="6752546" y="3484366"/>
              <a:ext cx="811428" cy="987304"/>
              <a:chOff x="2332275" y="1617275"/>
              <a:chExt cx="1090775" cy="1327200"/>
            </a:xfrm>
          </p:grpSpPr>
          <p:sp>
            <p:nvSpPr>
              <p:cNvPr id="5865" name="Google Shape;5865;p6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8" name="Google Shape;5868;p66"/>
            <p:cNvGrpSpPr/>
            <p:nvPr/>
          </p:nvGrpSpPr>
          <p:grpSpPr>
            <a:xfrm>
              <a:off x="5973664" y="3484366"/>
              <a:ext cx="811335" cy="987304"/>
              <a:chOff x="1285250" y="1617275"/>
              <a:chExt cx="1090650" cy="1327200"/>
            </a:xfrm>
          </p:grpSpPr>
          <p:sp>
            <p:nvSpPr>
              <p:cNvPr id="5869" name="Google Shape;5869;p6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2" name="Google Shape;5872;p66"/>
            <p:cNvGrpSpPr/>
            <p:nvPr/>
          </p:nvGrpSpPr>
          <p:grpSpPr>
            <a:xfrm>
              <a:off x="5194708" y="3484366"/>
              <a:ext cx="811409" cy="987304"/>
              <a:chOff x="238125" y="1617275"/>
              <a:chExt cx="1090750" cy="1327200"/>
            </a:xfrm>
          </p:grpSpPr>
          <p:sp>
            <p:nvSpPr>
              <p:cNvPr id="5873" name="Google Shape;5873;p6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76" name="Google Shape;5876;p66"/>
          <p:cNvGrpSpPr/>
          <p:nvPr/>
        </p:nvGrpSpPr>
        <p:grpSpPr>
          <a:xfrm>
            <a:off x="6844048" y="2276120"/>
            <a:ext cx="1579046" cy="522230"/>
            <a:chOff x="6853641" y="2534077"/>
            <a:chExt cx="1515545" cy="501229"/>
          </a:xfrm>
        </p:grpSpPr>
        <p:grpSp>
          <p:nvGrpSpPr>
            <p:cNvPr id="5877" name="Google Shape;5877;p66"/>
            <p:cNvGrpSpPr/>
            <p:nvPr/>
          </p:nvGrpSpPr>
          <p:grpSpPr>
            <a:xfrm>
              <a:off x="6853641" y="2618923"/>
              <a:ext cx="1515545" cy="324556"/>
              <a:chOff x="6853641" y="2618923"/>
              <a:chExt cx="1515545" cy="324556"/>
            </a:xfrm>
          </p:grpSpPr>
          <p:sp>
            <p:nvSpPr>
              <p:cNvPr id="5878" name="Google Shape;5878;p66"/>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6"/>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6"/>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6"/>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6"/>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83" name="Google Shape;5883;p66"/>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6"/>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6"/>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6"/>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6"/>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8" name="Google Shape;5888;p66"/>
          <p:cNvGrpSpPr/>
          <p:nvPr/>
        </p:nvGrpSpPr>
        <p:grpSpPr>
          <a:xfrm>
            <a:off x="3438940" y="3151161"/>
            <a:ext cx="1617976" cy="346616"/>
            <a:chOff x="1808063" y="4294338"/>
            <a:chExt cx="3370782" cy="721817"/>
          </a:xfrm>
        </p:grpSpPr>
        <p:sp>
          <p:nvSpPr>
            <p:cNvPr id="5889" name="Google Shape;5889;p6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66"/>
          <p:cNvGrpSpPr/>
          <p:nvPr/>
        </p:nvGrpSpPr>
        <p:grpSpPr>
          <a:xfrm>
            <a:off x="5264936" y="3817911"/>
            <a:ext cx="1417067" cy="350605"/>
            <a:chOff x="4234950" y="2101012"/>
            <a:chExt cx="4219974" cy="1044090"/>
          </a:xfrm>
        </p:grpSpPr>
        <p:sp>
          <p:nvSpPr>
            <p:cNvPr id="5900" name="Google Shape;5900;p66"/>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6"/>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6"/>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6"/>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6"/>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6"/>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6"/>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6"/>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6"/>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6"/>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6"/>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6"/>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6"/>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6"/>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6"/>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6"/>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6" name="Google Shape;5916;p66"/>
          <p:cNvGrpSpPr/>
          <p:nvPr/>
        </p:nvGrpSpPr>
        <p:grpSpPr>
          <a:xfrm>
            <a:off x="6840408" y="1808668"/>
            <a:ext cx="1586327" cy="371557"/>
            <a:chOff x="1247650" y="2075423"/>
            <a:chExt cx="6648477" cy="1557238"/>
          </a:xfrm>
        </p:grpSpPr>
        <p:sp>
          <p:nvSpPr>
            <p:cNvPr id="5917" name="Google Shape;5917;p6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3" name="Google Shape;5923;p66"/>
          <p:cNvGrpSpPr/>
          <p:nvPr/>
        </p:nvGrpSpPr>
        <p:grpSpPr>
          <a:xfrm>
            <a:off x="5271678" y="961858"/>
            <a:ext cx="1415601" cy="1648533"/>
            <a:chOff x="1839112" y="2209163"/>
            <a:chExt cx="1918159" cy="2233784"/>
          </a:xfrm>
        </p:grpSpPr>
        <p:sp>
          <p:nvSpPr>
            <p:cNvPr id="5924" name="Google Shape;5924;p66"/>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6"/>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6"/>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27" name="Google Shape;5927;p66"/>
            <p:cNvCxnSpPr>
              <a:stCxn id="5924" idx="6"/>
              <a:endCxn id="5925"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928" name="Google Shape;5928;p66"/>
            <p:cNvCxnSpPr>
              <a:stCxn id="5925" idx="4"/>
              <a:endCxn id="5929"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5930" name="Google Shape;5930;p66"/>
            <p:cNvCxnSpPr>
              <a:stCxn id="5929" idx="6"/>
              <a:endCxn id="5926"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5931" name="Google Shape;5931;p66"/>
            <p:cNvCxnSpPr>
              <a:stCxn id="5926" idx="4"/>
              <a:endCxn id="5932"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5929" name="Google Shape;5929;p66"/>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6"/>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6"/>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34" name="Google Shape;5934;p66"/>
            <p:cNvCxnSpPr>
              <a:endCxn id="5933"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5935" name="Google Shape;5935;p66"/>
          <p:cNvGrpSpPr/>
          <p:nvPr/>
        </p:nvGrpSpPr>
        <p:grpSpPr>
          <a:xfrm>
            <a:off x="3428944" y="979942"/>
            <a:ext cx="1637968" cy="154942"/>
            <a:chOff x="238125" y="2506075"/>
            <a:chExt cx="7115411" cy="673075"/>
          </a:xfrm>
        </p:grpSpPr>
        <p:sp>
          <p:nvSpPr>
            <p:cNvPr id="5936" name="Google Shape;5936;p6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66"/>
          <p:cNvGrpSpPr/>
          <p:nvPr/>
        </p:nvGrpSpPr>
        <p:grpSpPr>
          <a:xfrm>
            <a:off x="1969680" y="1294660"/>
            <a:ext cx="1262932" cy="785408"/>
            <a:chOff x="548861" y="389676"/>
            <a:chExt cx="3843371" cy="2390163"/>
          </a:xfrm>
        </p:grpSpPr>
        <p:cxnSp>
          <p:nvCxnSpPr>
            <p:cNvPr id="5942" name="Google Shape;5942;p66"/>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943" name="Google Shape;5943;p66"/>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944" name="Google Shape;5944;p66"/>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5945" name="Google Shape;5945;p66"/>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5946" name="Google Shape;5946;p66"/>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5947" name="Google Shape;5947;p66"/>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48" name="Google Shape;5948;p66"/>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5949" name="Google Shape;5949;p66"/>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6"/>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6"/>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6"/>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6"/>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6"/>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5" name="Google Shape;5955;p66"/>
          <p:cNvGrpSpPr/>
          <p:nvPr/>
        </p:nvGrpSpPr>
        <p:grpSpPr>
          <a:xfrm>
            <a:off x="757812" y="2401537"/>
            <a:ext cx="1412054" cy="633562"/>
            <a:chOff x="1187400" y="2529299"/>
            <a:chExt cx="6769193" cy="2241903"/>
          </a:xfrm>
        </p:grpSpPr>
        <p:sp>
          <p:nvSpPr>
            <p:cNvPr id="5956" name="Google Shape;5956;p66"/>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957" name="Google Shape;5957;p66"/>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958" name="Google Shape;5958;p66"/>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959" name="Google Shape;5959;p66"/>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960" name="Google Shape;5960;p66"/>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961" name="Google Shape;5961;p66"/>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5962" name="Google Shape;5962;p66"/>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5963" name="Google Shape;5963;p66"/>
            <p:cNvCxnSpPr>
              <a:stCxn id="5956" idx="2"/>
              <a:endCxn id="5957"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964" name="Google Shape;5964;p66"/>
            <p:cNvCxnSpPr>
              <a:stCxn id="5958" idx="0"/>
              <a:endCxn id="5956"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965" name="Google Shape;5965;p66"/>
            <p:cNvCxnSpPr>
              <a:stCxn id="5958" idx="2"/>
              <a:endCxn id="5960"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966" name="Google Shape;5966;p66"/>
            <p:cNvCxnSpPr>
              <a:stCxn id="5959" idx="0"/>
              <a:endCxn id="5958"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967" name="Google Shape;5967;p66"/>
            <p:cNvCxnSpPr>
              <a:stCxn id="5957" idx="2"/>
              <a:endCxn id="5962"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5968" name="Google Shape;5968;p66"/>
            <p:cNvCxnSpPr>
              <a:stCxn id="5961" idx="0"/>
              <a:endCxn id="5957"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5969" name="Google Shape;5969;p66"/>
          <p:cNvGrpSpPr/>
          <p:nvPr/>
        </p:nvGrpSpPr>
        <p:grpSpPr>
          <a:xfrm>
            <a:off x="6844058" y="2894246"/>
            <a:ext cx="1579035" cy="540873"/>
            <a:chOff x="6895650" y="3126697"/>
            <a:chExt cx="1436662" cy="492105"/>
          </a:xfrm>
        </p:grpSpPr>
        <p:sp>
          <p:nvSpPr>
            <p:cNvPr id="5970" name="Google Shape;5970;p66"/>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6"/>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6"/>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6"/>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6"/>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5" name="Google Shape;5975;p66"/>
            <p:cNvGrpSpPr/>
            <p:nvPr/>
          </p:nvGrpSpPr>
          <p:grpSpPr>
            <a:xfrm>
              <a:off x="6995957" y="3335810"/>
              <a:ext cx="1230393" cy="71754"/>
              <a:chOff x="6995957" y="3287964"/>
              <a:chExt cx="1230393" cy="71754"/>
            </a:xfrm>
          </p:grpSpPr>
          <p:sp>
            <p:nvSpPr>
              <p:cNvPr id="5976" name="Google Shape;5976;p66"/>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6"/>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6"/>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6"/>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6"/>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81" name="Google Shape;5981;p66"/>
          <p:cNvGrpSpPr/>
          <p:nvPr/>
        </p:nvGrpSpPr>
        <p:grpSpPr>
          <a:xfrm>
            <a:off x="6842640" y="3531009"/>
            <a:ext cx="1581862" cy="650625"/>
            <a:chOff x="6777990" y="3710194"/>
            <a:chExt cx="1646915" cy="677382"/>
          </a:xfrm>
        </p:grpSpPr>
        <p:grpSp>
          <p:nvGrpSpPr>
            <p:cNvPr id="5982" name="Google Shape;5982;p66"/>
            <p:cNvGrpSpPr/>
            <p:nvPr/>
          </p:nvGrpSpPr>
          <p:grpSpPr>
            <a:xfrm>
              <a:off x="6777990" y="3874492"/>
              <a:ext cx="411129" cy="513083"/>
              <a:chOff x="6777990" y="3874492"/>
              <a:chExt cx="411129" cy="513083"/>
            </a:xfrm>
          </p:grpSpPr>
          <p:cxnSp>
            <p:nvCxnSpPr>
              <p:cNvPr id="5983" name="Google Shape;5983;p66"/>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984" name="Google Shape;5984;p66"/>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5" name="Google Shape;5985;p66"/>
            <p:cNvGrpSpPr/>
            <p:nvPr/>
          </p:nvGrpSpPr>
          <p:grpSpPr>
            <a:xfrm>
              <a:off x="7188425" y="3710194"/>
              <a:ext cx="411123" cy="520535"/>
              <a:chOff x="7188425" y="3710194"/>
              <a:chExt cx="411123" cy="520535"/>
            </a:xfrm>
          </p:grpSpPr>
          <p:cxnSp>
            <p:nvCxnSpPr>
              <p:cNvPr id="5986" name="Google Shape;5986;p66"/>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5987" name="Google Shape;5987;p66"/>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8" name="Google Shape;5988;p66"/>
            <p:cNvGrpSpPr/>
            <p:nvPr/>
          </p:nvGrpSpPr>
          <p:grpSpPr>
            <a:xfrm>
              <a:off x="7603341" y="3874492"/>
              <a:ext cx="411474" cy="513083"/>
              <a:chOff x="7603341" y="3874492"/>
              <a:chExt cx="411474" cy="513083"/>
            </a:xfrm>
          </p:grpSpPr>
          <p:cxnSp>
            <p:nvCxnSpPr>
              <p:cNvPr id="5989" name="Google Shape;5989;p66"/>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5990" name="Google Shape;5990;p66"/>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1" name="Google Shape;5991;p66"/>
            <p:cNvGrpSpPr/>
            <p:nvPr/>
          </p:nvGrpSpPr>
          <p:grpSpPr>
            <a:xfrm>
              <a:off x="8013776" y="3722847"/>
              <a:ext cx="411129" cy="507881"/>
              <a:chOff x="8013776" y="3722847"/>
              <a:chExt cx="411129" cy="507881"/>
            </a:xfrm>
          </p:grpSpPr>
          <p:cxnSp>
            <p:nvCxnSpPr>
              <p:cNvPr id="5992" name="Google Shape;5992;p66"/>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5993" name="Google Shape;5993;p66"/>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94" name="Google Shape;5994;p66"/>
          <p:cNvGrpSpPr/>
          <p:nvPr/>
        </p:nvGrpSpPr>
        <p:grpSpPr>
          <a:xfrm>
            <a:off x="5262155" y="2703849"/>
            <a:ext cx="1421889" cy="1020603"/>
            <a:chOff x="5190863" y="2824811"/>
            <a:chExt cx="1544860" cy="1108869"/>
          </a:xfrm>
        </p:grpSpPr>
        <p:grpSp>
          <p:nvGrpSpPr>
            <p:cNvPr id="5995" name="Google Shape;5995;p66"/>
            <p:cNvGrpSpPr/>
            <p:nvPr/>
          </p:nvGrpSpPr>
          <p:grpSpPr>
            <a:xfrm>
              <a:off x="5938695" y="3176919"/>
              <a:ext cx="685761" cy="404739"/>
              <a:chOff x="5938695" y="3176919"/>
              <a:chExt cx="685761" cy="404739"/>
            </a:xfrm>
          </p:grpSpPr>
          <p:grpSp>
            <p:nvGrpSpPr>
              <p:cNvPr id="5996" name="Google Shape;5996;p66"/>
              <p:cNvGrpSpPr/>
              <p:nvPr/>
            </p:nvGrpSpPr>
            <p:grpSpPr>
              <a:xfrm>
                <a:off x="5938695" y="3176919"/>
                <a:ext cx="685761" cy="404739"/>
                <a:chOff x="5938695" y="3176919"/>
                <a:chExt cx="685761" cy="404739"/>
              </a:xfrm>
            </p:grpSpPr>
            <p:sp>
              <p:nvSpPr>
                <p:cNvPr id="5997" name="Google Shape;5997;p66"/>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6"/>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9" name="Google Shape;5999;p66"/>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0" name="Google Shape;6000;p66"/>
            <p:cNvGrpSpPr/>
            <p:nvPr/>
          </p:nvGrpSpPr>
          <p:grpSpPr>
            <a:xfrm>
              <a:off x="5305233" y="3176835"/>
              <a:ext cx="685971" cy="404655"/>
              <a:chOff x="5305233" y="3176835"/>
              <a:chExt cx="685971" cy="404655"/>
            </a:xfrm>
          </p:grpSpPr>
          <p:grpSp>
            <p:nvGrpSpPr>
              <p:cNvPr id="6001" name="Google Shape;6001;p66"/>
              <p:cNvGrpSpPr/>
              <p:nvPr/>
            </p:nvGrpSpPr>
            <p:grpSpPr>
              <a:xfrm>
                <a:off x="5305233" y="3176835"/>
                <a:ext cx="685971" cy="404655"/>
                <a:chOff x="5305233" y="3176835"/>
                <a:chExt cx="685971" cy="404655"/>
              </a:xfrm>
            </p:grpSpPr>
            <p:sp>
              <p:nvSpPr>
                <p:cNvPr id="6002" name="Google Shape;6002;p66"/>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6"/>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4" name="Google Shape;6004;p66"/>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05" name="Google Shape;6005;p66"/>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6" name="Google Shape;6006;p66"/>
            <p:cNvGrpSpPr/>
            <p:nvPr/>
          </p:nvGrpSpPr>
          <p:grpSpPr>
            <a:xfrm>
              <a:off x="5657361" y="2824811"/>
              <a:ext cx="1078361" cy="404655"/>
              <a:chOff x="5657361" y="2824811"/>
              <a:chExt cx="1078361" cy="404655"/>
            </a:xfrm>
          </p:grpSpPr>
          <p:grpSp>
            <p:nvGrpSpPr>
              <p:cNvPr id="6007" name="Google Shape;6007;p66"/>
              <p:cNvGrpSpPr/>
              <p:nvPr/>
            </p:nvGrpSpPr>
            <p:grpSpPr>
              <a:xfrm>
                <a:off x="5657361" y="2824811"/>
                <a:ext cx="1078361" cy="404655"/>
                <a:chOff x="5657361" y="2824811"/>
                <a:chExt cx="1078361" cy="404655"/>
              </a:xfrm>
            </p:grpSpPr>
            <p:grpSp>
              <p:nvGrpSpPr>
                <p:cNvPr id="6008" name="Google Shape;6008;p66"/>
                <p:cNvGrpSpPr/>
                <p:nvPr/>
              </p:nvGrpSpPr>
              <p:grpSpPr>
                <a:xfrm>
                  <a:off x="5938485" y="2824811"/>
                  <a:ext cx="797237" cy="404655"/>
                  <a:chOff x="5938485" y="2824811"/>
                  <a:chExt cx="797237" cy="404655"/>
                </a:xfrm>
              </p:grpSpPr>
              <p:sp>
                <p:nvSpPr>
                  <p:cNvPr id="6009" name="Google Shape;6009;p66"/>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6"/>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1" name="Google Shape;6011;p66"/>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12" name="Google Shape;6012;p66"/>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3" name="Google Shape;6013;p66"/>
            <p:cNvGrpSpPr/>
            <p:nvPr/>
          </p:nvGrpSpPr>
          <p:grpSpPr>
            <a:xfrm>
              <a:off x="5190863" y="3528942"/>
              <a:ext cx="1078026" cy="404739"/>
              <a:chOff x="5190863" y="3528942"/>
              <a:chExt cx="1078026" cy="404739"/>
            </a:xfrm>
          </p:grpSpPr>
          <p:sp>
            <p:nvSpPr>
              <p:cNvPr id="6014" name="Google Shape;6014;p66"/>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15" name="Google Shape;6015;p66"/>
              <p:cNvGrpSpPr/>
              <p:nvPr/>
            </p:nvGrpSpPr>
            <p:grpSpPr>
              <a:xfrm>
                <a:off x="5190863" y="3528942"/>
                <a:ext cx="1078026" cy="404739"/>
                <a:chOff x="5190863" y="3528942"/>
                <a:chExt cx="1078026" cy="404739"/>
              </a:xfrm>
            </p:grpSpPr>
            <p:sp>
              <p:nvSpPr>
                <p:cNvPr id="6016" name="Google Shape;6016;p66"/>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6"/>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018" name="Google Shape;6018;p66"/>
          <p:cNvGrpSpPr/>
          <p:nvPr/>
        </p:nvGrpSpPr>
        <p:grpSpPr>
          <a:xfrm>
            <a:off x="728162" y="1268317"/>
            <a:ext cx="1086719" cy="879487"/>
            <a:chOff x="803162" y="1474292"/>
            <a:chExt cx="1086719" cy="879487"/>
          </a:xfrm>
        </p:grpSpPr>
        <p:grpSp>
          <p:nvGrpSpPr>
            <p:cNvPr id="6019" name="Google Shape;6019;p66"/>
            <p:cNvGrpSpPr/>
            <p:nvPr/>
          </p:nvGrpSpPr>
          <p:grpSpPr>
            <a:xfrm>
              <a:off x="803162" y="1625948"/>
              <a:ext cx="445856" cy="576579"/>
              <a:chOff x="803162" y="1625948"/>
              <a:chExt cx="445856" cy="576579"/>
            </a:xfrm>
          </p:grpSpPr>
          <p:sp>
            <p:nvSpPr>
              <p:cNvPr id="6020" name="Google Shape;6020;p66"/>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1" name="Google Shape;6021;p66"/>
              <p:cNvGrpSpPr/>
              <p:nvPr/>
            </p:nvGrpSpPr>
            <p:grpSpPr>
              <a:xfrm>
                <a:off x="1056023" y="1625948"/>
                <a:ext cx="192995" cy="576579"/>
                <a:chOff x="1056023" y="1625948"/>
                <a:chExt cx="192995" cy="576579"/>
              </a:xfrm>
            </p:grpSpPr>
            <p:sp>
              <p:nvSpPr>
                <p:cNvPr id="6022" name="Google Shape;6022;p66"/>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6"/>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6"/>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6"/>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6"/>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027" name="Google Shape;6027;p66"/>
            <p:cNvGrpSpPr/>
            <p:nvPr/>
          </p:nvGrpSpPr>
          <p:grpSpPr>
            <a:xfrm>
              <a:off x="1371406" y="1474292"/>
              <a:ext cx="518475" cy="879487"/>
              <a:chOff x="1398231" y="1474292"/>
              <a:chExt cx="518475" cy="879487"/>
            </a:xfrm>
          </p:grpSpPr>
          <p:grpSp>
            <p:nvGrpSpPr>
              <p:cNvPr id="6028" name="Google Shape;6028;p66"/>
              <p:cNvGrpSpPr/>
              <p:nvPr/>
            </p:nvGrpSpPr>
            <p:grpSpPr>
              <a:xfrm>
                <a:off x="1398231" y="1474292"/>
                <a:ext cx="518475" cy="341643"/>
                <a:chOff x="1398231" y="1474292"/>
                <a:chExt cx="518475" cy="341643"/>
              </a:xfrm>
            </p:grpSpPr>
            <p:sp>
              <p:nvSpPr>
                <p:cNvPr id="6029" name="Google Shape;6029;p66"/>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0" name="Google Shape;6030;p66"/>
                <p:cNvGrpSpPr/>
                <p:nvPr/>
              </p:nvGrpSpPr>
              <p:grpSpPr>
                <a:xfrm>
                  <a:off x="1616453" y="1474292"/>
                  <a:ext cx="300253" cy="341643"/>
                  <a:chOff x="1616453" y="1475379"/>
                  <a:chExt cx="300253" cy="341643"/>
                </a:xfrm>
              </p:grpSpPr>
              <p:sp>
                <p:nvSpPr>
                  <p:cNvPr id="6031" name="Google Shape;6031;p66"/>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6"/>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6"/>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6"/>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6"/>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6"/>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6"/>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8" name="Google Shape;6038;p66"/>
                  <p:cNvGrpSpPr/>
                  <p:nvPr/>
                </p:nvGrpSpPr>
                <p:grpSpPr>
                  <a:xfrm>
                    <a:off x="1839639" y="1475379"/>
                    <a:ext cx="77067" cy="341643"/>
                    <a:chOff x="1839639" y="1475379"/>
                    <a:chExt cx="77067" cy="341643"/>
                  </a:xfrm>
                </p:grpSpPr>
                <p:sp>
                  <p:nvSpPr>
                    <p:cNvPr id="6039" name="Google Shape;6039;p66"/>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6"/>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041" name="Google Shape;6041;p66"/>
              <p:cNvGrpSpPr/>
              <p:nvPr/>
            </p:nvGrpSpPr>
            <p:grpSpPr>
              <a:xfrm>
                <a:off x="1398451" y="2012951"/>
                <a:ext cx="518255" cy="340828"/>
                <a:chOff x="1398451" y="2012951"/>
                <a:chExt cx="518255" cy="340828"/>
              </a:xfrm>
            </p:grpSpPr>
            <p:sp>
              <p:nvSpPr>
                <p:cNvPr id="6042" name="Google Shape;6042;p66"/>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43" name="Google Shape;6043;p66"/>
                <p:cNvGrpSpPr/>
                <p:nvPr/>
              </p:nvGrpSpPr>
              <p:grpSpPr>
                <a:xfrm>
                  <a:off x="1616453" y="2012951"/>
                  <a:ext cx="300253" cy="340828"/>
                  <a:chOff x="1616453" y="2013538"/>
                  <a:chExt cx="300253" cy="340828"/>
                </a:xfrm>
              </p:grpSpPr>
              <p:sp>
                <p:nvSpPr>
                  <p:cNvPr id="6044" name="Google Shape;6044;p66"/>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6"/>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6"/>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6"/>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6"/>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6"/>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6"/>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1" name="Google Shape;6051;p66"/>
                  <p:cNvGrpSpPr/>
                  <p:nvPr/>
                </p:nvGrpSpPr>
                <p:grpSpPr>
                  <a:xfrm>
                    <a:off x="1839639" y="2013538"/>
                    <a:ext cx="77067" cy="340828"/>
                    <a:chOff x="1839639" y="2013538"/>
                    <a:chExt cx="77067" cy="340828"/>
                  </a:xfrm>
                </p:grpSpPr>
                <p:sp>
                  <p:nvSpPr>
                    <p:cNvPr id="6052" name="Google Shape;6052;p66"/>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6"/>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6054" name="Google Shape;6054;p66"/>
          <p:cNvGrpSpPr/>
          <p:nvPr/>
        </p:nvGrpSpPr>
        <p:grpSpPr>
          <a:xfrm>
            <a:off x="724986" y="3399503"/>
            <a:ext cx="1368681" cy="682918"/>
            <a:chOff x="724986" y="3605478"/>
            <a:chExt cx="1368681" cy="682918"/>
          </a:xfrm>
        </p:grpSpPr>
        <p:grpSp>
          <p:nvGrpSpPr>
            <p:cNvPr id="6055" name="Google Shape;6055;p66"/>
            <p:cNvGrpSpPr/>
            <p:nvPr/>
          </p:nvGrpSpPr>
          <p:grpSpPr>
            <a:xfrm>
              <a:off x="1289102" y="3823629"/>
              <a:ext cx="240442" cy="250435"/>
              <a:chOff x="-165066" y="3843615"/>
              <a:chExt cx="221259" cy="230455"/>
            </a:xfrm>
          </p:grpSpPr>
          <p:sp>
            <p:nvSpPr>
              <p:cNvPr id="6056" name="Google Shape;6056;p66"/>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6"/>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6"/>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6"/>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6"/>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6"/>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6"/>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6"/>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6"/>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6"/>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6"/>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6"/>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6"/>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6"/>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6"/>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6"/>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6"/>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6"/>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6"/>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6"/>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6" name="Google Shape;6076;p66"/>
            <p:cNvGrpSpPr/>
            <p:nvPr/>
          </p:nvGrpSpPr>
          <p:grpSpPr>
            <a:xfrm>
              <a:off x="724986" y="3605478"/>
              <a:ext cx="1368681" cy="682918"/>
              <a:chOff x="724986" y="3605478"/>
              <a:chExt cx="1368681" cy="682918"/>
            </a:xfrm>
          </p:grpSpPr>
          <p:grpSp>
            <p:nvGrpSpPr>
              <p:cNvPr id="6077" name="Google Shape;6077;p66"/>
              <p:cNvGrpSpPr/>
              <p:nvPr/>
            </p:nvGrpSpPr>
            <p:grpSpPr>
              <a:xfrm>
                <a:off x="1498221" y="4047614"/>
                <a:ext cx="529172" cy="240783"/>
                <a:chOff x="1498221" y="4047614"/>
                <a:chExt cx="529172" cy="240783"/>
              </a:xfrm>
            </p:grpSpPr>
            <p:grpSp>
              <p:nvGrpSpPr>
                <p:cNvPr id="6078" name="Google Shape;6078;p66"/>
                <p:cNvGrpSpPr/>
                <p:nvPr/>
              </p:nvGrpSpPr>
              <p:grpSpPr>
                <a:xfrm>
                  <a:off x="1826655" y="4224370"/>
                  <a:ext cx="200738" cy="25631"/>
                  <a:chOff x="1826655" y="4224370"/>
                  <a:chExt cx="200738" cy="25631"/>
                </a:xfrm>
              </p:grpSpPr>
              <p:sp>
                <p:nvSpPr>
                  <p:cNvPr id="6079" name="Google Shape;6079;p66"/>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6"/>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1" name="Google Shape;6081;p66"/>
                <p:cNvGrpSpPr/>
                <p:nvPr/>
              </p:nvGrpSpPr>
              <p:grpSpPr>
                <a:xfrm>
                  <a:off x="1498221" y="4047614"/>
                  <a:ext cx="328444" cy="240783"/>
                  <a:chOff x="1498221" y="4047614"/>
                  <a:chExt cx="328444" cy="240783"/>
                </a:xfrm>
              </p:grpSpPr>
              <p:sp>
                <p:nvSpPr>
                  <p:cNvPr id="6082" name="Google Shape;6082;p66"/>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3" name="Google Shape;6083;p66"/>
                  <p:cNvGrpSpPr/>
                  <p:nvPr/>
                </p:nvGrpSpPr>
                <p:grpSpPr>
                  <a:xfrm>
                    <a:off x="1498221" y="4047614"/>
                    <a:ext cx="150566" cy="190416"/>
                    <a:chOff x="1498221" y="4047614"/>
                    <a:chExt cx="150566" cy="190416"/>
                  </a:xfrm>
                </p:grpSpPr>
                <p:sp>
                  <p:nvSpPr>
                    <p:cNvPr id="6084" name="Google Shape;6084;p66"/>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6"/>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086" name="Google Shape;6086;p66"/>
              <p:cNvGrpSpPr/>
              <p:nvPr/>
            </p:nvGrpSpPr>
            <p:grpSpPr>
              <a:xfrm>
                <a:off x="1560718" y="3800594"/>
                <a:ext cx="532948" cy="302090"/>
                <a:chOff x="1560718" y="3800594"/>
                <a:chExt cx="532948" cy="302090"/>
              </a:xfrm>
            </p:grpSpPr>
            <p:grpSp>
              <p:nvGrpSpPr>
                <p:cNvPr id="6087" name="Google Shape;6087;p66"/>
                <p:cNvGrpSpPr/>
                <p:nvPr/>
              </p:nvGrpSpPr>
              <p:grpSpPr>
                <a:xfrm>
                  <a:off x="1912179" y="3827344"/>
                  <a:ext cx="181487" cy="25631"/>
                  <a:chOff x="1912179" y="3827344"/>
                  <a:chExt cx="181487" cy="25631"/>
                </a:xfrm>
              </p:grpSpPr>
              <p:sp>
                <p:nvSpPr>
                  <p:cNvPr id="6088" name="Google Shape;6088;p66"/>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6"/>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0" name="Google Shape;6090;p66"/>
                <p:cNvGrpSpPr/>
                <p:nvPr/>
              </p:nvGrpSpPr>
              <p:grpSpPr>
                <a:xfrm>
                  <a:off x="1912179" y="4044505"/>
                  <a:ext cx="181487" cy="25622"/>
                  <a:chOff x="1912179" y="4044506"/>
                  <a:chExt cx="181487" cy="25622"/>
                </a:xfrm>
              </p:grpSpPr>
              <p:sp>
                <p:nvSpPr>
                  <p:cNvPr id="6091" name="Google Shape;6091;p66"/>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6"/>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3" name="Google Shape;6093;p66"/>
                <p:cNvGrpSpPr/>
                <p:nvPr/>
              </p:nvGrpSpPr>
              <p:grpSpPr>
                <a:xfrm>
                  <a:off x="1560718" y="3800594"/>
                  <a:ext cx="351472" cy="302090"/>
                  <a:chOff x="1560718" y="3800594"/>
                  <a:chExt cx="351472" cy="302090"/>
                </a:xfrm>
              </p:grpSpPr>
              <p:grpSp>
                <p:nvGrpSpPr>
                  <p:cNvPr id="6094" name="Google Shape;6094;p66"/>
                  <p:cNvGrpSpPr/>
                  <p:nvPr/>
                </p:nvGrpSpPr>
                <p:grpSpPr>
                  <a:xfrm>
                    <a:off x="1560718" y="3842857"/>
                    <a:ext cx="173586" cy="217131"/>
                    <a:chOff x="1560718" y="3842857"/>
                    <a:chExt cx="173586" cy="217131"/>
                  </a:xfrm>
                </p:grpSpPr>
                <p:sp>
                  <p:nvSpPr>
                    <p:cNvPr id="6095" name="Google Shape;6095;p66"/>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6"/>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6"/>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8" name="Google Shape;6098;p66"/>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6"/>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100" name="Google Shape;6100;p66"/>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1" name="Google Shape;6101;p66"/>
              <p:cNvGrpSpPr/>
              <p:nvPr/>
            </p:nvGrpSpPr>
            <p:grpSpPr>
              <a:xfrm>
                <a:off x="785350" y="3605478"/>
                <a:ext cx="535311" cy="249245"/>
                <a:chOff x="785350" y="3605478"/>
                <a:chExt cx="535311" cy="249245"/>
              </a:xfrm>
            </p:grpSpPr>
            <p:grpSp>
              <p:nvGrpSpPr>
                <p:cNvPr id="6102" name="Google Shape;6102;p66"/>
                <p:cNvGrpSpPr/>
                <p:nvPr/>
              </p:nvGrpSpPr>
              <p:grpSpPr>
                <a:xfrm>
                  <a:off x="785350" y="3605478"/>
                  <a:ext cx="376191" cy="102736"/>
                  <a:chOff x="785350" y="3605478"/>
                  <a:chExt cx="376191" cy="102736"/>
                </a:xfrm>
              </p:grpSpPr>
              <p:sp>
                <p:nvSpPr>
                  <p:cNvPr id="6103" name="Google Shape;6103;p66"/>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6"/>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6"/>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6" name="Google Shape;6106;p66"/>
                <p:cNvGrpSpPr/>
                <p:nvPr/>
              </p:nvGrpSpPr>
              <p:grpSpPr>
                <a:xfrm>
                  <a:off x="1161530" y="3655851"/>
                  <a:ext cx="159131" cy="198872"/>
                  <a:chOff x="1161530" y="3655851"/>
                  <a:chExt cx="159131" cy="198872"/>
                </a:xfrm>
              </p:grpSpPr>
              <p:sp>
                <p:nvSpPr>
                  <p:cNvPr id="6107" name="Google Shape;6107;p66"/>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6"/>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09" name="Google Shape;6109;p66"/>
              <p:cNvGrpSpPr/>
              <p:nvPr/>
            </p:nvGrpSpPr>
            <p:grpSpPr>
              <a:xfrm>
                <a:off x="785350" y="4047614"/>
                <a:ext cx="535311" cy="240783"/>
                <a:chOff x="785350" y="4047614"/>
                <a:chExt cx="535311" cy="240783"/>
              </a:xfrm>
            </p:grpSpPr>
            <p:grpSp>
              <p:nvGrpSpPr>
                <p:cNvPr id="6110" name="Google Shape;6110;p66"/>
                <p:cNvGrpSpPr/>
                <p:nvPr/>
              </p:nvGrpSpPr>
              <p:grpSpPr>
                <a:xfrm>
                  <a:off x="1161636" y="4047614"/>
                  <a:ext cx="159025" cy="190415"/>
                  <a:chOff x="1161636" y="4047614"/>
                  <a:chExt cx="159025" cy="190415"/>
                </a:xfrm>
              </p:grpSpPr>
              <p:sp>
                <p:nvSpPr>
                  <p:cNvPr id="6111" name="Google Shape;6111;p66"/>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6"/>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3" name="Google Shape;6113;p66"/>
                <p:cNvGrpSpPr/>
                <p:nvPr/>
              </p:nvGrpSpPr>
              <p:grpSpPr>
                <a:xfrm>
                  <a:off x="785350" y="4185661"/>
                  <a:ext cx="376191" cy="102736"/>
                  <a:chOff x="785350" y="4185661"/>
                  <a:chExt cx="376191" cy="102736"/>
                </a:xfrm>
              </p:grpSpPr>
              <p:sp>
                <p:nvSpPr>
                  <p:cNvPr id="6114" name="Google Shape;6114;p66"/>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6"/>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6"/>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117" name="Google Shape;6117;p66"/>
              <p:cNvGrpSpPr/>
              <p:nvPr/>
            </p:nvGrpSpPr>
            <p:grpSpPr>
              <a:xfrm>
                <a:off x="1501054" y="3605478"/>
                <a:ext cx="526340" cy="249240"/>
                <a:chOff x="1501054" y="3605478"/>
                <a:chExt cx="526340" cy="249240"/>
              </a:xfrm>
            </p:grpSpPr>
            <p:grpSp>
              <p:nvGrpSpPr>
                <p:cNvPr id="6118" name="Google Shape;6118;p66"/>
                <p:cNvGrpSpPr/>
                <p:nvPr/>
              </p:nvGrpSpPr>
              <p:grpSpPr>
                <a:xfrm>
                  <a:off x="1834208" y="3643867"/>
                  <a:ext cx="193185" cy="25622"/>
                  <a:chOff x="1834208" y="3643867"/>
                  <a:chExt cx="193185" cy="25622"/>
                </a:xfrm>
              </p:grpSpPr>
              <p:sp>
                <p:nvSpPr>
                  <p:cNvPr id="6119" name="Google Shape;6119;p66"/>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6"/>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1" name="Google Shape;6121;p66"/>
                <p:cNvGrpSpPr/>
                <p:nvPr/>
              </p:nvGrpSpPr>
              <p:grpSpPr>
                <a:xfrm>
                  <a:off x="1501054" y="3605478"/>
                  <a:ext cx="333165" cy="249240"/>
                  <a:chOff x="1501054" y="3605478"/>
                  <a:chExt cx="333165" cy="249240"/>
                </a:xfrm>
              </p:grpSpPr>
              <p:sp>
                <p:nvSpPr>
                  <p:cNvPr id="6122" name="Google Shape;6122;p66"/>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23" name="Google Shape;6123;p66"/>
                  <p:cNvGrpSpPr/>
                  <p:nvPr/>
                </p:nvGrpSpPr>
                <p:grpSpPr>
                  <a:xfrm>
                    <a:off x="1501054" y="3655851"/>
                    <a:ext cx="155286" cy="198867"/>
                    <a:chOff x="1501054" y="3655851"/>
                    <a:chExt cx="155286" cy="198867"/>
                  </a:xfrm>
                </p:grpSpPr>
                <p:sp>
                  <p:nvSpPr>
                    <p:cNvPr id="6124" name="Google Shape;6124;p66"/>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6"/>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126" name="Google Shape;6126;p66"/>
              <p:cNvGrpSpPr/>
              <p:nvPr/>
            </p:nvGrpSpPr>
            <p:grpSpPr>
              <a:xfrm>
                <a:off x="724986" y="3800594"/>
                <a:ext cx="532950" cy="302090"/>
                <a:chOff x="724986" y="3800594"/>
                <a:chExt cx="532950" cy="302090"/>
              </a:xfrm>
            </p:grpSpPr>
            <p:grpSp>
              <p:nvGrpSpPr>
                <p:cNvPr id="6127" name="Google Shape;6127;p66"/>
                <p:cNvGrpSpPr/>
                <p:nvPr/>
              </p:nvGrpSpPr>
              <p:grpSpPr>
                <a:xfrm>
                  <a:off x="724986" y="4044367"/>
                  <a:ext cx="181314" cy="25626"/>
                  <a:chOff x="724986" y="4044367"/>
                  <a:chExt cx="181314" cy="25626"/>
                </a:xfrm>
              </p:grpSpPr>
              <p:sp>
                <p:nvSpPr>
                  <p:cNvPr id="6128" name="Google Shape;6128;p66"/>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6"/>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0" name="Google Shape;6130;p66"/>
                <p:cNvGrpSpPr/>
                <p:nvPr/>
              </p:nvGrpSpPr>
              <p:grpSpPr>
                <a:xfrm>
                  <a:off x="906290" y="3800594"/>
                  <a:ext cx="351646" cy="302090"/>
                  <a:chOff x="906290" y="3800594"/>
                  <a:chExt cx="351646" cy="302090"/>
                </a:xfrm>
              </p:grpSpPr>
              <p:grpSp>
                <p:nvGrpSpPr>
                  <p:cNvPr id="6131" name="Google Shape;6131;p66"/>
                  <p:cNvGrpSpPr/>
                  <p:nvPr/>
                </p:nvGrpSpPr>
                <p:grpSpPr>
                  <a:xfrm>
                    <a:off x="1084172" y="3842857"/>
                    <a:ext cx="173764" cy="217131"/>
                    <a:chOff x="1084172" y="3842857"/>
                    <a:chExt cx="173764" cy="217131"/>
                  </a:xfrm>
                </p:grpSpPr>
                <p:grpSp>
                  <p:nvGrpSpPr>
                    <p:cNvPr id="6132" name="Google Shape;6132;p66"/>
                    <p:cNvGrpSpPr/>
                    <p:nvPr/>
                  </p:nvGrpSpPr>
                  <p:grpSpPr>
                    <a:xfrm>
                      <a:off x="1156862" y="3936509"/>
                      <a:ext cx="101073" cy="25622"/>
                      <a:chOff x="1156862" y="3936509"/>
                      <a:chExt cx="101073" cy="25622"/>
                    </a:xfrm>
                  </p:grpSpPr>
                  <p:sp>
                    <p:nvSpPr>
                      <p:cNvPr id="6133" name="Google Shape;6133;p66"/>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6"/>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5" name="Google Shape;6135;p66"/>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6" name="Google Shape;6136;p66"/>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6"/>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8" name="Google Shape;6138;p66"/>
                <p:cNvGrpSpPr/>
                <p:nvPr/>
              </p:nvGrpSpPr>
              <p:grpSpPr>
                <a:xfrm>
                  <a:off x="724986" y="3830189"/>
                  <a:ext cx="189533" cy="25626"/>
                  <a:chOff x="724986" y="3830189"/>
                  <a:chExt cx="189533" cy="25626"/>
                </a:xfrm>
              </p:grpSpPr>
              <p:sp>
                <p:nvSpPr>
                  <p:cNvPr id="6139" name="Google Shape;6139;p66"/>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6"/>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6141" name="Google Shape;6141;p66"/>
          <p:cNvGrpSpPr/>
          <p:nvPr/>
        </p:nvGrpSpPr>
        <p:grpSpPr>
          <a:xfrm>
            <a:off x="2253298" y="2249665"/>
            <a:ext cx="948701" cy="935378"/>
            <a:chOff x="2253298" y="2428317"/>
            <a:chExt cx="948701" cy="935378"/>
          </a:xfrm>
        </p:grpSpPr>
        <p:sp>
          <p:nvSpPr>
            <p:cNvPr id="6142" name="Google Shape;6142;p66"/>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6"/>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6"/>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6"/>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6"/>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6"/>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6"/>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6"/>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6"/>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6"/>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6"/>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6"/>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6"/>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6"/>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6"/>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6"/>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6"/>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6"/>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6"/>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6"/>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6"/>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6"/>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6"/>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6"/>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6"/>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6"/>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6"/>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6"/>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6"/>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6"/>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6"/>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6"/>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6"/>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178"/>
        <p:cNvGrpSpPr/>
        <p:nvPr/>
      </p:nvGrpSpPr>
      <p:grpSpPr>
        <a:xfrm>
          <a:off x="0" y="0"/>
          <a:ext cx="0" cy="0"/>
          <a:chOff x="0" y="0"/>
          <a:chExt cx="0" cy="0"/>
        </a:xfrm>
      </p:grpSpPr>
      <p:graphicFrame>
        <p:nvGraphicFramePr>
          <p:cNvPr id="6179" name="Google Shape;6179;p67"/>
          <p:cNvGraphicFramePr/>
          <p:nvPr/>
        </p:nvGraphicFramePr>
        <p:xfrm>
          <a:off x="3342575" y="2130450"/>
          <a:ext cx="3000000" cy="3000000"/>
        </p:xfrm>
        <a:graphic>
          <a:graphicData uri="http://schemas.openxmlformats.org/drawingml/2006/table">
            <a:tbl>
              <a:tblPr>
                <a:noFill/>
                <a:tableStyleId>{F660A99D-003B-4672-99E8-6027E572489C}</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180" name="Google Shape;6180;p67"/>
          <p:cNvGrpSpPr/>
          <p:nvPr/>
        </p:nvGrpSpPr>
        <p:grpSpPr>
          <a:xfrm>
            <a:off x="3339744" y="952977"/>
            <a:ext cx="2363393" cy="1017867"/>
            <a:chOff x="3292400" y="1219146"/>
            <a:chExt cx="2615240" cy="1110239"/>
          </a:xfrm>
        </p:grpSpPr>
        <p:sp>
          <p:nvSpPr>
            <p:cNvPr id="6181" name="Google Shape;6181;p67"/>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6182" name="Google Shape;6182;p67"/>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183" name="Google Shape;6183;p67"/>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6184" name="Google Shape;6184;p67"/>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6185" name="Google Shape;6185;p67"/>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6186" name="Google Shape;6186;p67"/>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6187" name="Google Shape;6187;p67"/>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6188" name="Google Shape;6188;p67"/>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6189" name="Google Shape;6189;p67"/>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6190" name="Google Shape;6190;p67"/>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6191" name="Google Shape;6191;p67"/>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192" name="Google Shape;6192;p67"/>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6193" name="Google Shape;6193;p67"/>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6194" name="Google Shape;6194;p67"/>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6195" name="Google Shape;6195;p67"/>
            <p:cNvGrpSpPr/>
            <p:nvPr/>
          </p:nvGrpSpPr>
          <p:grpSpPr>
            <a:xfrm>
              <a:off x="3748438" y="1378608"/>
              <a:ext cx="2159202" cy="903971"/>
              <a:chOff x="1683525" y="2179850"/>
              <a:chExt cx="4519050" cy="2134525"/>
            </a:xfrm>
          </p:grpSpPr>
          <p:sp>
            <p:nvSpPr>
              <p:cNvPr id="6196" name="Google Shape;6196;p6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197" name="Google Shape;6197;p6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198" name="Google Shape;6198;p6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199" name="Google Shape;6199;p6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00" name="Google Shape;6200;p6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01" name="Google Shape;6201;p6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02" name="Google Shape;6202;p6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03" name="Google Shape;6203;p6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04" name="Google Shape;6204;p6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05" name="Google Shape;6205;p6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06" name="Google Shape;6206;p6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6207" name="Google Shape;6207;p6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6208" name="Google Shape;6208;p67"/>
          <p:cNvGraphicFramePr/>
          <p:nvPr/>
        </p:nvGraphicFramePr>
        <p:xfrm>
          <a:off x="5935838" y="2130450"/>
          <a:ext cx="3000000" cy="3000000"/>
        </p:xfrm>
        <a:graphic>
          <a:graphicData uri="http://schemas.openxmlformats.org/drawingml/2006/table">
            <a:tbl>
              <a:tblPr>
                <a:noFill/>
                <a:tableStyleId>{F660A99D-003B-4672-99E8-6027E572489C}</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6209" name="Google Shape;6209;p67"/>
          <p:cNvGrpSpPr/>
          <p:nvPr/>
        </p:nvGrpSpPr>
        <p:grpSpPr>
          <a:xfrm>
            <a:off x="5913087" y="3189047"/>
            <a:ext cx="2519825" cy="1001454"/>
            <a:chOff x="1906114" y="789980"/>
            <a:chExt cx="1487676" cy="606868"/>
          </a:xfrm>
        </p:grpSpPr>
        <p:cxnSp>
          <p:nvCxnSpPr>
            <p:cNvPr id="6210" name="Google Shape;6210;p6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211" name="Google Shape;6211;p6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6212" name="Google Shape;6212;p6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6213" name="Google Shape;6213;p67"/>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6214" name="Google Shape;6214;p67"/>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6215" name="Google Shape;6215;p67"/>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6216" name="Google Shape;6216;p67"/>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6217" name="Google Shape;6217;p6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7"/>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6224" name="Google Shape;6224;p67"/>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6225" name="Google Shape;6225;p67"/>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6226" name="Google Shape;6226;p6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7" name="Google Shape;6227;p67"/>
          <p:cNvGrpSpPr/>
          <p:nvPr/>
        </p:nvGrpSpPr>
        <p:grpSpPr>
          <a:xfrm>
            <a:off x="712562" y="998005"/>
            <a:ext cx="2394370" cy="976502"/>
            <a:chOff x="749309" y="1112739"/>
            <a:chExt cx="2371603" cy="976502"/>
          </a:xfrm>
        </p:grpSpPr>
        <p:sp>
          <p:nvSpPr>
            <p:cNvPr id="6228" name="Google Shape;6228;p67"/>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7"/>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7"/>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7"/>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7"/>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7"/>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7"/>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7"/>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7"/>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7"/>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7"/>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7"/>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7"/>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7"/>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7"/>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7"/>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7"/>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7"/>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7"/>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7"/>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7"/>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7"/>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7"/>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7"/>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7"/>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7"/>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7"/>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7"/>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6260" name="Google Shape;6260;p67"/>
          <p:cNvGraphicFramePr/>
          <p:nvPr/>
        </p:nvGraphicFramePr>
        <p:xfrm>
          <a:off x="5935863" y="996300"/>
          <a:ext cx="3000000" cy="3000000"/>
        </p:xfrm>
        <a:graphic>
          <a:graphicData uri="http://schemas.openxmlformats.org/drawingml/2006/table">
            <a:tbl>
              <a:tblPr>
                <a:noFill/>
                <a:tableStyleId>{F660A99D-003B-4672-99E8-6027E572489C}</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pSp>
        <p:nvGrpSpPr>
          <p:cNvPr id="6261" name="Google Shape;6261;p67"/>
          <p:cNvGrpSpPr/>
          <p:nvPr/>
        </p:nvGrpSpPr>
        <p:grpSpPr>
          <a:xfrm>
            <a:off x="4086504" y="2517093"/>
            <a:ext cx="1517436" cy="74460"/>
            <a:chOff x="3980086" y="2804397"/>
            <a:chExt cx="1227600" cy="66900"/>
          </a:xfrm>
        </p:grpSpPr>
        <p:sp>
          <p:nvSpPr>
            <p:cNvPr id="6262" name="Google Shape;6262;p6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4" name="Google Shape;6264;p67"/>
          <p:cNvGrpSpPr/>
          <p:nvPr/>
        </p:nvGrpSpPr>
        <p:grpSpPr>
          <a:xfrm>
            <a:off x="4711569" y="2809680"/>
            <a:ext cx="892956" cy="74460"/>
            <a:chOff x="3980086" y="2804397"/>
            <a:chExt cx="1227600" cy="66900"/>
          </a:xfrm>
        </p:grpSpPr>
        <p:sp>
          <p:nvSpPr>
            <p:cNvPr id="6265" name="Google Shape;6265;p67"/>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7"/>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7" name="Google Shape;6267;p67"/>
          <p:cNvGrpSpPr/>
          <p:nvPr/>
        </p:nvGrpSpPr>
        <p:grpSpPr>
          <a:xfrm>
            <a:off x="3344661" y="3168563"/>
            <a:ext cx="2363244" cy="1005943"/>
            <a:chOff x="3358415" y="3361302"/>
            <a:chExt cx="2363244" cy="1024695"/>
          </a:xfrm>
        </p:grpSpPr>
        <p:grpSp>
          <p:nvGrpSpPr>
            <p:cNvPr id="6268" name="Google Shape;6268;p67"/>
            <p:cNvGrpSpPr/>
            <p:nvPr/>
          </p:nvGrpSpPr>
          <p:grpSpPr>
            <a:xfrm>
              <a:off x="3358415" y="3361302"/>
              <a:ext cx="441300" cy="1024695"/>
              <a:chOff x="3358415" y="3361302"/>
              <a:chExt cx="441300" cy="1024695"/>
            </a:xfrm>
          </p:grpSpPr>
          <p:sp>
            <p:nvSpPr>
              <p:cNvPr id="6269" name="Google Shape;6269;p67"/>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7"/>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7"/>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7"/>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7"/>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7"/>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67"/>
            <p:cNvGrpSpPr/>
            <p:nvPr/>
          </p:nvGrpSpPr>
          <p:grpSpPr>
            <a:xfrm>
              <a:off x="3838901" y="3361302"/>
              <a:ext cx="441300" cy="1024695"/>
              <a:chOff x="3838901" y="3361302"/>
              <a:chExt cx="441300" cy="1024695"/>
            </a:xfrm>
          </p:grpSpPr>
          <p:sp>
            <p:nvSpPr>
              <p:cNvPr id="6276" name="Google Shape;6276;p67"/>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7"/>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7"/>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7"/>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7"/>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7"/>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2" name="Google Shape;6282;p67"/>
            <p:cNvGrpSpPr/>
            <p:nvPr/>
          </p:nvGrpSpPr>
          <p:grpSpPr>
            <a:xfrm>
              <a:off x="4319387" y="3361302"/>
              <a:ext cx="441300" cy="1024695"/>
              <a:chOff x="4319387" y="3361302"/>
              <a:chExt cx="441300" cy="1024695"/>
            </a:xfrm>
          </p:grpSpPr>
          <p:sp>
            <p:nvSpPr>
              <p:cNvPr id="6283" name="Google Shape;6283;p67"/>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7"/>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7"/>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7"/>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7"/>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7"/>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9" name="Google Shape;6289;p67"/>
            <p:cNvGrpSpPr/>
            <p:nvPr/>
          </p:nvGrpSpPr>
          <p:grpSpPr>
            <a:xfrm>
              <a:off x="4799873" y="3361302"/>
              <a:ext cx="441300" cy="1024695"/>
              <a:chOff x="4799873" y="3361302"/>
              <a:chExt cx="441300" cy="1024695"/>
            </a:xfrm>
          </p:grpSpPr>
          <p:sp>
            <p:nvSpPr>
              <p:cNvPr id="6290" name="Google Shape;6290;p67"/>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7"/>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7"/>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7"/>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7"/>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7"/>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6" name="Google Shape;6296;p67"/>
            <p:cNvGrpSpPr/>
            <p:nvPr/>
          </p:nvGrpSpPr>
          <p:grpSpPr>
            <a:xfrm>
              <a:off x="5280360" y="3361302"/>
              <a:ext cx="441300" cy="1024695"/>
              <a:chOff x="5280360" y="3361302"/>
              <a:chExt cx="441300" cy="1024695"/>
            </a:xfrm>
          </p:grpSpPr>
          <p:sp>
            <p:nvSpPr>
              <p:cNvPr id="6297" name="Google Shape;6297;p67"/>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7"/>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7"/>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7"/>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7"/>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7"/>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6303" name="Google Shape;6303;p67"/>
          <p:cNvGraphicFramePr/>
          <p:nvPr/>
        </p:nvGraphicFramePr>
        <p:xfrm>
          <a:off x="711088" y="2130450"/>
          <a:ext cx="3000000" cy="3000000"/>
        </p:xfrm>
        <a:graphic>
          <a:graphicData uri="http://schemas.openxmlformats.org/drawingml/2006/table">
            <a:tbl>
              <a:tblPr>
                <a:noFill/>
                <a:tableStyleId>{F660A99D-003B-4672-99E8-6027E572489C}</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6304" name="Google Shape;6304;p67"/>
          <p:cNvGrpSpPr/>
          <p:nvPr/>
        </p:nvGrpSpPr>
        <p:grpSpPr>
          <a:xfrm>
            <a:off x="712613" y="3180175"/>
            <a:ext cx="2403614" cy="1005900"/>
            <a:chOff x="726450" y="3372825"/>
            <a:chExt cx="2403614" cy="1005900"/>
          </a:xfrm>
        </p:grpSpPr>
        <p:grpSp>
          <p:nvGrpSpPr>
            <p:cNvPr id="6305" name="Google Shape;6305;p67"/>
            <p:cNvGrpSpPr/>
            <p:nvPr/>
          </p:nvGrpSpPr>
          <p:grpSpPr>
            <a:xfrm>
              <a:off x="726450" y="3696000"/>
              <a:ext cx="2403614" cy="500898"/>
              <a:chOff x="726450" y="3696000"/>
              <a:chExt cx="2403614" cy="500898"/>
            </a:xfrm>
          </p:grpSpPr>
          <p:sp>
            <p:nvSpPr>
              <p:cNvPr id="6306" name="Google Shape;6306;p67"/>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307" name="Google Shape;6307;p67"/>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308" name="Google Shape;6308;p67"/>
            <p:cNvGrpSpPr/>
            <p:nvPr/>
          </p:nvGrpSpPr>
          <p:grpSpPr>
            <a:xfrm>
              <a:off x="1348050" y="3372825"/>
              <a:ext cx="1720425" cy="1005900"/>
              <a:chOff x="1348050" y="3372825"/>
              <a:chExt cx="1720425" cy="1005900"/>
            </a:xfrm>
          </p:grpSpPr>
          <p:sp>
            <p:nvSpPr>
              <p:cNvPr id="6309" name="Google Shape;6309;p67"/>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310" name="Google Shape;6310;p67"/>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311" name="Google Shape;6311;p67"/>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312" name="Google Shape;6312;p67"/>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6313" name="Google Shape;6313;p67"/>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6314" name="Google Shape;6314;p67"/>
            <p:cNvGrpSpPr/>
            <p:nvPr/>
          </p:nvGrpSpPr>
          <p:grpSpPr>
            <a:xfrm>
              <a:off x="1455707" y="3731058"/>
              <a:ext cx="1491150" cy="417657"/>
              <a:chOff x="1455707" y="3731058"/>
              <a:chExt cx="1491150" cy="417657"/>
            </a:xfrm>
          </p:grpSpPr>
          <p:grpSp>
            <p:nvGrpSpPr>
              <p:cNvPr id="6315" name="Google Shape;6315;p67"/>
              <p:cNvGrpSpPr/>
              <p:nvPr/>
            </p:nvGrpSpPr>
            <p:grpSpPr>
              <a:xfrm>
                <a:off x="1472938" y="3745828"/>
                <a:ext cx="72126" cy="53788"/>
                <a:chOff x="1472938" y="3745828"/>
                <a:chExt cx="72126" cy="53788"/>
              </a:xfrm>
            </p:grpSpPr>
            <p:sp>
              <p:nvSpPr>
                <p:cNvPr id="6316" name="Google Shape;6316;p67"/>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7"/>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8" name="Google Shape;6318;p67"/>
              <p:cNvGrpSpPr/>
              <p:nvPr/>
            </p:nvGrpSpPr>
            <p:grpSpPr>
              <a:xfrm>
                <a:off x="1819181" y="4089633"/>
                <a:ext cx="72126" cy="53788"/>
                <a:chOff x="1819181" y="4089633"/>
                <a:chExt cx="72126" cy="53788"/>
              </a:xfrm>
            </p:grpSpPr>
            <p:sp>
              <p:nvSpPr>
                <p:cNvPr id="6319" name="Google Shape;6319;p67"/>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7"/>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1" name="Google Shape;6321;p67"/>
              <p:cNvGrpSpPr/>
              <p:nvPr/>
            </p:nvGrpSpPr>
            <p:grpSpPr>
              <a:xfrm>
                <a:off x="1455707" y="4084171"/>
                <a:ext cx="64321" cy="64544"/>
                <a:chOff x="1455707" y="4084171"/>
                <a:chExt cx="64321" cy="64544"/>
              </a:xfrm>
            </p:grpSpPr>
            <p:sp>
              <p:nvSpPr>
                <p:cNvPr id="6322" name="Google Shape;6322;p67"/>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7"/>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4" name="Google Shape;6324;p67"/>
              <p:cNvGrpSpPr/>
              <p:nvPr/>
            </p:nvGrpSpPr>
            <p:grpSpPr>
              <a:xfrm>
                <a:off x="1818610" y="3731058"/>
                <a:ext cx="64321" cy="64544"/>
                <a:chOff x="1818610" y="3731058"/>
                <a:chExt cx="64321" cy="64544"/>
              </a:xfrm>
            </p:grpSpPr>
            <p:sp>
              <p:nvSpPr>
                <p:cNvPr id="6325" name="Google Shape;6325;p67"/>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7"/>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7" name="Google Shape;6327;p67"/>
              <p:cNvGrpSpPr/>
              <p:nvPr/>
            </p:nvGrpSpPr>
            <p:grpSpPr>
              <a:xfrm>
                <a:off x="2172491" y="4089633"/>
                <a:ext cx="72126" cy="53788"/>
                <a:chOff x="2172491" y="4089633"/>
                <a:chExt cx="72126" cy="53788"/>
              </a:xfrm>
            </p:grpSpPr>
            <p:sp>
              <p:nvSpPr>
                <p:cNvPr id="6328" name="Google Shape;6328;p67"/>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7"/>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0" name="Google Shape;6330;p67"/>
              <p:cNvGrpSpPr/>
              <p:nvPr/>
            </p:nvGrpSpPr>
            <p:grpSpPr>
              <a:xfrm>
                <a:off x="2171920" y="3731058"/>
                <a:ext cx="64321" cy="64544"/>
                <a:chOff x="2171920" y="3731058"/>
                <a:chExt cx="64321" cy="64544"/>
              </a:xfrm>
            </p:grpSpPr>
            <p:sp>
              <p:nvSpPr>
                <p:cNvPr id="6331" name="Google Shape;6331;p67"/>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7"/>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3" name="Google Shape;6333;p67"/>
              <p:cNvGrpSpPr/>
              <p:nvPr/>
            </p:nvGrpSpPr>
            <p:grpSpPr>
              <a:xfrm>
                <a:off x="2874730" y="3745828"/>
                <a:ext cx="72126" cy="53788"/>
                <a:chOff x="2874730" y="3745828"/>
                <a:chExt cx="72126" cy="53788"/>
              </a:xfrm>
            </p:grpSpPr>
            <p:sp>
              <p:nvSpPr>
                <p:cNvPr id="6334" name="Google Shape;6334;p67"/>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7"/>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6" name="Google Shape;6336;p67"/>
              <p:cNvGrpSpPr/>
              <p:nvPr/>
            </p:nvGrpSpPr>
            <p:grpSpPr>
              <a:xfrm>
                <a:off x="2878589" y="4081481"/>
                <a:ext cx="64321" cy="64544"/>
                <a:chOff x="2878589" y="4081481"/>
                <a:chExt cx="64321" cy="64544"/>
              </a:xfrm>
            </p:grpSpPr>
            <p:sp>
              <p:nvSpPr>
                <p:cNvPr id="6337" name="Google Shape;6337;p67"/>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7"/>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9" name="Google Shape;6339;p67"/>
              <p:cNvGrpSpPr/>
              <p:nvPr/>
            </p:nvGrpSpPr>
            <p:grpSpPr>
              <a:xfrm>
                <a:off x="2525796" y="4089633"/>
                <a:ext cx="72126" cy="53788"/>
                <a:chOff x="2525796" y="4089633"/>
                <a:chExt cx="72126" cy="53788"/>
              </a:xfrm>
            </p:grpSpPr>
            <p:sp>
              <p:nvSpPr>
                <p:cNvPr id="6340" name="Google Shape;6340;p67"/>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7"/>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2" name="Google Shape;6342;p67"/>
              <p:cNvGrpSpPr/>
              <p:nvPr/>
            </p:nvGrpSpPr>
            <p:grpSpPr>
              <a:xfrm>
                <a:off x="2525225" y="3731058"/>
                <a:ext cx="64321" cy="64544"/>
                <a:chOff x="2525225" y="3731058"/>
                <a:chExt cx="64321" cy="64544"/>
              </a:xfrm>
            </p:grpSpPr>
            <p:sp>
              <p:nvSpPr>
                <p:cNvPr id="6343" name="Google Shape;6343;p67"/>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7"/>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348"/>
        <p:cNvGrpSpPr/>
        <p:nvPr/>
      </p:nvGrpSpPr>
      <p:grpSpPr>
        <a:xfrm>
          <a:off x="0" y="0"/>
          <a:ext cx="0" cy="0"/>
          <a:chOff x="0" y="0"/>
          <a:chExt cx="0" cy="0"/>
        </a:xfrm>
      </p:grpSpPr>
      <p:grpSp>
        <p:nvGrpSpPr>
          <p:cNvPr id="6349" name="Google Shape;6349;p68"/>
          <p:cNvGrpSpPr/>
          <p:nvPr/>
        </p:nvGrpSpPr>
        <p:grpSpPr>
          <a:xfrm>
            <a:off x="716991" y="971306"/>
            <a:ext cx="845921" cy="690752"/>
            <a:chOff x="732428" y="1198513"/>
            <a:chExt cx="845921" cy="690752"/>
          </a:xfrm>
        </p:grpSpPr>
        <p:grpSp>
          <p:nvGrpSpPr>
            <p:cNvPr id="6350" name="Google Shape;6350;p68"/>
            <p:cNvGrpSpPr/>
            <p:nvPr/>
          </p:nvGrpSpPr>
          <p:grpSpPr>
            <a:xfrm>
              <a:off x="823030" y="1198513"/>
              <a:ext cx="755319" cy="690752"/>
              <a:chOff x="823030" y="1198513"/>
              <a:chExt cx="755319" cy="690752"/>
            </a:xfrm>
          </p:grpSpPr>
          <p:sp>
            <p:nvSpPr>
              <p:cNvPr id="6351" name="Google Shape;6351;p68"/>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8"/>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3" name="Google Shape;6353;p68"/>
            <p:cNvGrpSpPr/>
            <p:nvPr/>
          </p:nvGrpSpPr>
          <p:grpSpPr>
            <a:xfrm>
              <a:off x="732428" y="1239937"/>
              <a:ext cx="739912" cy="607886"/>
              <a:chOff x="732428" y="1239937"/>
              <a:chExt cx="739912" cy="607886"/>
            </a:xfrm>
          </p:grpSpPr>
          <p:sp>
            <p:nvSpPr>
              <p:cNvPr id="6354" name="Google Shape;6354;p68"/>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8"/>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6" name="Google Shape;6356;p68"/>
            <p:cNvGrpSpPr/>
            <p:nvPr/>
          </p:nvGrpSpPr>
          <p:grpSpPr>
            <a:xfrm>
              <a:off x="732428" y="1277018"/>
              <a:ext cx="702832" cy="533758"/>
              <a:chOff x="732428" y="1277018"/>
              <a:chExt cx="702832" cy="533758"/>
            </a:xfrm>
          </p:grpSpPr>
          <p:sp>
            <p:nvSpPr>
              <p:cNvPr id="6357" name="Google Shape;6357;p68"/>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8"/>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9" name="Google Shape;6359;p68"/>
            <p:cNvGrpSpPr/>
            <p:nvPr/>
          </p:nvGrpSpPr>
          <p:grpSpPr>
            <a:xfrm>
              <a:off x="931170" y="1306653"/>
              <a:ext cx="647179" cy="474455"/>
              <a:chOff x="931170" y="1306653"/>
              <a:chExt cx="647179" cy="474455"/>
            </a:xfrm>
          </p:grpSpPr>
          <p:sp>
            <p:nvSpPr>
              <p:cNvPr id="6360" name="Google Shape;6360;p68"/>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8"/>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2" name="Google Shape;6362;p68"/>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3" name="Google Shape;6363;p68"/>
          <p:cNvGrpSpPr/>
          <p:nvPr/>
        </p:nvGrpSpPr>
        <p:grpSpPr>
          <a:xfrm>
            <a:off x="3948600" y="971313"/>
            <a:ext cx="634656" cy="699982"/>
            <a:chOff x="5985650" y="2860025"/>
            <a:chExt cx="1396075" cy="1539775"/>
          </a:xfrm>
        </p:grpSpPr>
        <p:sp>
          <p:nvSpPr>
            <p:cNvPr id="6364" name="Google Shape;6364;p68"/>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8"/>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8"/>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8"/>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8"/>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8"/>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8"/>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8"/>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8"/>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8"/>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8"/>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8"/>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8"/>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8"/>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8"/>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8"/>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8"/>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8"/>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8"/>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8"/>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8"/>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8"/>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8"/>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8"/>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8"/>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8"/>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8"/>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8"/>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8"/>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8"/>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8"/>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8"/>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6" name="Google Shape;6396;p68"/>
          <p:cNvGrpSpPr/>
          <p:nvPr/>
        </p:nvGrpSpPr>
        <p:grpSpPr>
          <a:xfrm>
            <a:off x="4704250" y="971306"/>
            <a:ext cx="725845" cy="699975"/>
            <a:chOff x="4249973" y="1201875"/>
            <a:chExt cx="1958568" cy="1888762"/>
          </a:xfrm>
        </p:grpSpPr>
        <p:sp>
          <p:nvSpPr>
            <p:cNvPr id="6397" name="Google Shape;6397;p68"/>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98" name="Google Shape;6398;p68"/>
            <p:cNvGrpSpPr/>
            <p:nvPr/>
          </p:nvGrpSpPr>
          <p:grpSpPr>
            <a:xfrm>
              <a:off x="5853086" y="1789142"/>
              <a:ext cx="355454" cy="1048099"/>
              <a:chOff x="5576108" y="2016725"/>
              <a:chExt cx="565200" cy="1666560"/>
            </a:xfrm>
          </p:grpSpPr>
          <p:sp>
            <p:nvSpPr>
              <p:cNvPr id="6399" name="Google Shape;6399;p68"/>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400" name="Google Shape;6400;p6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1" name="Google Shape;6401;p68"/>
            <p:cNvGrpSpPr/>
            <p:nvPr/>
          </p:nvGrpSpPr>
          <p:grpSpPr>
            <a:xfrm>
              <a:off x="4869455" y="2691676"/>
              <a:ext cx="1013897" cy="398961"/>
              <a:chOff x="4012057" y="3451825"/>
              <a:chExt cx="1612175" cy="634379"/>
            </a:xfrm>
          </p:grpSpPr>
          <p:sp>
            <p:nvSpPr>
              <p:cNvPr id="6402" name="Google Shape;6402;p68"/>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403" name="Google Shape;6403;p6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4" name="Google Shape;6404;p68"/>
            <p:cNvGrpSpPr/>
            <p:nvPr/>
          </p:nvGrpSpPr>
          <p:grpSpPr>
            <a:xfrm>
              <a:off x="4276937" y="2155961"/>
              <a:ext cx="651965" cy="891358"/>
              <a:chOff x="3069908" y="2599997"/>
              <a:chExt cx="1036675" cy="1417328"/>
            </a:xfrm>
          </p:grpSpPr>
          <p:sp>
            <p:nvSpPr>
              <p:cNvPr id="6405" name="Google Shape;6405;p68"/>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406" name="Google Shape;6406;p6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7" name="Google Shape;6407;p68"/>
            <p:cNvGrpSpPr/>
            <p:nvPr/>
          </p:nvGrpSpPr>
          <p:grpSpPr>
            <a:xfrm>
              <a:off x="5054918" y="1201875"/>
              <a:ext cx="999548" cy="602711"/>
              <a:chOff x="4306958" y="1082925"/>
              <a:chExt cx="1589359" cy="958358"/>
            </a:xfrm>
          </p:grpSpPr>
          <p:sp>
            <p:nvSpPr>
              <p:cNvPr id="6408" name="Google Shape;6408;p68"/>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409" name="Google Shape;6409;p6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68"/>
            <p:cNvGrpSpPr/>
            <p:nvPr/>
          </p:nvGrpSpPr>
          <p:grpSpPr>
            <a:xfrm>
              <a:off x="4249973" y="1303451"/>
              <a:ext cx="799317" cy="841334"/>
              <a:chOff x="3027033" y="1244439"/>
              <a:chExt cx="1270977" cy="1337786"/>
            </a:xfrm>
          </p:grpSpPr>
          <p:sp>
            <p:nvSpPr>
              <p:cNvPr id="6411" name="Google Shape;6411;p68"/>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6412" name="Google Shape;6412;p6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13" name="Google Shape;6413;p68"/>
          <p:cNvGrpSpPr/>
          <p:nvPr/>
        </p:nvGrpSpPr>
        <p:grpSpPr>
          <a:xfrm>
            <a:off x="4057114" y="1858087"/>
            <a:ext cx="750769" cy="683784"/>
            <a:chOff x="4204684" y="2104422"/>
            <a:chExt cx="699822" cy="637382"/>
          </a:xfrm>
        </p:grpSpPr>
        <p:grpSp>
          <p:nvGrpSpPr>
            <p:cNvPr id="6414" name="Google Shape;6414;p68"/>
            <p:cNvGrpSpPr/>
            <p:nvPr/>
          </p:nvGrpSpPr>
          <p:grpSpPr>
            <a:xfrm>
              <a:off x="4204684" y="2430067"/>
              <a:ext cx="342957" cy="311738"/>
              <a:chOff x="4204684" y="2430067"/>
              <a:chExt cx="342957" cy="311738"/>
            </a:xfrm>
          </p:grpSpPr>
          <p:sp>
            <p:nvSpPr>
              <p:cNvPr id="6415" name="Google Shape;6415;p68"/>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8"/>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68"/>
            <p:cNvGrpSpPr/>
            <p:nvPr/>
          </p:nvGrpSpPr>
          <p:grpSpPr>
            <a:xfrm>
              <a:off x="4561586" y="2430067"/>
              <a:ext cx="342920" cy="311738"/>
              <a:chOff x="4561586" y="2430067"/>
              <a:chExt cx="342920" cy="311738"/>
            </a:xfrm>
          </p:grpSpPr>
          <p:sp>
            <p:nvSpPr>
              <p:cNvPr id="6418" name="Google Shape;6418;p68"/>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8"/>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0" name="Google Shape;6420;p68"/>
            <p:cNvGrpSpPr/>
            <p:nvPr/>
          </p:nvGrpSpPr>
          <p:grpSpPr>
            <a:xfrm>
              <a:off x="4561586" y="2104422"/>
              <a:ext cx="342920" cy="311738"/>
              <a:chOff x="4561586" y="2104422"/>
              <a:chExt cx="342920" cy="311738"/>
            </a:xfrm>
          </p:grpSpPr>
          <p:sp>
            <p:nvSpPr>
              <p:cNvPr id="6421" name="Google Shape;6421;p68"/>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8"/>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3" name="Google Shape;6423;p68"/>
            <p:cNvGrpSpPr/>
            <p:nvPr/>
          </p:nvGrpSpPr>
          <p:grpSpPr>
            <a:xfrm>
              <a:off x="4204684" y="2104422"/>
              <a:ext cx="342957" cy="311664"/>
              <a:chOff x="4204684" y="2104422"/>
              <a:chExt cx="342957" cy="311664"/>
            </a:xfrm>
          </p:grpSpPr>
          <p:sp>
            <p:nvSpPr>
              <p:cNvPr id="6424" name="Google Shape;6424;p68"/>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8"/>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26" name="Google Shape;6426;p68"/>
          <p:cNvGrpSpPr/>
          <p:nvPr/>
        </p:nvGrpSpPr>
        <p:grpSpPr>
          <a:xfrm>
            <a:off x="5521547" y="971301"/>
            <a:ext cx="660591" cy="688867"/>
            <a:chOff x="5830645" y="1267368"/>
            <a:chExt cx="530340" cy="553040"/>
          </a:xfrm>
        </p:grpSpPr>
        <p:sp>
          <p:nvSpPr>
            <p:cNvPr id="6427" name="Google Shape;6427;p68"/>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8" name="Google Shape;6428;p68"/>
            <p:cNvGrpSpPr/>
            <p:nvPr/>
          </p:nvGrpSpPr>
          <p:grpSpPr>
            <a:xfrm>
              <a:off x="5830645" y="1267368"/>
              <a:ext cx="259743" cy="269909"/>
              <a:chOff x="5830645" y="1267368"/>
              <a:chExt cx="259743" cy="269909"/>
            </a:xfrm>
          </p:grpSpPr>
          <p:sp>
            <p:nvSpPr>
              <p:cNvPr id="6429" name="Google Shape;6429;p68"/>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8"/>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1" name="Google Shape;6431;p68"/>
            <p:cNvGrpSpPr/>
            <p:nvPr/>
          </p:nvGrpSpPr>
          <p:grpSpPr>
            <a:xfrm>
              <a:off x="6101293" y="1267368"/>
              <a:ext cx="259692" cy="269909"/>
              <a:chOff x="6101293" y="1267368"/>
              <a:chExt cx="259692" cy="269909"/>
            </a:xfrm>
          </p:grpSpPr>
          <p:sp>
            <p:nvSpPr>
              <p:cNvPr id="6432" name="Google Shape;6432;p68"/>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8"/>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4" name="Google Shape;6434;p68"/>
            <p:cNvGrpSpPr/>
            <p:nvPr/>
          </p:nvGrpSpPr>
          <p:grpSpPr>
            <a:xfrm>
              <a:off x="5830645" y="1550500"/>
              <a:ext cx="259692" cy="269909"/>
              <a:chOff x="5830645" y="1550500"/>
              <a:chExt cx="259692" cy="269909"/>
            </a:xfrm>
          </p:grpSpPr>
          <p:sp>
            <p:nvSpPr>
              <p:cNvPr id="6435" name="Google Shape;6435;p68"/>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8"/>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7" name="Google Shape;6437;p68"/>
            <p:cNvGrpSpPr/>
            <p:nvPr/>
          </p:nvGrpSpPr>
          <p:grpSpPr>
            <a:xfrm>
              <a:off x="6101293" y="1550500"/>
              <a:ext cx="259692" cy="269909"/>
              <a:chOff x="6101293" y="1550500"/>
              <a:chExt cx="259692" cy="269909"/>
            </a:xfrm>
          </p:grpSpPr>
          <p:sp>
            <p:nvSpPr>
              <p:cNvPr id="6438" name="Google Shape;6438;p68"/>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8"/>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40" name="Google Shape;6440;p68"/>
          <p:cNvGrpSpPr/>
          <p:nvPr/>
        </p:nvGrpSpPr>
        <p:grpSpPr>
          <a:xfrm>
            <a:off x="723700" y="1861760"/>
            <a:ext cx="697154" cy="679574"/>
            <a:chOff x="2679875" y="2361475"/>
            <a:chExt cx="780425" cy="760575"/>
          </a:xfrm>
        </p:grpSpPr>
        <p:sp>
          <p:nvSpPr>
            <p:cNvPr id="6441" name="Google Shape;6441;p68"/>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8"/>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8"/>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7" name="Google Shape;6447;p68"/>
          <p:cNvGrpSpPr/>
          <p:nvPr/>
        </p:nvGrpSpPr>
        <p:grpSpPr>
          <a:xfrm>
            <a:off x="3122859" y="971352"/>
            <a:ext cx="735829" cy="684547"/>
            <a:chOff x="3351965" y="1148808"/>
            <a:chExt cx="750770" cy="698375"/>
          </a:xfrm>
        </p:grpSpPr>
        <p:grpSp>
          <p:nvGrpSpPr>
            <p:cNvPr id="6448" name="Google Shape;6448;p68"/>
            <p:cNvGrpSpPr/>
            <p:nvPr/>
          </p:nvGrpSpPr>
          <p:grpSpPr>
            <a:xfrm>
              <a:off x="3586796" y="1148808"/>
              <a:ext cx="294857" cy="286830"/>
              <a:chOff x="3750225" y="1774000"/>
              <a:chExt cx="149575" cy="145525"/>
            </a:xfrm>
          </p:grpSpPr>
          <p:sp>
            <p:nvSpPr>
              <p:cNvPr id="6449" name="Google Shape;6449;p6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1" name="Google Shape;6451;p68"/>
            <p:cNvGrpSpPr/>
            <p:nvPr/>
          </p:nvGrpSpPr>
          <p:grpSpPr>
            <a:xfrm>
              <a:off x="3779245" y="1375768"/>
              <a:ext cx="323490" cy="286978"/>
              <a:chOff x="3847850" y="1889150"/>
              <a:chExt cx="164100" cy="145600"/>
            </a:xfrm>
          </p:grpSpPr>
          <p:sp>
            <p:nvSpPr>
              <p:cNvPr id="6452" name="Google Shape;6452;p6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68"/>
            <p:cNvGrpSpPr/>
            <p:nvPr/>
          </p:nvGrpSpPr>
          <p:grpSpPr>
            <a:xfrm>
              <a:off x="3351965" y="1330435"/>
              <a:ext cx="295449" cy="285401"/>
              <a:chOff x="3631100" y="1866150"/>
              <a:chExt cx="149875" cy="144800"/>
            </a:xfrm>
          </p:grpSpPr>
          <p:sp>
            <p:nvSpPr>
              <p:cNvPr id="6455" name="Google Shape;6455;p68"/>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8"/>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68"/>
            <p:cNvGrpSpPr/>
            <p:nvPr/>
          </p:nvGrpSpPr>
          <p:grpSpPr>
            <a:xfrm>
              <a:off x="3548208" y="1560352"/>
              <a:ext cx="294808" cy="286830"/>
              <a:chOff x="3730650" y="1982800"/>
              <a:chExt cx="149550" cy="145525"/>
            </a:xfrm>
          </p:grpSpPr>
          <p:sp>
            <p:nvSpPr>
              <p:cNvPr id="6458" name="Google Shape;6458;p6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60" name="Google Shape;6460;p68"/>
          <p:cNvGrpSpPr/>
          <p:nvPr/>
        </p:nvGrpSpPr>
        <p:grpSpPr>
          <a:xfrm>
            <a:off x="7624512" y="971306"/>
            <a:ext cx="804565" cy="677795"/>
            <a:chOff x="7636443" y="1204988"/>
            <a:chExt cx="804565" cy="677795"/>
          </a:xfrm>
        </p:grpSpPr>
        <p:grpSp>
          <p:nvGrpSpPr>
            <p:cNvPr id="6461" name="Google Shape;6461;p68"/>
            <p:cNvGrpSpPr/>
            <p:nvPr/>
          </p:nvGrpSpPr>
          <p:grpSpPr>
            <a:xfrm>
              <a:off x="7636443" y="1509705"/>
              <a:ext cx="804565" cy="373078"/>
              <a:chOff x="7636443" y="1509705"/>
              <a:chExt cx="804565" cy="373078"/>
            </a:xfrm>
          </p:grpSpPr>
          <p:sp>
            <p:nvSpPr>
              <p:cNvPr id="6462" name="Google Shape;6462;p68"/>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8"/>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4" name="Google Shape;6464;p68"/>
            <p:cNvGrpSpPr/>
            <p:nvPr/>
          </p:nvGrpSpPr>
          <p:grpSpPr>
            <a:xfrm>
              <a:off x="7636443" y="1408133"/>
              <a:ext cx="804565" cy="373078"/>
              <a:chOff x="7636443" y="1408133"/>
              <a:chExt cx="804565" cy="373078"/>
            </a:xfrm>
          </p:grpSpPr>
          <p:sp>
            <p:nvSpPr>
              <p:cNvPr id="6465" name="Google Shape;6465;p68"/>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8"/>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7" name="Google Shape;6467;p68"/>
            <p:cNvGrpSpPr/>
            <p:nvPr/>
          </p:nvGrpSpPr>
          <p:grpSpPr>
            <a:xfrm>
              <a:off x="7636443" y="1306560"/>
              <a:ext cx="804565" cy="373078"/>
              <a:chOff x="7636443" y="1306560"/>
              <a:chExt cx="804565" cy="373078"/>
            </a:xfrm>
          </p:grpSpPr>
          <p:sp>
            <p:nvSpPr>
              <p:cNvPr id="6468" name="Google Shape;6468;p68"/>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8"/>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0" name="Google Shape;6470;p68"/>
            <p:cNvGrpSpPr/>
            <p:nvPr/>
          </p:nvGrpSpPr>
          <p:grpSpPr>
            <a:xfrm>
              <a:off x="7636443" y="1204988"/>
              <a:ext cx="804565" cy="373078"/>
              <a:chOff x="7636443" y="1204988"/>
              <a:chExt cx="804565" cy="373078"/>
            </a:xfrm>
          </p:grpSpPr>
          <p:sp>
            <p:nvSpPr>
              <p:cNvPr id="6471" name="Google Shape;6471;p68"/>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8"/>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473" name="Google Shape;6473;p68"/>
          <p:cNvGrpSpPr/>
          <p:nvPr/>
        </p:nvGrpSpPr>
        <p:grpSpPr>
          <a:xfrm>
            <a:off x="4963358" y="1878721"/>
            <a:ext cx="661339" cy="661188"/>
            <a:chOff x="3990000" y="975400"/>
            <a:chExt cx="3934200" cy="3933300"/>
          </a:xfrm>
        </p:grpSpPr>
        <p:sp>
          <p:nvSpPr>
            <p:cNvPr id="6474" name="Google Shape;6474;p68"/>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8"/>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8"/>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8"/>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8" name="Google Shape;6478;p68"/>
          <p:cNvGrpSpPr/>
          <p:nvPr/>
        </p:nvGrpSpPr>
        <p:grpSpPr>
          <a:xfrm>
            <a:off x="6607006" y="1857359"/>
            <a:ext cx="868881" cy="684241"/>
            <a:chOff x="6598259" y="2078634"/>
            <a:chExt cx="868881" cy="684241"/>
          </a:xfrm>
        </p:grpSpPr>
        <p:sp>
          <p:nvSpPr>
            <p:cNvPr id="6479" name="Google Shape;6479;p68"/>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8"/>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8"/>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8"/>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8"/>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8"/>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5" name="Google Shape;6485;p68"/>
            <p:cNvGrpSpPr/>
            <p:nvPr/>
          </p:nvGrpSpPr>
          <p:grpSpPr>
            <a:xfrm>
              <a:off x="6808175" y="2078634"/>
              <a:ext cx="452229" cy="684241"/>
              <a:chOff x="6808175" y="2078634"/>
              <a:chExt cx="452229" cy="684241"/>
            </a:xfrm>
          </p:grpSpPr>
          <p:sp>
            <p:nvSpPr>
              <p:cNvPr id="6486" name="Google Shape;6486;p68"/>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8"/>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8"/>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8"/>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8"/>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8"/>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2" name="Google Shape;6492;p68"/>
              <p:cNvGrpSpPr/>
              <p:nvPr/>
            </p:nvGrpSpPr>
            <p:grpSpPr>
              <a:xfrm>
                <a:off x="6821586" y="2078634"/>
                <a:ext cx="426871" cy="684241"/>
                <a:chOff x="6821586" y="2078634"/>
                <a:chExt cx="426871" cy="684241"/>
              </a:xfrm>
            </p:grpSpPr>
            <p:grpSp>
              <p:nvGrpSpPr>
                <p:cNvPr id="6493" name="Google Shape;6493;p68"/>
                <p:cNvGrpSpPr/>
                <p:nvPr/>
              </p:nvGrpSpPr>
              <p:grpSpPr>
                <a:xfrm>
                  <a:off x="6821586" y="2078634"/>
                  <a:ext cx="426871" cy="684241"/>
                  <a:chOff x="6821586" y="2078634"/>
                  <a:chExt cx="426871" cy="684241"/>
                </a:xfrm>
              </p:grpSpPr>
              <p:sp>
                <p:nvSpPr>
                  <p:cNvPr id="6494" name="Google Shape;6494;p68"/>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8"/>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8"/>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8"/>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8"/>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8"/>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8"/>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8"/>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8"/>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8"/>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8"/>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8"/>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8"/>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8"/>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8"/>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8"/>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8"/>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8"/>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8"/>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3" name="Google Shape;6513;p68"/>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8"/>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8"/>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8"/>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8"/>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8"/>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6519" name="Google Shape;6519;p68"/>
          <p:cNvGrpSpPr/>
          <p:nvPr/>
        </p:nvGrpSpPr>
        <p:grpSpPr>
          <a:xfrm>
            <a:off x="5780173" y="1862968"/>
            <a:ext cx="671358" cy="671358"/>
            <a:chOff x="6535625" y="760425"/>
            <a:chExt cx="1665900" cy="1665900"/>
          </a:xfrm>
        </p:grpSpPr>
        <p:sp>
          <p:nvSpPr>
            <p:cNvPr id="6520" name="Google Shape;6520;p68"/>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8"/>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8"/>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8"/>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4" name="Google Shape;6524;p68"/>
          <p:cNvGrpSpPr/>
          <p:nvPr/>
        </p:nvGrpSpPr>
        <p:grpSpPr>
          <a:xfrm>
            <a:off x="716989" y="3531368"/>
            <a:ext cx="1340789" cy="640830"/>
            <a:chOff x="238125" y="1151100"/>
            <a:chExt cx="7139450" cy="3412300"/>
          </a:xfrm>
        </p:grpSpPr>
        <p:sp>
          <p:nvSpPr>
            <p:cNvPr id="6525" name="Google Shape;6525;p68"/>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8"/>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8"/>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8"/>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8"/>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8"/>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8"/>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8"/>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8"/>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8"/>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8"/>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8"/>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68"/>
          <p:cNvGrpSpPr/>
          <p:nvPr/>
        </p:nvGrpSpPr>
        <p:grpSpPr>
          <a:xfrm>
            <a:off x="5584212" y="2734649"/>
            <a:ext cx="985357" cy="585764"/>
            <a:chOff x="5145061" y="2881789"/>
            <a:chExt cx="1107641" cy="658458"/>
          </a:xfrm>
        </p:grpSpPr>
        <p:grpSp>
          <p:nvGrpSpPr>
            <p:cNvPr id="6538" name="Google Shape;6538;p68"/>
            <p:cNvGrpSpPr/>
            <p:nvPr/>
          </p:nvGrpSpPr>
          <p:grpSpPr>
            <a:xfrm>
              <a:off x="5722989" y="3244587"/>
              <a:ext cx="529713" cy="295659"/>
              <a:chOff x="5722989" y="3244587"/>
              <a:chExt cx="529713" cy="295659"/>
            </a:xfrm>
          </p:grpSpPr>
          <p:sp>
            <p:nvSpPr>
              <p:cNvPr id="6539" name="Google Shape;6539;p68"/>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540" name="Google Shape;6540;p68"/>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541" name="Google Shape;6541;p68"/>
            <p:cNvGrpSpPr/>
            <p:nvPr/>
          </p:nvGrpSpPr>
          <p:grpSpPr>
            <a:xfrm>
              <a:off x="5145061" y="3244587"/>
              <a:ext cx="536807" cy="295659"/>
              <a:chOff x="5145061" y="3244587"/>
              <a:chExt cx="536807" cy="295659"/>
            </a:xfrm>
          </p:grpSpPr>
          <p:sp>
            <p:nvSpPr>
              <p:cNvPr id="6542" name="Google Shape;6542;p68"/>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543" name="Google Shape;6543;p68"/>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544" name="Google Shape;6544;p68"/>
            <p:cNvGrpSpPr/>
            <p:nvPr/>
          </p:nvGrpSpPr>
          <p:grpSpPr>
            <a:xfrm>
              <a:off x="5341327" y="2898245"/>
              <a:ext cx="532309" cy="614891"/>
              <a:chOff x="5341327" y="2898245"/>
              <a:chExt cx="532309" cy="614891"/>
            </a:xfrm>
          </p:grpSpPr>
          <p:sp>
            <p:nvSpPr>
              <p:cNvPr id="6545" name="Google Shape;6545;p68"/>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546" name="Google Shape;6546;p68"/>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6547" name="Google Shape;6547;p68"/>
            <p:cNvGrpSpPr/>
            <p:nvPr/>
          </p:nvGrpSpPr>
          <p:grpSpPr>
            <a:xfrm>
              <a:off x="5532290" y="2881789"/>
              <a:ext cx="620516" cy="305456"/>
              <a:chOff x="5532290" y="2881789"/>
              <a:chExt cx="620516" cy="305456"/>
            </a:xfrm>
          </p:grpSpPr>
          <p:sp>
            <p:nvSpPr>
              <p:cNvPr id="6548" name="Google Shape;6548;p68"/>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6549" name="Google Shape;6549;p68"/>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6550" name="Google Shape;6550;p68"/>
          <p:cNvGrpSpPr/>
          <p:nvPr/>
        </p:nvGrpSpPr>
        <p:grpSpPr>
          <a:xfrm>
            <a:off x="8163135" y="3526707"/>
            <a:ext cx="269068" cy="645491"/>
            <a:chOff x="7026852" y="3311869"/>
            <a:chExt cx="434331" cy="1041954"/>
          </a:xfrm>
        </p:grpSpPr>
        <p:sp>
          <p:nvSpPr>
            <p:cNvPr id="6551" name="Google Shape;6551;p68"/>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8"/>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8"/>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68"/>
          <p:cNvGrpSpPr/>
          <p:nvPr/>
        </p:nvGrpSpPr>
        <p:grpSpPr>
          <a:xfrm>
            <a:off x="6179716" y="3565945"/>
            <a:ext cx="293882" cy="293836"/>
            <a:chOff x="4873519" y="3311869"/>
            <a:chExt cx="499374" cy="499296"/>
          </a:xfrm>
        </p:grpSpPr>
        <p:sp>
          <p:nvSpPr>
            <p:cNvPr id="6555" name="Google Shape;6555;p68"/>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8"/>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68"/>
          <p:cNvGrpSpPr/>
          <p:nvPr/>
        </p:nvGrpSpPr>
        <p:grpSpPr>
          <a:xfrm>
            <a:off x="6179716" y="3878316"/>
            <a:ext cx="293882" cy="293882"/>
            <a:chOff x="4873519" y="3875839"/>
            <a:chExt cx="499374" cy="499374"/>
          </a:xfrm>
        </p:grpSpPr>
        <p:sp>
          <p:nvSpPr>
            <p:cNvPr id="6558" name="Google Shape;6558;p68"/>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8"/>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0" name="Google Shape;6560;p68"/>
          <p:cNvGrpSpPr/>
          <p:nvPr/>
        </p:nvGrpSpPr>
        <p:grpSpPr>
          <a:xfrm>
            <a:off x="2410244" y="1850269"/>
            <a:ext cx="698104" cy="698208"/>
            <a:chOff x="2565073" y="2075876"/>
            <a:chExt cx="672482" cy="672518"/>
          </a:xfrm>
        </p:grpSpPr>
        <p:sp>
          <p:nvSpPr>
            <p:cNvPr id="6561" name="Google Shape;6561;p68"/>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8"/>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8"/>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8"/>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8"/>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8"/>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7" name="Google Shape;6567;p68"/>
          <p:cNvGrpSpPr/>
          <p:nvPr/>
        </p:nvGrpSpPr>
        <p:grpSpPr>
          <a:xfrm>
            <a:off x="5633655" y="3534869"/>
            <a:ext cx="438354" cy="637329"/>
            <a:chOff x="1697726" y="3244179"/>
            <a:chExt cx="788124" cy="1146069"/>
          </a:xfrm>
        </p:grpSpPr>
        <p:sp>
          <p:nvSpPr>
            <p:cNvPr id="6568" name="Google Shape;6568;p6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0" name="Google Shape;6570;p68"/>
          <p:cNvSpPr/>
          <p:nvPr/>
        </p:nvSpPr>
        <p:spPr>
          <a:xfrm>
            <a:off x="8130914" y="342265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1" name="Google Shape;6571;p68"/>
          <p:cNvGrpSpPr/>
          <p:nvPr/>
        </p:nvGrpSpPr>
        <p:grpSpPr>
          <a:xfrm>
            <a:off x="7634869" y="1863232"/>
            <a:ext cx="799565" cy="670282"/>
            <a:chOff x="7617850" y="2063282"/>
            <a:chExt cx="799565" cy="670282"/>
          </a:xfrm>
        </p:grpSpPr>
        <p:cxnSp>
          <p:nvCxnSpPr>
            <p:cNvPr id="6572" name="Google Shape;6572;p68"/>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573" name="Google Shape;6573;p68"/>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574" name="Google Shape;6574;p68"/>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575" name="Google Shape;6575;p68"/>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6576" name="Google Shape;6576;p68"/>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6577" name="Google Shape;6577;p68"/>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6578" name="Google Shape;6578;p68"/>
            <p:cNvGrpSpPr/>
            <p:nvPr/>
          </p:nvGrpSpPr>
          <p:grpSpPr>
            <a:xfrm>
              <a:off x="7734309" y="2063282"/>
              <a:ext cx="570957" cy="620095"/>
              <a:chOff x="7734309" y="2063282"/>
              <a:chExt cx="570957" cy="620095"/>
            </a:xfrm>
          </p:grpSpPr>
          <p:grpSp>
            <p:nvGrpSpPr>
              <p:cNvPr id="6579" name="Google Shape;6579;p68"/>
              <p:cNvGrpSpPr/>
              <p:nvPr/>
            </p:nvGrpSpPr>
            <p:grpSpPr>
              <a:xfrm>
                <a:off x="8031573" y="2063282"/>
                <a:ext cx="273693" cy="620095"/>
                <a:chOff x="8031573" y="2063282"/>
                <a:chExt cx="273693" cy="620095"/>
              </a:xfrm>
            </p:grpSpPr>
            <p:sp>
              <p:nvSpPr>
                <p:cNvPr id="6580" name="Google Shape;6580;p6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4" name="Google Shape;6584;p68"/>
              <p:cNvGrpSpPr/>
              <p:nvPr/>
            </p:nvGrpSpPr>
            <p:grpSpPr>
              <a:xfrm flipH="1">
                <a:off x="7734309" y="2063282"/>
                <a:ext cx="273693" cy="620095"/>
                <a:chOff x="8031573" y="2063282"/>
                <a:chExt cx="273693" cy="620095"/>
              </a:xfrm>
            </p:grpSpPr>
            <p:sp>
              <p:nvSpPr>
                <p:cNvPr id="6585" name="Google Shape;6585;p68"/>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8"/>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8"/>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8"/>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6589" name="Google Shape;6589;p68"/>
          <p:cNvSpPr/>
          <p:nvPr/>
        </p:nvSpPr>
        <p:spPr>
          <a:xfrm>
            <a:off x="7095123" y="355532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8"/>
          <p:cNvSpPr/>
          <p:nvPr/>
        </p:nvSpPr>
        <p:spPr>
          <a:xfrm rot="10800000">
            <a:off x="6581305" y="355273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1" name="Google Shape;6591;p68"/>
          <p:cNvGrpSpPr/>
          <p:nvPr/>
        </p:nvGrpSpPr>
        <p:grpSpPr>
          <a:xfrm>
            <a:off x="7821475" y="2716715"/>
            <a:ext cx="602567" cy="601884"/>
            <a:chOff x="1186975" y="238125"/>
            <a:chExt cx="5244275" cy="5238325"/>
          </a:xfrm>
        </p:grpSpPr>
        <p:sp>
          <p:nvSpPr>
            <p:cNvPr id="6592" name="Google Shape;6592;p6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8"/>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8"/>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8"/>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6" name="Google Shape;6596;p68"/>
          <p:cNvGrpSpPr/>
          <p:nvPr/>
        </p:nvGrpSpPr>
        <p:grpSpPr>
          <a:xfrm>
            <a:off x="3264213" y="1856199"/>
            <a:ext cx="651848" cy="687338"/>
            <a:chOff x="3400515" y="2056248"/>
            <a:chExt cx="698134" cy="735987"/>
          </a:xfrm>
        </p:grpSpPr>
        <p:grpSp>
          <p:nvGrpSpPr>
            <p:cNvPr id="6597" name="Google Shape;6597;p68"/>
            <p:cNvGrpSpPr/>
            <p:nvPr/>
          </p:nvGrpSpPr>
          <p:grpSpPr>
            <a:xfrm>
              <a:off x="3400515" y="2283913"/>
              <a:ext cx="312919" cy="219900"/>
              <a:chOff x="3400515" y="2283913"/>
              <a:chExt cx="312919" cy="219900"/>
            </a:xfrm>
          </p:grpSpPr>
          <p:sp>
            <p:nvSpPr>
              <p:cNvPr id="6598" name="Google Shape;6598;p68"/>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599" name="Google Shape;6599;p68"/>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6600" name="Google Shape;6600;p68"/>
            <p:cNvGrpSpPr/>
            <p:nvPr/>
          </p:nvGrpSpPr>
          <p:grpSpPr>
            <a:xfrm>
              <a:off x="3547823" y="2461089"/>
              <a:ext cx="219900" cy="331146"/>
              <a:chOff x="3547823" y="2461089"/>
              <a:chExt cx="219900" cy="331146"/>
            </a:xfrm>
          </p:grpSpPr>
          <p:sp>
            <p:nvSpPr>
              <p:cNvPr id="6601" name="Google Shape;6601;p68"/>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602" name="Google Shape;6602;p68"/>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6603" name="Google Shape;6603;p68"/>
            <p:cNvGrpSpPr/>
            <p:nvPr/>
          </p:nvGrpSpPr>
          <p:grpSpPr>
            <a:xfrm>
              <a:off x="3734138" y="2461089"/>
              <a:ext cx="219900" cy="331146"/>
              <a:chOff x="3734138" y="2461089"/>
              <a:chExt cx="219900" cy="331146"/>
            </a:xfrm>
          </p:grpSpPr>
          <p:sp>
            <p:nvSpPr>
              <p:cNvPr id="6604" name="Google Shape;6604;p68"/>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605" name="Google Shape;6605;p68"/>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6606" name="Google Shape;6606;p68"/>
            <p:cNvGrpSpPr/>
            <p:nvPr/>
          </p:nvGrpSpPr>
          <p:grpSpPr>
            <a:xfrm>
              <a:off x="3787560" y="2281742"/>
              <a:ext cx="311089" cy="219900"/>
              <a:chOff x="3787560" y="2281742"/>
              <a:chExt cx="311089" cy="219900"/>
            </a:xfrm>
          </p:grpSpPr>
          <p:sp>
            <p:nvSpPr>
              <p:cNvPr id="6607" name="Google Shape;6607;p68"/>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6608" name="Google Shape;6608;p68"/>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6609" name="Google Shape;6609;p68"/>
            <p:cNvGrpSpPr/>
            <p:nvPr/>
          </p:nvGrpSpPr>
          <p:grpSpPr>
            <a:xfrm>
              <a:off x="3637290" y="2056248"/>
              <a:ext cx="219900" cy="330736"/>
              <a:chOff x="3637290" y="2056248"/>
              <a:chExt cx="219900" cy="330736"/>
            </a:xfrm>
          </p:grpSpPr>
          <p:sp>
            <p:nvSpPr>
              <p:cNvPr id="6610" name="Google Shape;6610;p68"/>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6611" name="Google Shape;6611;p68"/>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6612" name="Google Shape;6612;p68"/>
          <p:cNvGrpSpPr/>
          <p:nvPr/>
        </p:nvGrpSpPr>
        <p:grpSpPr>
          <a:xfrm>
            <a:off x="2555919" y="2726205"/>
            <a:ext cx="1268144" cy="592394"/>
            <a:chOff x="238125" y="1188750"/>
            <a:chExt cx="7140450" cy="3335550"/>
          </a:xfrm>
        </p:grpSpPr>
        <p:sp>
          <p:nvSpPr>
            <p:cNvPr id="6613" name="Google Shape;6613;p6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8" name="Google Shape;6618;p68"/>
          <p:cNvGrpSpPr/>
          <p:nvPr/>
        </p:nvGrpSpPr>
        <p:grpSpPr>
          <a:xfrm>
            <a:off x="6663819" y="2728360"/>
            <a:ext cx="1053944" cy="590147"/>
            <a:chOff x="238125" y="1335475"/>
            <a:chExt cx="5418735" cy="3034175"/>
          </a:xfrm>
        </p:grpSpPr>
        <p:sp>
          <p:nvSpPr>
            <p:cNvPr id="6619" name="Google Shape;6619;p6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68"/>
          <p:cNvGrpSpPr/>
          <p:nvPr/>
        </p:nvGrpSpPr>
        <p:grpSpPr>
          <a:xfrm>
            <a:off x="4094628" y="3533259"/>
            <a:ext cx="1268207" cy="638939"/>
            <a:chOff x="3967651" y="3645904"/>
            <a:chExt cx="1479304" cy="745292"/>
          </a:xfrm>
        </p:grpSpPr>
        <p:grpSp>
          <p:nvGrpSpPr>
            <p:cNvPr id="6623" name="Google Shape;6623;p68"/>
            <p:cNvGrpSpPr/>
            <p:nvPr/>
          </p:nvGrpSpPr>
          <p:grpSpPr>
            <a:xfrm>
              <a:off x="3967651" y="4009026"/>
              <a:ext cx="1479304" cy="382170"/>
              <a:chOff x="3967651" y="4009026"/>
              <a:chExt cx="1479304" cy="382170"/>
            </a:xfrm>
          </p:grpSpPr>
          <p:grpSp>
            <p:nvGrpSpPr>
              <p:cNvPr id="6624" name="Google Shape;6624;p68"/>
              <p:cNvGrpSpPr/>
              <p:nvPr/>
            </p:nvGrpSpPr>
            <p:grpSpPr>
              <a:xfrm>
                <a:off x="4892216" y="4195630"/>
                <a:ext cx="554739" cy="195566"/>
                <a:chOff x="3604375" y="4892160"/>
                <a:chExt cx="1651500" cy="582215"/>
              </a:xfrm>
            </p:grpSpPr>
            <p:sp>
              <p:nvSpPr>
                <p:cNvPr id="6625" name="Google Shape;6625;p68"/>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8"/>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7" name="Google Shape;6627;p68"/>
              <p:cNvGrpSpPr/>
              <p:nvPr/>
            </p:nvGrpSpPr>
            <p:grpSpPr>
              <a:xfrm>
                <a:off x="3967651" y="4146303"/>
                <a:ext cx="579402" cy="244893"/>
                <a:chOff x="851875" y="4745310"/>
                <a:chExt cx="1724925" cy="729065"/>
              </a:xfrm>
            </p:grpSpPr>
            <p:sp>
              <p:nvSpPr>
                <p:cNvPr id="6628" name="Google Shape;6628;p68"/>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8"/>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68"/>
              <p:cNvGrpSpPr/>
              <p:nvPr/>
            </p:nvGrpSpPr>
            <p:grpSpPr>
              <a:xfrm>
                <a:off x="4460753" y="4009026"/>
                <a:ext cx="493110" cy="382170"/>
                <a:chOff x="2319875" y="4336625"/>
                <a:chExt cx="1468025" cy="1137750"/>
              </a:xfrm>
            </p:grpSpPr>
            <p:sp>
              <p:nvSpPr>
                <p:cNvPr id="6631" name="Google Shape;6631;p68"/>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8"/>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33" name="Google Shape;6633;p68"/>
            <p:cNvGrpSpPr/>
            <p:nvPr/>
          </p:nvGrpSpPr>
          <p:grpSpPr>
            <a:xfrm>
              <a:off x="4479443" y="3645904"/>
              <a:ext cx="455965" cy="388789"/>
              <a:chOff x="2957425" y="238100"/>
              <a:chExt cx="1910200" cy="1628775"/>
            </a:xfrm>
          </p:grpSpPr>
          <p:sp>
            <p:nvSpPr>
              <p:cNvPr id="6634" name="Google Shape;6634;p68"/>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8"/>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8"/>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8"/>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8"/>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8"/>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8"/>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8"/>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8"/>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8"/>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44" name="Google Shape;6644;p68"/>
          <p:cNvGrpSpPr/>
          <p:nvPr/>
        </p:nvGrpSpPr>
        <p:grpSpPr>
          <a:xfrm>
            <a:off x="2480742" y="3534460"/>
            <a:ext cx="1243128" cy="637739"/>
            <a:chOff x="2496310" y="3693351"/>
            <a:chExt cx="1342906" cy="688926"/>
          </a:xfrm>
        </p:grpSpPr>
        <p:grpSp>
          <p:nvGrpSpPr>
            <p:cNvPr id="6645" name="Google Shape;6645;p68"/>
            <p:cNvGrpSpPr/>
            <p:nvPr/>
          </p:nvGrpSpPr>
          <p:grpSpPr>
            <a:xfrm>
              <a:off x="2496310" y="3693351"/>
              <a:ext cx="1342906" cy="688875"/>
              <a:chOff x="2496310" y="3693351"/>
              <a:chExt cx="1342906" cy="688875"/>
            </a:xfrm>
          </p:grpSpPr>
          <p:sp>
            <p:nvSpPr>
              <p:cNvPr id="6646" name="Google Shape;6646;p68"/>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8"/>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8"/>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8"/>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8"/>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8"/>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652" name="Google Shape;6652;p68"/>
              <p:cNvCxnSpPr>
                <a:stCxn id="6650"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6653" name="Google Shape;6653;p68"/>
              <p:cNvCxnSpPr>
                <a:stCxn id="6647"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6654" name="Google Shape;6654;p68"/>
              <p:cNvCxnSpPr>
                <a:stCxn id="6648"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655" name="Google Shape;6655;p68"/>
              <p:cNvCxnSpPr>
                <a:stCxn id="6651"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6656" name="Google Shape;6656;p68"/>
              <p:cNvCxnSpPr>
                <a:stCxn id="6649"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6657" name="Google Shape;6657;p68"/>
            <p:cNvGrpSpPr/>
            <p:nvPr/>
          </p:nvGrpSpPr>
          <p:grpSpPr>
            <a:xfrm>
              <a:off x="2675275" y="3930557"/>
              <a:ext cx="1003306" cy="451719"/>
              <a:chOff x="2675275" y="4174282"/>
              <a:chExt cx="1003306" cy="451719"/>
            </a:xfrm>
          </p:grpSpPr>
          <p:sp>
            <p:nvSpPr>
              <p:cNvPr id="6658" name="Google Shape;6658;p68"/>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8"/>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8"/>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61" name="Google Shape;6661;p68"/>
          <p:cNvGrpSpPr/>
          <p:nvPr/>
        </p:nvGrpSpPr>
        <p:grpSpPr>
          <a:xfrm>
            <a:off x="1654412" y="971306"/>
            <a:ext cx="574511" cy="874709"/>
            <a:chOff x="1715404" y="1112080"/>
            <a:chExt cx="642270" cy="977984"/>
          </a:xfrm>
        </p:grpSpPr>
        <p:grpSp>
          <p:nvGrpSpPr>
            <p:cNvPr id="6662" name="Google Shape;6662;p68"/>
            <p:cNvGrpSpPr/>
            <p:nvPr/>
          </p:nvGrpSpPr>
          <p:grpSpPr>
            <a:xfrm>
              <a:off x="1715404" y="1112080"/>
              <a:ext cx="642270" cy="977984"/>
              <a:chOff x="1715404" y="1112080"/>
              <a:chExt cx="642270" cy="977984"/>
            </a:xfrm>
          </p:grpSpPr>
          <p:sp>
            <p:nvSpPr>
              <p:cNvPr id="6663" name="Google Shape;6663;p68"/>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8"/>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5" name="Google Shape;6665;p68"/>
            <p:cNvGrpSpPr/>
            <p:nvPr/>
          </p:nvGrpSpPr>
          <p:grpSpPr>
            <a:xfrm>
              <a:off x="1768927" y="1165603"/>
              <a:ext cx="535225" cy="851367"/>
              <a:chOff x="1768927" y="1165603"/>
              <a:chExt cx="535225" cy="851367"/>
            </a:xfrm>
          </p:grpSpPr>
          <p:sp>
            <p:nvSpPr>
              <p:cNvPr id="6666" name="Google Shape;6666;p68"/>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8"/>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8" name="Google Shape;6668;p68"/>
            <p:cNvGrpSpPr/>
            <p:nvPr/>
          </p:nvGrpSpPr>
          <p:grpSpPr>
            <a:xfrm>
              <a:off x="1822449" y="1219125"/>
              <a:ext cx="428180" cy="718859"/>
              <a:chOff x="1822449" y="1219125"/>
              <a:chExt cx="428180" cy="718859"/>
            </a:xfrm>
          </p:grpSpPr>
          <p:sp>
            <p:nvSpPr>
              <p:cNvPr id="6669" name="Google Shape;6669;p68"/>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8"/>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1" name="Google Shape;6671;p68"/>
            <p:cNvGrpSpPr/>
            <p:nvPr/>
          </p:nvGrpSpPr>
          <p:grpSpPr>
            <a:xfrm>
              <a:off x="1875972" y="1272648"/>
              <a:ext cx="321135" cy="586939"/>
              <a:chOff x="1875972" y="1272648"/>
              <a:chExt cx="321135" cy="586939"/>
            </a:xfrm>
          </p:grpSpPr>
          <p:sp>
            <p:nvSpPr>
              <p:cNvPr id="6672" name="Google Shape;6672;p68"/>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8"/>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674" name="Google Shape;6674;p68"/>
          <p:cNvGrpSpPr/>
          <p:nvPr/>
        </p:nvGrpSpPr>
        <p:grpSpPr>
          <a:xfrm>
            <a:off x="7761573" y="3528028"/>
            <a:ext cx="293855" cy="644170"/>
            <a:chOff x="241025" y="3151575"/>
            <a:chExt cx="293855" cy="644170"/>
          </a:xfrm>
        </p:grpSpPr>
        <p:sp>
          <p:nvSpPr>
            <p:cNvPr id="6675" name="Google Shape;6675;p68"/>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8"/>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7" name="Google Shape;6677;p68"/>
          <p:cNvGrpSpPr/>
          <p:nvPr/>
        </p:nvGrpSpPr>
        <p:grpSpPr>
          <a:xfrm>
            <a:off x="709557" y="2728028"/>
            <a:ext cx="1779649" cy="591620"/>
            <a:chOff x="246070" y="1983375"/>
            <a:chExt cx="1855347" cy="616849"/>
          </a:xfrm>
        </p:grpSpPr>
        <p:sp>
          <p:nvSpPr>
            <p:cNvPr id="6678" name="Google Shape;6678;p68"/>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8"/>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8"/>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8"/>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8"/>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8"/>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8"/>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8"/>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8"/>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7" name="Google Shape;6687;p68"/>
          <p:cNvGrpSpPr/>
          <p:nvPr/>
        </p:nvGrpSpPr>
        <p:grpSpPr>
          <a:xfrm>
            <a:off x="2320424" y="971306"/>
            <a:ext cx="711055" cy="745993"/>
            <a:chOff x="2496269" y="1171698"/>
            <a:chExt cx="761953" cy="799392"/>
          </a:xfrm>
        </p:grpSpPr>
        <p:grpSp>
          <p:nvGrpSpPr>
            <p:cNvPr id="6688" name="Google Shape;6688;p68"/>
            <p:cNvGrpSpPr/>
            <p:nvPr/>
          </p:nvGrpSpPr>
          <p:grpSpPr>
            <a:xfrm>
              <a:off x="2496269" y="1171698"/>
              <a:ext cx="761953" cy="723022"/>
              <a:chOff x="2496269" y="1171698"/>
              <a:chExt cx="761953" cy="723022"/>
            </a:xfrm>
          </p:grpSpPr>
          <p:sp>
            <p:nvSpPr>
              <p:cNvPr id="6689" name="Google Shape;6689;p68"/>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8"/>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1" name="Google Shape;6691;p68"/>
              <p:cNvGrpSpPr/>
              <p:nvPr/>
            </p:nvGrpSpPr>
            <p:grpSpPr>
              <a:xfrm>
                <a:off x="2496269" y="1171698"/>
                <a:ext cx="761953" cy="723022"/>
                <a:chOff x="2496269" y="1120652"/>
                <a:chExt cx="761953" cy="723022"/>
              </a:xfrm>
            </p:grpSpPr>
            <p:grpSp>
              <p:nvGrpSpPr>
                <p:cNvPr id="6692" name="Google Shape;6692;p68"/>
                <p:cNvGrpSpPr/>
                <p:nvPr/>
              </p:nvGrpSpPr>
              <p:grpSpPr>
                <a:xfrm>
                  <a:off x="2496269" y="1120652"/>
                  <a:ext cx="761953" cy="723022"/>
                  <a:chOff x="2496269" y="1120652"/>
                  <a:chExt cx="761953" cy="723022"/>
                </a:xfrm>
              </p:grpSpPr>
              <p:grpSp>
                <p:nvGrpSpPr>
                  <p:cNvPr id="6693" name="Google Shape;6693;p68"/>
                  <p:cNvGrpSpPr/>
                  <p:nvPr/>
                </p:nvGrpSpPr>
                <p:grpSpPr>
                  <a:xfrm>
                    <a:off x="2496269" y="1304589"/>
                    <a:ext cx="407089" cy="305057"/>
                    <a:chOff x="2496269" y="1304589"/>
                    <a:chExt cx="407089" cy="305057"/>
                  </a:xfrm>
                </p:grpSpPr>
                <p:sp>
                  <p:nvSpPr>
                    <p:cNvPr id="6694" name="Google Shape;6694;p68"/>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8"/>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6" name="Google Shape;6696;p68"/>
                  <p:cNvGrpSpPr/>
                  <p:nvPr/>
                </p:nvGrpSpPr>
                <p:grpSpPr>
                  <a:xfrm>
                    <a:off x="2586468" y="1493376"/>
                    <a:ext cx="358850" cy="349656"/>
                    <a:chOff x="2586468" y="1493376"/>
                    <a:chExt cx="358850" cy="349656"/>
                  </a:xfrm>
                </p:grpSpPr>
                <p:sp>
                  <p:nvSpPr>
                    <p:cNvPr id="6697" name="Google Shape;6697;p68"/>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8"/>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9" name="Google Shape;6699;p68"/>
                  <p:cNvGrpSpPr/>
                  <p:nvPr/>
                </p:nvGrpSpPr>
                <p:grpSpPr>
                  <a:xfrm>
                    <a:off x="2807939" y="1494024"/>
                    <a:ext cx="358857" cy="349650"/>
                    <a:chOff x="2807939" y="1494024"/>
                    <a:chExt cx="358857" cy="349650"/>
                  </a:xfrm>
                </p:grpSpPr>
                <p:sp>
                  <p:nvSpPr>
                    <p:cNvPr id="6700" name="Google Shape;6700;p68"/>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8"/>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2" name="Google Shape;6702;p68"/>
                  <p:cNvGrpSpPr/>
                  <p:nvPr/>
                </p:nvGrpSpPr>
                <p:grpSpPr>
                  <a:xfrm>
                    <a:off x="2851133" y="1305635"/>
                    <a:ext cx="407089" cy="305057"/>
                    <a:chOff x="2851133" y="1305635"/>
                    <a:chExt cx="407089" cy="305057"/>
                  </a:xfrm>
                </p:grpSpPr>
                <p:sp>
                  <p:nvSpPr>
                    <p:cNvPr id="6703" name="Google Shape;6703;p68"/>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8"/>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5" name="Google Shape;6705;p68"/>
                  <p:cNvGrpSpPr/>
                  <p:nvPr/>
                </p:nvGrpSpPr>
                <p:grpSpPr>
                  <a:xfrm>
                    <a:off x="2727495" y="1120652"/>
                    <a:ext cx="300271" cy="396358"/>
                    <a:chOff x="2727495" y="1120652"/>
                    <a:chExt cx="300271" cy="396358"/>
                  </a:xfrm>
                </p:grpSpPr>
                <p:sp>
                  <p:nvSpPr>
                    <p:cNvPr id="6706" name="Google Shape;6706;p68"/>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8"/>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08" name="Google Shape;6708;p68"/>
                <p:cNvGrpSpPr/>
                <p:nvPr/>
              </p:nvGrpSpPr>
              <p:grpSpPr>
                <a:xfrm>
                  <a:off x="2722305" y="1350460"/>
                  <a:ext cx="308357" cy="308344"/>
                  <a:chOff x="2722305" y="1350460"/>
                  <a:chExt cx="308357" cy="308344"/>
                </a:xfrm>
              </p:grpSpPr>
              <p:sp>
                <p:nvSpPr>
                  <p:cNvPr id="6709" name="Google Shape;6709;p68"/>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0" name="Google Shape;6710;p68"/>
                  <p:cNvGrpSpPr/>
                  <p:nvPr/>
                </p:nvGrpSpPr>
                <p:grpSpPr>
                  <a:xfrm>
                    <a:off x="2725064" y="1364529"/>
                    <a:ext cx="297954" cy="280182"/>
                    <a:chOff x="2725064" y="1364529"/>
                    <a:chExt cx="297954" cy="280182"/>
                  </a:xfrm>
                </p:grpSpPr>
                <p:sp>
                  <p:nvSpPr>
                    <p:cNvPr id="6711" name="Google Shape;6711;p68"/>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8"/>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8"/>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8"/>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8"/>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6716" name="Google Shape;6716;p68"/>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8"/>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8"/>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8"/>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8"/>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1" name="Google Shape;6721;p68"/>
          <p:cNvGrpSpPr/>
          <p:nvPr/>
        </p:nvGrpSpPr>
        <p:grpSpPr>
          <a:xfrm>
            <a:off x="3909124" y="2727412"/>
            <a:ext cx="1569144" cy="591015"/>
            <a:chOff x="3820100" y="3023049"/>
            <a:chExt cx="1303926" cy="491162"/>
          </a:xfrm>
        </p:grpSpPr>
        <p:grpSp>
          <p:nvGrpSpPr>
            <p:cNvPr id="6722" name="Google Shape;6722;p68"/>
            <p:cNvGrpSpPr/>
            <p:nvPr/>
          </p:nvGrpSpPr>
          <p:grpSpPr>
            <a:xfrm>
              <a:off x="3820100" y="3023072"/>
              <a:ext cx="1303926" cy="491139"/>
              <a:chOff x="3820100" y="3023072"/>
              <a:chExt cx="1303926" cy="491139"/>
            </a:xfrm>
          </p:grpSpPr>
          <p:sp>
            <p:nvSpPr>
              <p:cNvPr id="6723" name="Google Shape;6723;p68"/>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8"/>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5" name="Google Shape;6725;p68"/>
            <p:cNvGrpSpPr/>
            <p:nvPr/>
          </p:nvGrpSpPr>
          <p:grpSpPr>
            <a:xfrm>
              <a:off x="4132439" y="3023645"/>
              <a:ext cx="393633" cy="177096"/>
              <a:chOff x="4132439" y="3023645"/>
              <a:chExt cx="393633" cy="177096"/>
            </a:xfrm>
          </p:grpSpPr>
          <p:sp>
            <p:nvSpPr>
              <p:cNvPr id="6726" name="Google Shape;6726;p68"/>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8"/>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8" name="Google Shape;6728;p68"/>
            <p:cNvGrpSpPr/>
            <p:nvPr/>
          </p:nvGrpSpPr>
          <p:grpSpPr>
            <a:xfrm>
              <a:off x="3921811" y="3023049"/>
              <a:ext cx="1002397" cy="388943"/>
              <a:chOff x="3921811" y="3023049"/>
              <a:chExt cx="1002397" cy="388943"/>
            </a:xfrm>
          </p:grpSpPr>
          <p:sp>
            <p:nvSpPr>
              <p:cNvPr id="6729" name="Google Shape;6729;p68"/>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8"/>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1" name="Google Shape;6731;p68"/>
            <p:cNvGrpSpPr/>
            <p:nvPr/>
          </p:nvGrpSpPr>
          <p:grpSpPr>
            <a:xfrm>
              <a:off x="4023645" y="3023049"/>
              <a:ext cx="683032" cy="286722"/>
              <a:chOff x="4023645" y="3023049"/>
              <a:chExt cx="683032" cy="286722"/>
            </a:xfrm>
          </p:grpSpPr>
          <p:sp>
            <p:nvSpPr>
              <p:cNvPr id="6732" name="Google Shape;6732;p68"/>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8"/>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34" name="Google Shape;6734;p68"/>
          <p:cNvGrpSpPr/>
          <p:nvPr/>
        </p:nvGrpSpPr>
        <p:grpSpPr>
          <a:xfrm>
            <a:off x="1541246" y="1854257"/>
            <a:ext cx="713522" cy="688025"/>
            <a:chOff x="1706078" y="2092648"/>
            <a:chExt cx="660913" cy="637296"/>
          </a:xfrm>
        </p:grpSpPr>
        <p:sp>
          <p:nvSpPr>
            <p:cNvPr id="6735" name="Google Shape;6735;p68"/>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6" name="Google Shape;6736;p68"/>
            <p:cNvGrpSpPr/>
            <p:nvPr/>
          </p:nvGrpSpPr>
          <p:grpSpPr>
            <a:xfrm>
              <a:off x="1706078" y="2092648"/>
              <a:ext cx="660913" cy="575241"/>
              <a:chOff x="1706078" y="2092648"/>
              <a:chExt cx="660913" cy="575241"/>
            </a:xfrm>
          </p:grpSpPr>
          <p:sp>
            <p:nvSpPr>
              <p:cNvPr id="6737" name="Google Shape;6737;p68"/>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8"/>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8"/>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740" name="Google Shape;6740;p68"/>
          <p:cNvGrpSpPr/>
          <p:nvPr/>
        </p:nvGrpSpPr>
        <p:grpSpPr>
          <a:xfrm>
            <a:off x="6303104" y="971806"/>
            <a:ext cx="1317459" cy="684168"/>
            <a:chOff x="238125" y="999450"/>
            <a:chExt cx="7140700" cy="3708225"/>
          </a:xfrm>
        </p:grpSpPr>
        <p:sp>
          <p:nvSpPr>
            <p:cNvPr id="6741" name="Google Shape;6741;p6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8"/>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sp>
        <p:nvSpPr>
          <p:cNvPr id="245" name="Google Shape;245;p33"/>
          <p:cNvSpPr txBox="1">
            <a:spLocks noGrp="1"/>
          </p:cNvSpPr>
          <p:nvPr>
            <p:ph type="title"/>
          </p:nvPr>
        </p:nvSpPr>
        <p:spPr>
          <a:xfrm>
            <a:off x="2008012" y="1655275"/>
            <a:ext cx="2362200" cy="65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TEACHING METHOD</a:t>
            </a:r>
            <a:endParaRPr/>
          </a:p>
        </p:txBody>
      </p:sp>
      <p:sp>
        <p:nvSpPr>
          <p:cNvPr id="246" name="Google Shape;246;p33"/>
          <p:cNvSpPr txBox="1">
            <a:spLocks noGrp="1"/>
          </p:cNvSpPr>
          <p:nvPr>
            <p:ph type="subTitle" idx="1"/>
          </p:nvPr>
        </p:nvSpPr>
        <p:spPr>
          <a:xfrm>
            <a:off x="2008012" y="2297907"/>
            <a:ext cx="2362200" cy="54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247" name="Google Shape;247;p33"/>
          <p:cNvSpPr txBox="1">
            <a:spLocks noGrp="1"/>
          </p:cNvSpPr>
          <p:nvPr>
            <p:ph type="title" idx="2"/>
          </p:nvPr>
        </p:nvSpPr>
        <p:spPr>
          <a:xfrm>
            <a:off x="4773733" y="1655275"/>
            <a:ext cx="2362200" cy="65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 ACADEMIC AREAS</a:t>
            </a:r>
            <a:endParaRPr/>
          </a:p>
        </p:txBody>
      </p:sp>
      <p:sp>
        <p:nvSpPr>
          <p:cNvPr id="248" name="Google Shape;248;p33"/>
          <p:cNvSpPr txBox="1">
            <a:spLocks noGrp="1"/>
          </p:cNvSpPr>
          <p:nvPr>
            <p:ph type="subTitle" idx="3"/>
          </p:nvPr>
        </p:nvSpPr>
        <p:spPr>
          <a:xfrm>
            <a:off x="4773732" y="2297907"/>
            <a:ext cx="2362200" cy="54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249" name="Google Shape;249;p33"/>
          <p:cNvSpPr txBox="1">
            <a:spLocks noGrp="1"/>
          </p:cNvSpPr>
          <p:nvPr>
            <p:ph type="title" idx="4"/>
          </p:nvPr>
        </p:nvSpPr>
        <p:spPr>
          <a:xfrm>
            <a:off x="2008012" y="3420650"/>
            <a:ext cx="2362200" cy="65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OUR</a:t>
            </a:r>
            <a:endParaRPr/>
          </a:p>
          <a:p>
            <a:pPr marL="0" lvl="0" indent="0" algn="ctr" rtl="0">
              <a:spcBef>
                <a:spcPts val="0"/>
              </a:spcBef>
              <a:spcAft>
                <a:spcPts val="0"/>
              </a:spcAft>
              <a:buNone/>
            </a:pPr>
            <a:r>
              <a:rPr lang="en"/>
              <a:t>TEACHERS</a:t>
            </a:r>
            <a:endParaRPr/>
          </a:p>
        </p:txBody>
      </p:sp>
      <p:sp>
        <p:nvSpPr>
          <p:cNvPr id="250" name="Google Shape;250;p33"/>
          <p:cNvSpPr txBox="1">
            <a:spLocks noGrp="1"/>
          </p:cNvSpPr>
          <p:nvPr>
            <p:ph type="subTitle" idx="5"/>
          </p:nvPr>
        </p:nvSpPr>
        <p:spPr>
          <a:xfrm>
            <a:off x="2008012" y="4063175"/>
            <a:ext cx="2362200" cy="54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251" name="Google Shape;251;p33"/>
          <p:cNvSpPr txBox="1">
            <a:spLocks noGrp="1"/>
          </p:cNvSpPr>
          <p:nvPr>
            <p:ph type="title" idx="6"/>
          </p:nvPr>
        </p:nvSpPr>
        <p:spPr>
          <a:xfrm>
            <a:off x="4773733" y="3420650"/>
            <a:ext cx="2362200" cy="65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ENROLLMENT PROCESS</a:t>
            </a:r>
            <a:endParaRPr/>
          </a:p>
        </p:txBody>
      </p:sp>
      <p:sp>
        <p:nvSpPr>
          <p:cNvPr id="252" name="Google Shape;252;p33"/>
          <p:cNvSpPr txBox="1">
            <a:spLocks noGrp="1"/>
          </p:cNvSpPr>
          <p:nvPr>
            <p:ph type="subTitle" idx="7"/>
          </p:nvPr>
        </p:nvSpPr>
        <p:spPr>
          <a:xfrm>
            <a:off x="4773732" y="4063175"/>
            <a:ext cx="2362200" cy="54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describe the topic of the section here</a:t>
            </a:r>
            <a:endParaRPr/>
          </a:p>
        </p:txBody>
      </p:sp>
      <p:sp>
        <p:nvSpPr>
          <p:cNvPr id="253" name="Google Shape;253;p33"/>
          <p:cNvSpPr txBox="1">
            <a:spLocks noGrp="1"/>
          </p:cNvSpPr>
          <p:nvPr>
            <p:ph type="title" idx="8"/>
          </p:nvPr>
        </p:nvSpPr>
        <p:spPr>
          <a:xfrm>
            <a:off x="2812746" y="1151575"/>
            <a:ext cx="752700" cy="50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54" name="Google Shape;254;p33"/>
          <p:cNvSpPr txBox="1">
            <a:spLocks noGrp="1"/>
          </p:cNvSpPr>
          <p:nvPr>
            <p:ph type="title" idx="9"/>
          </p:nvPr>
        </p:nvSpPr>
        <p:spPr>
          <a:xfrm>
            <a:off x="2812746" y="2916953"/>
            <a:ext cx="752700" cy="50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55" name="Google Shape;255;p33"/>
          <p:cNvSpPr txBox="1">
            <a:spLocks noGrp="1"/>
          </p:cNvSpPr>
          <p:nvPr>
            <p:ph type="title" idx="13"/>
          </p:nvPr>
        </p:nvSpPr>
        <p:spPr>
          <a:xfrm>
            <a:off x="5578466" y="1151575"/>
            <a:ext cx="752700" cy="50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56" name="Google Shape;256;p33"/>
          <p:cNvSpPr txBox="1">
            <a:spLocks noGrp="1"/>
          </p:cNvSpPr>
          <p:nvPr>
            <p:ph type="title" idx="14"/>
          </p:nvPr>
        </p:nvSpPr>
        <p:spPr>
          <a:xfrm>
            <a:off x="5578466" y="2916953"/>
            <a:ext cx="752700" cy="503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57" name="Google Shape;257;p33"/>
          <p:cNvSpPr txBox="1">
            <a:spLocks noGrp="1"/>
          </p:cNvSpPr>
          <p:nvPr>
            <p:ph type="title" idx="15"/>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TABLE OF CONTENTS ·</a:t>
            </a:r>
            <a:endParaRPr/>
          </a:p>
        </p:txBody>
      </p:sp>
      <p:pic>
        <p:nvPicPr>
          <p:cNvPr id="258" name="Google Shape;258;p33"/>
          <p:cNvPicPr preferRelativeResize="0"/>
          <p:nvPr/>
        </p:nvPicPr>
        <p:blipFill>
          <a:blip r:embed="rId3">
            <a:alphaModFix/>
          </a:blip>
          <a:stretch>
            <a:fillRect/>
          </a:stretch>
        </p:blipFill>
        <p:spPr>
          <a:xfrm>
            <a:off x="7776012" y="4357346"/>
            <a:ext cx="474626" cy="502478"/>
          </a:xfrm>
          <a:prstGeom prst="rect">
            <a:avLst/>
          </a:prstGeom>
          <a:noFill/>
          <a:ln>
            <a:noFill/>
          </a:ln>
        </p:spPr>
      </p:pic>
      <p:pic>
        <p:nvPicPr>
          <p:cNvPr id="259" name="Google Shape;259;p33"/>
          <p:cNvPicPr preferRelativeResize="0"/>
          <p:nvPr/>
        </p:nvPicPr>
        <p:blipFill>
          <a:blip r:embed="rId4">
            <a:alphaModFix/>
          </a:blip>
          <a:stretch>
            <a:fillRect/>
          </a:stretch>
        </p:blipFill>
        <p:spPr>
          <a:xfrm>
            <a:off x="475913" y="323950"/>
            <a:ext cx="474625" cy="542551"/>
          </a:xfrm>
          <a:prstGeom prst="rect">
            <a:avLst/>
          </a:prstGeom>
          <a:noFill/>
          <a:ln>
            <a:noFill/>
          </a:ln>
        </p:spPr>
      </p:pic>
      <p:pic>
        <p:nvPicPr>
          <p:cNvPr id="260" name="Google Shape;260;p33"/>
          <p:cNvPicPr preferRelativeResize="0"/>
          <p:nvPr/>
        </p:nvPicPr>
        <p:blipFill>
          <a:blip r:embed="rId5">
            <a:alphaModFix/>
          </a:blip>
          <a:stretch>
            <a:fillRect/>
          </a:stretch>
        </p:blipFill>
        <p:spPr>
          <a:xfrm>
            <a:off x="1307450" y="323950"/>
            <a:ext cx="419972" cy="431099"/>
          </a:xfrm>
          <a:prstGeom prst="rect">
            <a:avLst/>
          </a:prstGeom>
          <a:noFill/>
          <a:ln>
            <a:noFill/>
          </a:ln>
        </p:spPr>
      </p:pic>
      <p:pic>
        <p:nvPicPr>
          <p:cNvPr id="261" name="Google Shape;261;p33"/>
          <p:cNvPicPr preferRelativeResize="0"/>
          <p:nvPr/>
        </p:nvPicPr>
        <p:blipFill>
          <a:blip r:embed="rId5">
            <a:alphaModFix/>
          </a:blip>
          <a:stretch>
            <a:fillRect/>
          </a:stretch>
        </p:blipFill>
        <p:spPr>
          <a:xfrm rot="10800000">
            <a:off x="7775999" y="3891252"/>
            <a:ext cx="315401" cy="323754"/>
          </a:xfrm>
          <a:prstGeom prst="rect">
            <a:avLst/>
          </a:prstGeom>
          <a:noFill/>
          <a:ln>
            <a:noFill/>
          </a:ln>
        </p:spPr>
      </p:pic>
      <p:pic>
        <p:nvPicPr>
          <p:cNvPr id="262" name="Google Shape;262;p33"/>
          <p:cNvPicPr preferRelativeResize="0"/>
          <p:nvPr/>
        </p:nvPicPr>
        <p:blipFill>
          <a:blip r:embed="rId3">
            <a:alphaModFix/>
          </a:blip>
          <a:stretch>
            <a:fillRect/>
          </a:stretch>
        </p:blipFill>
        <p:spPr>
          <a:xfrm>
            <a:off x="1030162" y="755046"/>
            <a:ext cx="474626" cy="502478"/>
          </a:xfrm>
          <a:prstGeom prst="rect">
            <a:avLst/>
          </a:prstGeom>
          <a:noFill/>
          <a:ln>
            <a:noFill/>
          </a:ln>
        </p:spPr>
      </p:pic>
      <p:pic>
        <p:nvPicPr>
          <p:cNvPr id="263" name="Google Shape;263;p33"/>
          <p:cNvPicPr preferRelativeResize="0"/>
          <p:nvPr/>
        </p:nvPicPr>
        <p:blipFill>
          <a:blip r:embed="rId5">
            <a:alphaModFix/>
          </a:blip>
          <a:stretch>
            <a:fillRect/>
          </a:stretch>
        </p:blipFill>
        <p:spPr>
          <a:xfrm rot="10800000">
            <a:off x="555524" y="942090"/>
            <a:ext cx="315401" cy="323754"/>
          </a:xfrm>
          <a:prstGeom prst="rect">
            <a:avLst/>
          </a:prstGeom>
          <a:noFill/>
          <a:ln>
            <a:noFill/>
          </a:ln>
        </p:spPr>
      </p:pic>
      <p:pic>
        <p:nvPicPr>
          <p:cNvPr id="264" name="Google Shape;264;p33"/>
          <p:cNvPicPr preferRelativeResize="0"/>
          <p:nvPr/>
        </p:nvPicPr>
        <p:blipFill>
          <a:blip r:embed="rId6">
            <a:alphaModFix/>
          </a:blip>
          <a:stretch>
            <a:fillRect/>
          </a:stretch>
        </p:blipFill>
        <p:spPr>
          <a:xfrm>
            <a:off x="713237" y="1385863"/>
            <a:ext cx="474624" cy="501720"/>
          </a:xfrm>
          <a:prstGeom prst="rect">
            <a:avLst/>
          </a:prstGeom>
          <a:noFill/>
          <a:ln>
            <a:noFill/>
          </a:ln>
        </p:spPr>
      </p:pic>
      <p:pic>
        <p:nvPicPr>
          <p:cNvPr id="265" name="Google Shape;265;p33"/>
          <p:cNvPicPr preferRelativeResize="0"/>
          <p:nvPr/>
        </p:nvPicPr>
        <p:blipFill>
          <a:blip r:embed="rId6">
            <a:alphaModFix/>
          </a:blip>
          <a:stretch>
            <a:fillRect/>
          </a:stretch>
        </p:blipFill>
        <p:spPr>
          <a:xfrm>
            <a:off x="8193462" y="3624313"/>
            <a:ext cx="474624" cy="501720"/>
          </a:xfrm>
          <a:prstGeom prst="rect">
            <a:avLst/>
          </a:prstGeom>
          <a:noFill/>
          <a:ln>
            <a:noFill/>
          </a:ln>
        </p:spPr>
      </p:pic>
      <p:pic>
        <p:nvPicPr>
          <p:cNvPr id="266" name="Google Shape;266;p33"/>
          <p:cNvPicPr preferRelativeResize="0"/>
          <p:nvPr/>
        </p:nvPicPr>
        <p:blipFill>
          <a:blip r:embed="rId5">
            <a:alphaModFix/>
          </a:blip>
          <a:stretch>
            <a:fillRect/>
          </a:stretch>
        </p:blipFill>
        <p:spPr>
          <a:xfrm rot="10800000">
            <a:off x="8430774" y="4446702"/>
            <a:ext cx="315401" cy="323754"/>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6753"/>
        <p:cNvGrpSpPr/>
        <p:nvPr/>
      </p:nvGrpSpPr>
      <p:grpSpPr>
        <a:xfrm>
          <a:off x="0" y="0"/>
          <a:ext cx="0" cy="0"/>
          <a:chOff x="0" y="0"/>
          <a:chExt cx="0" cy="0"/>
        </a:xfrm>
      </p:grpSpPr>
      <p:grpSp>
        <p:nvGrpSpPr>
          <p:cNvPr id="6754" name="Google Shape;6754;p69"/>
          <p:cNvGrpSpPr/>
          <p:nvPr/>
        </p:nvGrpSpPr>
        <p:grpSpPr>
          <a:xfrm>
            <a:off x="717025" y="967615"/>
            <a:ext cx="1636117" cy="1526144"/>
            <a:chOff x="729238" y="1179665"/>
            <a:chExt cx="1636117" cy="1526144"/>
          </a:xfrm>
        </p:grpSpPr>
        <p:grpSp>
          <p:nvGrpSpPr>
            <p:cNvPr id="6755" name="Google Shape;6755;p69"/>
            <p:cNvGrpSpPr/>
            <p:nvPr/>
          </p:nvGrpSpPr>
          <p:grpSpPr>
            <a:xfrm>
              <a:off x="729238" y="1179665"/>
              <a:ext cx="80700" cy="1526144"/>
              <a:chOff x="729238" y="1179665"/>
              <a:chExt cx="80700" cy="1526144"/>
            </a:xfrm>
          </p:grpSpPr>
          <p:sp>
            <p:nvSpPr>
              <p:cNvPr id="6756" name="Google Shape;6756;p69"/>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9"/>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9"/>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9"/>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9"/>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9"/>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9"/>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9"/>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9"/>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9"/>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6" name="Google Shape;6766;p69"/>
            <p:cNvGrpSpPr/>
            <p:nvPr/>
          </p:nvGrpSpPr>
          <p:grpSpPr>
            <a:xfrm>
              <a:off x="903098" y="1179665"/>
              <a:ext cx="80700" cy="1526144"/>
              <a:chOff x="903098" y="1179665"/>
              <a:chExt cx="80700" cy="1526144"/>
            </a:xfrm>
          </p:grpSpPr>
          <p:sp>
            <p:nvSpPr>
              <p:cNvPr id="6767" name="Google Shape;6767;p69"/>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9"/>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9"/>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9"/>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9"/>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9"/>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9"/>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9"/>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9"/>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9"/>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7" name="Google Shape;6777;p69"/>
            <p:cNvGrpSpPr/>
            <p:nvPr/>
          </p:nvGrpSpPr>
          <p:grpSpPr>
            <a:xfrm>
              <a:off x="1076958" y="1179665"/>
              <a:ext cx="80700" cy="1526144"/>
              <a:chOff x="1076958" y="1179665"/>
              <a:chExt cx="80700" cy="1526144"/>
            </a:xfrm>
          </p:grpSpPr>
          <p:sp>
            <p:nvSpPr>
              <p:cNvPr id="6778" name="Google Shape;6778;p69"/>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9"/>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9"/>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9"/>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9"/>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9"/>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9"/>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9"/>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9"/>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9"/>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8" name="Google Shape;6788;p69"/>
            <p:cNvGrpSpPr/>
            <p:nvPr/>
          </p:nvGrpSpPr>
          <p:grpSpPr>
            <a:xfrm>
              <a:off x="1247707" y="1179665"/>
              <a:ext cx="80700" cy="1526144"/>
              <a:chOff x="1247707" y="1179665"/>
              <a:chExt cx="80700" cy="1526144"/>
            </a:xfrm>
          </p:grpSpPr>
          <p:sp>
            <p:nvSpPr>
              <p:cNvPr id="6789" name="Google Shape;6789;p69"/>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9"/>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9"/>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9"/>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9"/>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9"/>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9"/>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9"/>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9"/>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9"/>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9" name="Google Shape;6799;p69"/>
            <p:cNvGrpSpPr/>
            <p:nvPr/>
          </p:nvGrpSpPr>
          <p:grpSpPr>
            <a:xfrm>
              <a:off x="1421567" y="1179665"/>
              <a:ext cx="80700" cy="1526144"/>
              <a:chOff x="1421567" y="1179665"/>
              <a:chExt cx="80700" cy="1526144"/>
            </a:xfrm>
          </p:grpSpPr>
          <p:sp>
            <p:nvSpPr>
              <p:cNvPr id="6800" name="Google Shape;6800;p69"/>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9"/>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9"/>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9"/>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9"/>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9"/>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9"/>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9"/>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9"/>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9"/>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0" name="Google Shape;6810;p69"/>
            <p:cNvGrpSpPr/>
            <p:nvPr/>
          </p:nvGrpSpPr>
          <p:grpSpPr>
            <a:xfrm>
              <a:off x="1592327" y="1179665"/>
              <a:ext cx="80700" cy="1526144"/>
              <a:chOff x="1592327" y="1179665"/>
              <a:chExt cx="80700" cy="1526144"/>
            </a:xfrm>
          </p:grpSpPr>
          <p:sp>
            <p:nvSpPr>
              <p:cNvPr id="6811" name="Google Shape;6811;p69"/>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9"/>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9"/>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9"/>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9"/>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9"/>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9"/>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9"/>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9"/>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9"/>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69"/>
            <p:cNvGrpSpPr/>
            <p:nvPr/>
          </p:nvGrpSpPr>
          <p:grpSpPr>
            <a:xfrm>
              <a:off x="1766187" y="1179665"/>
              <a:ext cx="80700" cy="1526144"/>
              <a:chOff x="1766187" y="1179665"/>
              <a:chExt cx="80700" cy="1526144"/>
            </a:xfrm>
          </p:grpSpPr>
          <p:sp>
            <p:nvSpPr>
              <p:cNvPr id="6822" name="Google Shape;6822;p69"/>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9"/>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9"/>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9"/>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9"/>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9"/>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9"/>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9"/>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9"/>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9"/>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69"/>
            <p:cNvGrpSpPr/>
            <p:nvPr/>
          </p:nvGrpSpPr>
          <p:grpSpPr>
            <a:xfrm>
              <a:off x="1936935" y="1179665"/>
              <a:ext cx="80700" cy="1526144"/>
              <a:chOff x="1936935" y="1179665"/>
              <a:chExt cx="80700" cy="1526144"/>
            </a:xfrm>
          </p:grpSpPr>
          <p:sp>
            <p:nvSpPr>
              <p:cNvPr id="6833" name="Google Shape;6833;p69"/>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9"/>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9"/>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9"/>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9"/>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9"/>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9"/>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9"/>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9"/>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9"/>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3" name="Google Shape;6843;p69"/>
            <p:cNvGrpSpPr/>
            <p:nvPr/>
          </p:nvGrpSpPr>
          <p:grpSpPr>
            <a:xfrm>
              <a:off x="2110795" y="1179665"/>
              <a:ext cx="80700" cy="1526144"/>
              <a:chOff x="2110795" y="1179665"/>
              <a:chExt cx="80700" cy="1526144"/>
            </a:xfrm>
          </p:grpSpPr>
          <p:sp>
            <p:nvSpPr>
              <p:cNvPr id="6844" name="Google Shape;6844;p69"/>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9"/>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9"/>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9"/>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9"/>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9"/>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9"/>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9"/>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9"/>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9"/>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4" name="Google Shape;6854;p69"/>
            <p:cNvGrpSpPr/>
            <p:nvPr/>
          </p:nvGrpSpPr>
          <p:grpSpPr>
            <a:xfrm>
              <a:off x="2284655" y="1179665"/>
              <a:ext cx="80700" cy="1526144"/>
              <a:chOff x="2284655" y="1179665"/>
              <a:chExt cx="80700" cy="1526144"/>
            </a:xfrm>
          </p:grpSpPr>
          <p:sp>
            <p:nvSpPr>
              <p:cNvPr id="6855" name="Google Shape;6855;p69"/>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9"/>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9"/>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9"/>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9"/>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9"/>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9"/>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9"/>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9"/>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9"/>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65" name="Google Shape;6865;p69"/>
          <p:cNvGrpSpPr/>
          <p:nvPr/>
        </p:nvGrpSpPr>
        <p:grpSpPr>
          <a:xfrm>
            <a:off x="2611692" y="986753"/>
            <a:ext cx="1364248" cy="1102133"/>
            <a:chOff x="2623904" y="1198803"/>
            <a:chExt cx="1364248" cy="1102133"/>
          </a:xfrm>
        </p:grpSpPr>
        <p:grpSp>
          <p:nvGrpSpPr>
            <p:cNvPr id="6866" name="Google Shape;6866;p69"/>
            <p:cNvGrpSpPr/>
            <p:nvPr/>
          </p:nvGrpSpPr>
          <p:grpSpPr>
            <a:xfrm>
              <a:off x="2623907" y="1198803"/>
              <a:ext cx="1364245" cy="273000"/>
              <a:chOff x="2623907" y="1198803"/>
              <a:chExt cx="1364245" cy="273000"/>
            </a:xfrm>
          </p:grpSpPr>
          <p:sp>
            <p:nvSpPr>
              <p:cNvPr id="6867" name="Google Shape;6867;p69"/>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9"/>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9"/>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9"/>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9"/>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2" name="Google Shape;6872;p69"/>
            <p:cNvGrpSpPr/>
            <p:nvPr/>
          </p:nvGrpSpPr>
          <p:grpSpPr>
            <a:xfrm>
              <a:off x="2623904" y="1476964"/>
              <a:ext cx="1364245" cy="273000"/>
              <a:chOff x="2623904" y="1476964"/>
              <a:chExt cx="1364245" cy="273000"/>
            </a:xfrm>
          </p:grpSpPr>
          <p:sp>
            <p:nvSpPr>
              <p:cNvPr id="6873" name="Google Shape;6873;p69"/>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9"/>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9"/>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9"/>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9"/>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8" name="Google Shape;6878;p69"/>
            <p:cNvGrpSpPr/>
            <p:nvPr/>
          </p:nvGrpSpPr>
          <p:grpSpPr>
            <a:xfrm>
              <a:off x="2623907" y="1749775"/>
              <a:ext cx="1364245" cy="273000"/>
              <a:chOff x="2623907" y="1749775"/>
              <a:chExt cx="1364245" cy="273000"/>
            </a:xfrm>
          </p:grpSpPr>
          <p:sp>
            <p:nvSpPr>
              <p:cNvPr id="6879" name="Google Shape;6879;p69"/>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9"/>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9"/>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9"/>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9"/>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4" name="Google Shape;6884;p69"/>
            <p:cNvGrpSpPr/>
            <p:nvPr/>
          </p:nvGrpSpPr>
          <p:grpSpPr>
            <a:xfrm>
              <a:off x="2623904" y="2027936"/>
              <a:ext cx="1364245" cy="273000"/>
              <a:chOff x="2623904" y="2027936"/>
              <a:chExt cx="1364245" cy="273000"/>
            </a:xfrm>
          </p:grpSpPr>
          <p:sp>
            <p:nvSpPr>
              <p:cNvPr id="6885" name="Google Shape;6885;p69"/>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9"/>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9"/>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9"/>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9"/>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90" name="Google Shape;6890;p69"/>
          <p:cNvGrpSpPr/>
          <p:nvPr/>
        </p:nvGrpSpPr>
        <p:grpSpPr>
          <a:xfrm>
            <a:off x="2601153" y="2445826"/>
            <a:ext cx="1387541" cy="159124"/>
            <a:chOff x="3200660" y="2180272"/>
            <a:chExt cx="2563824" cy="378237"/>
          </a:xfrm>
        </p:grpSpPr>
        <p:sp>
          <p:nvSpPr>
            <p:cNvPr id="6891" name="Google Shape;6891;p6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9" name="Google Shape;6909;p69"/>
          <p:cNvGrpSpPr/>
          <p:nvPr/>
        </p:nvGrpSpPr>
        <p:grpSpPr>
          <a:xfrm>
            <a:off x="2597677" y="2723590"/>
            <a:ext cx="1390502" cy="159625"/>
            <a:chOff x="3530150" y="2790075"/>
            <a:chExt cx="1962600" cy="225300"/>
          </a:xfrm>
        </p:grpSpPr>
        <p:sp>
          <p:nvSpPr>
            <p:cNvPr id="6910" name="Google Shape;6910;p69"/>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9"/>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69"/>
          <p:cNvGrpSpPr/>
          <p:nvPr/>
        </p:nvGrpSpPr>
        <p:grpSpPr>
          <a:xfrm>
            <a:off x="2597735" y="3001855"/>
            <a:ext cx="1411629" cy="154175"/>
            <a:chOff x="3558802" y="4011244"/>
            <a:chExt cx="1866000" cy="111600"/>
          </a:xfrm>
        </p:grpSpPr>
        <p:sp>
          <p:nvSpPr>
            <p:cNvPr id="6913" name="Google Shape;6913;p69"/>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9"/>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5" name="Google Shape;6915;p69"/>
          <p:cNvGrpSpPr/>
          <p:nvPr/>
        </p:nvGrpSpPr>
        <p:grpSpPr>
          <a:xfrm>
            <a:off x="2598023" y="2207425"/>
            <a:ext cx="1383503" cy="119761"/>
            <a:chOff x="3465975" y="2270258"/>
            <a:chExt cx="1986364" cy="171947"/>
          </a:xfrm>
        </p:grpSpPr>
        <p:sp>
          <p:nvSpPr>
            <p:cNvPr id="6916" name="Google Shape;6916;p6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9"/>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9"/>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9"/>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9"/>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9"/>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69"/>
          <p:cNvGrpSpPr/>
          <p:nvPr/>
        </p:nvGrpSpPr>
        <p:grpSpPr>
          <a:xfrm>
            <a:off x="2609030" y="3571198"/>
            <a:ext cx="1369531" cy="195460"/>
            <a:chOff x="723300" y="4253549"/>
            <a:chExt cx="2276482" cy="324900"/>
          </a:xfrm>
        </p:grpSpPr>
        <p:sp>
          <p:nvSpPr>
            <p:cNvPr id="6925" name="Google Shape;6925;p6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9"/>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0" name="Google Shape;6930;p69"/>
          <p:cNvGrpSpPr/>
          <p:nvPr/>
        </p:nvGrpSpPr>
        <p:grpSpPr>
          <a:xfrm>
            <a:off x="2598591" y="3272439"/>
            <a:ext cx="1389066" cy="180119"/>
            <a:chOff x="705948" y="3788465"/>
            <a:chExt cx="2308953" cy="299400"/>
          </a:xfrm>
        </p:grpSpPr>
        <p:sp>
          <p:nvSpPr>
            <p:cNvPr id="6931" name="Google Shape;6931;p6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9"/>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9"/>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6" name="Google Shape;6936;p69"/>
          <p:cNvGrpSpPr/>
          <p:nvPr/>
        </p:nvGrpSpPr>
        <p:grpSpPr>
          <a:xfrm>
            <a:off x="4195581" y="1876393"/>
            <a:ext cx="1433821" cy="191501"/>
            <a:chOff x="4273350" y="2088443"/>
            <a:chExt cx="1433821" cy="191501"/>
          </a:xfrm>
        </p:grpSpPr>
        <p:grpSp>
          <p:nvGrpSpPr>
            <p:cNvPr id="6937" name="Google Shape;6937;p69"/>
            <p:cNvGrpSpPr/>
            <p:nvPr/>
          </p:nvGrpSpPr>
          <p:grpSpPr>
            <a:xfrm>
              <a:off x="4273350" y="2088443"/>
              <a:ext cx="1433821" cy="0"/>
              <a:chOff x="5224975" y="2962250"/>
              <a:chExt cx="1544400" cy="0"/>
            </a:xfrm>
          </p:grpSpPr>
          <p:cxnSp>
            <p:nvCxnSpPr>
              <p:cNvPr id="6938" name="Google Shape;6938;p6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939" name="Google Shape;6939;p69"/>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6940" name="Google Shape;6940;p69"/>
            <p:cNvGrpSpPr/>
            <p:nvPr/>
          </p:nvGrpSpPr>
          <p:grpSpPr>
            <a:xfrm>
              <a:off x="4273350" y="2279944"/>
              <a:ext cx="1433821" cy="0"/>
              <a:chOff x="5224975" y="2962250"/>
              <a:chExt cx="1544400" cy="0"/>
            </a:xfrm>
          </p:grpSpPr>
          <p:cxnSp>
            <p:nvCxnSpPr>
              <p:cNvPr id="6941" name="Google Shape;6941;p69"/>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6942" name="Google Shape;6942;p69"/>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6943" name="Google Shape;6943;p69"/>
          <p:cNvGrpSpPr/>
          <p:nvPr/>
        </p:nvGrpSpPr>
        <p:grpSpPr>
          <a:xfrm>
            <a:off x="2646528" y="3885297"/>
            <a:ext cx="1304609" cy="294074"/>
            <a:chOff x="2658741" y="4097347"/>
            <a:chExt cx="1304609" cy="294074"/>
          </a:xfrm>
        </p:grpSpPr>
        <p:grpSp>
          <p:nvGrpSpPr>
            <p:cNvPr id="6944" name="Google Shape;6944;p69"/>
            <p:cNvGrpSpPr/>
            <p:nvPr/>
          </p:nvGrpSpPr>
          <p:grpSpPr>
            <a:xfrm>
              <a:off x="2658741" y="4097347"/>
              <a:ext cx="118572" cy="294074"/>
              <a:chOff x="3343310" y="4475555"/>
              <a:chExt cx="127717" cy="316753"/>
            </a:xfrm>
          </p:grpSpPr>
          <p:sp>
            <p:nvSpPr>
              <p:cNvPr id="6945" name="Google Shape;6945;p6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7" name="Google Shape;6947;p69"/>
            <p:cNvGrpSpPr/>
            <p:nvPr/>
          </p:nvGrpSpPr>
          <p:grpSpPr>
            <a:xfrm>
              <a:off x="3815519" y="4098388"/>
              <a:ext cx="147831" cy="291991"/>
              <a:chOff x="3527539" y="4476677"/>
              <a:chExt cx="159232" cy="314510"/>
            </a:xfrm>
          </p:grpSpPr>
          <p:sp>
            <p:nvSpPr>
              <p:cNvPr id="6948" name="Google Shape;6948;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0" name="Google Shape;6950;p69"/>
            <p:cNvGrpSpPr/>
            <p:nvPr/>
          </p:nvGrpSpPr>
          <p:grpSpPr>
            <a:xfrm>
              <a:off x="3511696" y="4098388"/>
              <a:ext cx="147831" cy="291991"/>
              <a:chOff x="3527539" y="4476677"/>
              <a:chExt cx="159232" cy="314510"/>
            </a:xfrm>
          </p:grpSpPr>
          <p:sp>
            <p:nvSpPr>
              <p:cNvPr id="6951" name="Google Shape;6951;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3" name="Google Shape;6953;p69"/>
            <p:cNvGrpSpPr/>
            <p:nvPr/>
          </p:nvGrpSpPr>
          <p:grpSpPr>
            <a:xfrm>
              <a:off x="3207874" y="4098388"/>
              <a:ext cx="147831" cy="291991"/>
              <a:chOff x="3527539" y="4476677"/>
              <a:chExt cx="159232" cy="314510"/>
            </a:xfrm>
          </p:grpSpPr>
          <p:sp>
            <p:nvSpPr>
              <p:cNvPr id="6954" name="Google Shape;6954;p6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6" name="Google Shape;6956;p69"/>
            <p:cNvGrpSpPr/>
            <p:nvPr/>
          </p:nvGrpSpPr>
          <p:grpSpPr>
            <a:xfrm>
              <a:off x="2933305" y="4097347"/>
              <a:ext cx="118572" cy="294074"/>
              <a:chOff x="3343310" y="4475555"/>
              <a:chExt cx="127717" cy="316753"/>
            </a:xfrm>
          </p:grpSpPr>
          <p:sp>
            <p:nvSpPr>
              <p:cNvPr id="6957" name="Google Shape;6957;p6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959" name="Google Shape;6959;p69"/>
          <p:cNvGrpSpPr/>
          <p:nvPr/>
        </p:nvGrpSpPr>
        <p:grpSpPr>
          <a:xfrm>
            <a:off x="4197136" y="963991"/>
            <a:ext cx="1430711" cy="751237"/>
            <a:chOff x="5159450" y="1919950"/>
            <a:chExt cx="1541050" cy="862500"/>
          </a:xfrm>
        </p:grpSpPr>
        <p:sp>
          <p:nvSpPr>
            <p:cNvPr id="6960" name="Google Shape;6960;p6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6961" name="Google Shape;6961;p69"/>
            <p:cNvGrpSpPr/>
            <p:nvPr/>
          </p:nvGrpSpPr>
          <p:grpSpPr>
            <a:xfrm>
              <a:off x="5159450" y="1919950"/>
              <a:ext cx="1541050" cy="862500"/>
              <a:chOff x="5159450" y="1919950"/>
              <a:chExt cx="1541050" cy="862500"/>
            </a:xfrm>
          </p:grpSpPr>
          <p:cxnSp>
            <p:nvCxnSpPr>
              <p:cNvPr id="6962" name="Google Shape;6962;p6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6963" name="Google Shape;6963;p6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6964" name="Google Shape;6964;p69"/>
          <p:cNvGrpSpPr/>
          <p:nvPr/>
        </p:nvGrpSpPr>
        <p:grpSpPr>
          <a:xfrm>
            <a:off x="4245274" y="2227761"/>
            <a:ext cx="1334436" cy="967914"/>
            <a:chOff x="4294923" y="2439811"/>
            <a:chExt cx="1334436" cy="967914"/>
          </a:xfrm>
        </p:grpSpPr>
        <p:grpSp>
          <p:nvGrpSpPr>
            <p:cNvPr id="6965" name="Google Shape;6965;p69"/>
            <p:cNvGrpSpPr/>
            <p:nvPr/>
          </p:nvGrpSpPr>
          <p:grpSpPr>
            <a:xfrm>
              <a:off x="4960455" y="2469658"/>
              <a:ext cx="668904" cy="885524"/>
              <a:chOff x="4960455" y="2469658"/>
              <a:chExt cx="668904" cy="885524"/>
            </a:xfrm>
          </p:grpSpPr>
          <p:sp>
            <p:nvSpPr>
              <p:cNvPr id="6966" name="Google Shape;6966;p69"/>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9"/>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9"/>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9"/>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9"/>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9"/>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2" name="Google Shape;6972;p69"/>
            <p:cNvGrpSpPr/>
            <p:nvPr/>
          </p:nvGrpSpPr>
          <p:grpSpPr>
            <a:xfrm>
              <a:off x="4294923" y="2469658"/>
              <a:ext cx="668951" cy="885524"/>
              <a:chOff x="4294923" y="2469658"/>
              <a:chExt cx="668951" cy="885524"/>
            </a:xfrm>
          </p:grpSpPr>
          <p:sp>
            <p:nvSpPr>
              <p:cNvPr id="6973" name="Google Shape;6973;p69"/>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9"/>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9"/>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9"/>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9"/>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9"/>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79" name="Google Shape;6979;p69"/>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0" name="Google Shape;6980;p69"/>
          <p:cNvGrpSpPr/>
          <p:nvPr/>
        </p:nvGrpSpPr>
        <p:grpSpPr>
          <a:xfrm>
            <a:off x="4231477" y="3282206"/>
            <a:ext cx="1430949" cy="897289"/>
            <a:chOff x="4351371" y="3547942"/>
            <a:chExt cx="1345130" cy="843475"/>
          </a:xfrm>
        </p:grpSpPr>
        <p:grpSp>
          <p:nvGrpSpPr>
            <p:cNvPr id="6981" name="Google Shape;6981;p69"/>
            <p:cNvGrpSpPr/>
            <p:nvPr/>
          </p:nvGrpSpPr>
          <p:grpSpPr>
            <a:xfrm>
              <a:off x="4351371" y="4209917"/>
              <a:ext cx="1345130" cy="181500"/>
              <a:chOff x="4351371" y="4209917"/>
              <a:chExt cx="1345130" cy="181500"/>
            </a:xfrm>
          </p:grpSpPr>
          <p:sp>
            <p:nvSpPr>
              <p:cNvPr id="6982" name="Google Shape;6982;p69"/>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83" name="Google Shape;6983;p69"/>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6984" name="Google Shape;6984;p69"/>
            <p:cNvGrpSpPr/>
            <p:nvPr/>
          </p:nvGrpSpPr>
          <p:grpSpPr>
            <a:xfrm>
              <a:off x="4403010" y="3985221"/>
              <a:ext cx="1109518" cy="181500"/>
              <a:chOff x="4403010" y="3985221"/>
              <a:chExt cx="1109518" cy="181500"/>
            </a:xfrm>
          </p:grpSpPr>
          <p:sp>
            <p:nvSpPr>
              <p:cNvPr id="6985" name="Google Shape;6985;p69"/>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86" name="Google Shape;6986;p69"/>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6987" name="Google Shape;6987;p69"/>
            <p:cNvGrpSpPr/>
            <p:nvPr/>
          </p:nvGrpSpPr>
          <p:grpSpPr>
            <a:xfrm>
              <a:off x="4618704" y="3766582"/>
              <a:ext cx="807858" cy="181500"/>
              <a:chOff x="4618704" y="3766582"/>
              <a:chExt cx="807858" cy="181500"/>
            </a:xfrm>
          </p:grpSpPr>
          <p:sp>
            <p:nvSpPr>
              <p:cNvPr id="6988" name="Google Shape;6988;p69"/>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89" name="Google Shape;6989;p69"/>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6990" name="Google Shape;6990;p69"/>
            <p:cNvGrpSpPr/>
            <p:nvPr/>
          </p:nvGrpSpPr>
          <p:grpSpPr>
            <a:xfrm>
              <a:off x="4735238" y="3547942"/>
              <a:ext cx="462839" cy="181500"/>
              <a:chOff x="4735238" y="3547942"/>
              <a:chExt cx="462839" cy="181500"/>
            </a:xfrm>
          </p:grpSpPr>
          <p:sp>
            <p:nvSpPr>
              <p:cNvPr id="6991" name="Google Shape;6991;p69"/>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92" name="Google Shape;6992;p69"/>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6993" name="Google Shape;6993;p69"/>
          <p:cNvGrpSpPr/>
          <p:nvPr/>
        </p:nvGrpSpPr>
        <p:grpSpPr>
          <a:xfrm>
            <a:off x="7407835" y="2217530"/>
            <a:ext cx="1020955" cy="928853"/>
            <a:chOff x="926675" y="238125"/>
            <a:chExt cx="5755100" cy="5232975"/>
          </a:xfrm>
        </p:grpSpPr>
        <p:sp>
          <p:nvSpPr>
            <p:cNvPr id="6994" name="Google Shape;6994;p69"/>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9"/>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9"/>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9"/>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8" name="Google Shape;6998;p69"/>
          <p:cNvGrpSpPr/>
          <p:nvPr/>
        </p:nvGrpSpPr>
        <p:grpSpPr>
          <a:xfrm>
            <a:off x="715208" y="2616265"/>
            <a:ext cx="1695374" cy="1560837"/>
            <a:chOff x="727421" y="2828315"/>
            <a:chExt cx="1695374" cy="1560837"/>
          </a:xfrm>
        </p:grpSpPr>
        <p:grpSp>
          <p:nvGrpSpPr>
            <p:cNvPr id="6999" name="Google Shape;6999;p69"/>
            <p:cNvGrpSpPr/>
            <p:nvPr/>
          </p:nvGrpSpPr>
          <p:grpSpPr>
            <a:xfrm>
              <a:off x="727421" y="2828315"/>
              <a:ext cx="1695374" cy="1560837"/>
              <a:chOff x="734799" y="2782450"/>
              <a:chExt cx="1571100" cy="1577400"/>
            </a:xfrm>
          </p:grpSpPr>
          <p:cxnSp>
            <p:nvCxnSpPr>
              <p:cNvPr id="7000" name="Google Shape;7000;p6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7001" name="Google Shape;7001;p6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7002" name="Google Shape;7002;p69"/>
            <p:cNvGrpSpPr/>
            <p:nvPr/>
          </p:nvGrpSpPr>
          <p:grpSpPr>
            <a:xfrm>
              <a:off x="819108" y="2882501"/>
              <a:ext cx="1556791" cy="1426186"/>
              <a:chOff x="819108" y="2882501"/>
              <a:chExt cx="1556791" cy="1426186"/>
            </a:xfrm>
          </p:grpSpPr>
          <p:grpSp>
            <p:nvGrpSpPr>
              <p:cNvPr id="7003" name="Google Shape;7003;p69"/>
              <p:cNvGrpSpPr/>
              <p:nvPr/>
            </p:nvGrpSpPr>
            <p:grpSpPr>
              <a:xfrm>
                <a:off x="819108" y="2882501"/>
                <a:ext cx="103104" cy="1426186"/>
                <a:chOff x="4674013" y="3100904"/>
                <a:chExt cx="122758" cy="1698043"/>
              </a:xfrm>
            </p:grpSpPr>
            <p:sp>
              <p:nvSpPr>
                <p:cNvPr id="7004" name="Google Shape;7004;p6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1" name="Google Shape;7011;p69"/>
              <p:cNvGrpSpPr/>
              <p:nvPr/>
            </p:nvGrpSpPr>
            <p:grpSpPr>
              <a:xfrm>
                <a:off x="1062475" y="2882501"/>
                <a:ext cx="103104" cy="1426186"/>
                <a:chOff x="4940438" y="3100904"/>
                <a:chExt cx="122758" cy="1698043"/>
              </a:xfrm>
            </p:grpSpPr>
            <p:sp>
              <p:nvSpPr>
                <p:cNvPr id="7012" name="Google Shape;7012;p6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69"/>
              <p:cNvGrpSpPr/>
              <p:nvPr/>
            </p:nvGrpSpPr>
            <p:grpSpPr>
              <a:xfrm>
                <a:off x="1299324" y="2882501"/>
                <a:ext cx="103104" cy="1426186"/>
                <a:chOff x="5206863" y="3100904"/>
                <a:chExt cx="122758" cy="1698043"/>
              </a:xfrm>
            </p:grpSpPr>
            <p:sp>
              <p:nvSpPr>
                <p:cNvPr id="7020" name="Google Shape;7020;p6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7" name="Google Shape;7027;p69"/>
              <p:cNvGrpSpPr/>
              <p:nvPr/>
            </p:nvGrpSpPr>
            <p:grpSpPr>
              <a:xfrm>
                <a:off x="1786057" y="2882501"/>
                <a:ext cx="103104" cy="1426186"/>
                <a:chOff x="6006138" y="3143629"/>
                <a:chExt cx="122758" cy="1698043"/>
              </a:xfrm>
            </p:grpSpPr>
            <p:sp>
              <p:nvSpPr>
                <p:cNvPr id="7028" name="Google Shape;7028;p6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5" name="Google Shape;7035;p69"/>
              <p:cNvGrpSpPr/>
              <p:nvPr/>
            </p:nvGrpSpPr>
            <p:grpSpPr>
              <a:xfrm>
                <a:off x="2029422" y="2882501"/>
                <a:ext cx="103104" cy="1426186"/>
                <a:chOff x="6805413" y="3100904"/>
                <a:chExt cx="122758" cy="1698043"/>
              </a:xfrm>
            </p:grpSpPr>
            <p:sp>
              <p:nvSpPr>
                <p:cNvPr id="7036" name="Google Shape;7036;p6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3" name="Google Shape;7043;p69"/>
              <p:cNvGrpSpPr/>
              <p:nvPr/>
            </p:nvGrpSpPr>
            <p:grpSpPr>
              <a:xfrm>
                <a:off x="2272795" y="2882501"/>
                <a:ext cx="103104" cy="1426186"/>
                <a:chOff x="5206863" y="3100904"/>
                <a:chExt cx="122758" cy="1698043"/>
              </a:xfrm>
            </p:grpSpPr>
            <p:sp>
              <p:nvSpPr>
                <p:cNvPr id="7044" name="Google Shape;7044;p6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1" name="Google Shape;7051;p69"/>
              <p:cNvGrpSpPr/>
              <p:nvPr/>
            </p:nvGrpSpPr>
            <p:grpSpPr>
              <a:xfrm>
                <a:off x="1542694" y="2882501"/>
                <a:ext cx="103104" cy="1426186"/>
                <a:chOff x="6006138" y="3143629"/>
                <a:chExt cx="122758" cy="1698043"/>
              </a:xfrm>
            </p:grpSpPr>
            <p:sp>
              <p:nvSpPr>
                <p:cNvPr id="7052" name="Google Shape;7052;p6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059" name="Google Shape;7059;p69"/>
          <p:cNvGrpSpPr/>
          <p:nvPr/>
        </p:nvGrpSpPr>
        <p:grpSpPr>
          <a:xfrm>
            <a:off x="5671259" y="3305987"/>
            <a:ext cx="2749952" cy="870677"/>
            <a:chOff x="238125" y="1725700"/>
            <a:chExt cx="7139025" cy="2260325"/>
          </a:xfrm>
        </p:grpSpPr>
        <p:sp>
          <p:nvSpPr>
            <p:cNvPr id="7060" name="Google Shape;7060;p69"/>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9"/>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9"/>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9"/>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9"/>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9"/>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9"/>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9"/>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9"/>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9"/>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0" name="Google Shape;7070;p69"/>
          <p:cNvGrpSpPr/>
          <p:nvPr/>
        </p:nvGrpSpPr>
        <p:grpSpPr>
          <a:xfrm>
            <a:off x="5941423" y="2247733"/>
            <a:ext cx="1105452" cy="916747"/>
            <a:chOff x="5249100" y="1210600"/>
            <a:chExt cx="3502700" cy="2904775"/>
          </a:xfrm>
        </p:grpSpPr>
        <p:sp>
          <p:nvSpPr>
            <p:cNvPr id="7071" name="Google Shape;7071;p6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75" name="Google Shape;7075;p69"/>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7076" name="Google Shape;7076;p69"/>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7077" name="Google Shape;7077;p69"/>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7078" name="Google Shape;7078;p69"/>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7079" name="Google Shape;7079;p69"/>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69"/>
          <p:cNvGrpSpPr/>
          <p:nvPr/>
        </p:nvGrpSpPr>
        <p:grpSpPr>
          <a:xfrm>
            <a:off x="7123971" y="967151"/>
            <a:ext cx="1304650" cy="1124856"/>
            <a:chOff x="7287122" y="1165658"/>
            <a:chExt cx="1219413" cy="1051365"/>
          </a:xfrm>
        </p:grpSpPr>
        <p:grpSp>
          <p:nvGrpSpPr>
            <p:cNvPr id="7081" name="Google Shape;7081;p69"/>
            <p:cNvGrpSpPr/>
            <p:nvPr/>
          </p:nvGrpSpPr>
          <p:grpSpPr>
            <a:xfrm>
              <a:off x="7287122" y="1969723"/>
              <a:ext cx="1219413" cy="247300"/>
              <a:chOff x="7287122" y="1969723"/>
              <a:chExt cx="1219413" cy="247300"/>
            </a:xfrm>
          </p:grpSpPr>
          <p:sp>
            <p:nvSpPr>
              <p:cNvPr id="7082" name="Google Shape;7082;p69"/>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3" name="Google Shape;7083;p69"/>
              <p:cNvGrpSpPr/>
              <p:nvPr/>
            </p:nvGrpSpPr>
            <p:grpSpPr>
              <a:xfrm>
                <a:off x="7287122" y="2063892"/>
                <a:ext cx="1151753" cy="73428"/>
                <a:chOff x="7287122" y="2063892"/>
                <a:chExt cx="1151753" cy="73428"/>
              </a:xfrm>
            </p:grpSpPr>
            <p:sp>
              <p:nvSpPr>
                <p:cNvPr id="7084" name="Google Shape;7084;p69"/>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85" name="Google Shape;7085;p6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7086" name="Google Shape;7086;p69"/>
            <p:cNvGrpSpPr/>
            <p:nvPr/>
          </p:nvGrpSpPr>
          <p:grpSpPr>
            <a:xfrm>
              <a:off x="7287122" y="1712201"/>
              <a:ext cx="1219403" cy="246767"/>
              <a:chOff x="7287122" y="1712201"/>
              <a:chExt cx="1219403" cy="246767"/>
            </a:xfrm>
          </p:grpSpPr>
          <p:sp>
            <p:nvSpPr>
              <p:cNvPr id="7087" name="Google Shape;7087;p69"/>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88" name="Google Shape;7088;p69"/>
              <p:cNvGrpSpPr/>
              <p:nvPr/>
            </p:nvGrpSpPr>
            <p:grpSpPr>
              <a:xfrm>
                <a:off x="7287122" y="1842861"/>
                <a:ext cx="1005303" cy="73419"/>
                <a:chOff x="7287122" y="1842861"/>
                <a:chExt cx="1005303" cy="73419"/>
              </a:xfrm>
            </p:grpSpPr>
            <p:sp>
              <p:nvSpPr>
                <p:cNvPr id="7089" name="Google Shape;7089;p6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90" name="Google Shape;7090;p6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7091" name="Google Shape;7091;p69"/>
            <p:cNvGrpSpPr/>
            <p:nvPr/>
          </p:nvGrpSpPr>
          <p:grpSpPr>
            <a:xfrm>
              <a:off x="7287122" y="1447520"/>
              <a:ext cx="1219403" cy="286667"/>
              <a:chOff x="7287122" y="1447520"/>
              <a:chExt cx="1219403" cy="286667"/>
            </a:xfrm>
          </p:grpSpPr>
          <p:sp>
            <p:nvSpPr>
              <p:cNvPr id="7092" name="Google Shape;7092;p69"/>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3" name="Google Shape;7093;p69"/>
              <p:cNvGrpSpPr/>
              <p:nvPr/>
            </p:nvGrpSpPr>
            <p:grpSpPr>
              <a:xfrm>
                <a:off x="7287122" y="1581977"/>
                <a:ext cx="852803" cy="73428"/>
                <a:chOff x="7287122" y="1581977"/>
                <a:chExt cx="852803" cy="73428"/>
              </a:xfrm>
            </p:grpSpPr>
            <p:sp>
              <p:nvSpPr>
                <p:cNvPr id="7094" name="Google Shape;7094;p69"/>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95" name="Google Shape;7095;p6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7096" name="Google Shape;7096;p69"/>
            <p:cNvGrpSpPr/>
            <p:nvPr/>
          </p:nvGrpSpPr>
          <p:grpSpPr>
            <a:xfrm>
              <a:off x="7287122" y="1165658"/>
              <a:ext cx="1219403" cy="344253"/>
              <a:chOff x="7287122" y="1165658"/>
              <a:chExt cx="1219403" cy="344253"/>
            </a:xfrm>
          </p:grpSpPr>
          <p:sp>
            <p:nvSpPr>
              <p:cNvPr id="7097" name="Google Shape;7097;p69"/>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8" name="Google Shape;7098;p69"/>
              <p:cNvGrpSpPr/>
              <p:nvPr/>
            </p:nvGrpSpPr>
            <p:grpSpPr>
              <a:xfrm>
                <a:off x="7287122" y="1341025"/>
                <a:ext cx="695703" cy="73419"/>
                <a:chOff x="7287122" y="1341025"/>
                <a:chExt cx="695703" cy="73419"/>
              </a:xfrm>
            </p:grpSpPr>
            <p:sp>
              <p:nvSpPr>
                <p:cNvPr id="7099" name="Google Shape;7099;p69"/>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00" name="Google Shape;7100;p6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7101" name="Google Shape;7101;p69"/>
          <p:cNvGrpSpPr/>
          <p:nvPr/>
        </p:nvGrpSpPr>
        <p:grpSpPr>
          <a:xfrm>
            <a:off x="5790463" y="973174"/>
            <a:ext cx="1397729" cy="1098540"/>
            <a:chOff x="5900602" y="1193063"/>
            <a:chExt cx="1299851" cy="1021707"/>
          </a:xfrm>
        </p:grpSpPr>
        <p:grpSp>
          <p:nvGrpSpPr>
            <p:cNvPr id="7102" name="Google Shape;7102;p69"/>
            <p:cNvGrpSpPr/>
            <p:nvPr/>
          </p:nvGrpSpPr>
          <p:grpSpPr>
            <a:xfrm>
              <a:off x="6520337" y="1193063"/>
              <a:ext cx="341815" cy="799959"/>
              <a:chOff x="6520337" y="1193063"/>
              <a:chExt cx="341815" cy="799959"/>
            </a:xfrm>
          </p:grpSpPr>
          <p:grpSp>
            <p:nvGrpSpPr>
              <p:cNvPr id="7103" name="Google Shape;7103;p69"/>
              <p:cNvGrpSpPr/>
              <p:nvPr/>
            </p:nvGrpSpPr>
            <p:grpSpPr>
              <a:xfrm>
                <a:off x="6520337" y="1589527"/>
                <a:ext cx="213950" cy="403494"/>
                <a:chOff x="6520337" y="1589527"/>
                <a:chExt cx="213950" cy="403494"/>
              </a:xfrm>
            </p:grpSpPr>
            <p:sp>
              <p:nvSpPr>
                <p:cNvPr id="7104" name="Google Shape;7104;p69"/>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9"/>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69"/>
              <p:cNvGrpSpPr/>
              <p:nvPr/>
            </p:nvGrpSpPr>
            <p:grpSpPr>
              <a:xfrm>
                <a:off x="6577204" y="1193063"/>
                <a:ext cx="284947" cy="464512"/>
                <a:chOff x="6577204" y="1193063"/>
                <a:chExt cx="284947" cy="464512"/>
              </a:xfrm>
            </p:grpSpPr>
            <p:sp>
              <p:nvSpPr>
                <p:cNvPr id="7107" name="Google Shape;7107;p69"/>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08" name="Google Shape;7108;p69"/>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7109" name="Google Shape;7109;p69"/>
            <p:cNvGrpSpPr/>
            <p:nvPr/>
          </p:nvGrpSpPr>
          <p:grpSpPr>
            <a:xfrm>
              <a:off x="6238903" y="1193063"/>
              <a:ext cx="300475" cy="900152"/>
              <a:chOff x="6238903" y="1193063"/>
              <a:chExt cx="300475" cy="900152"/>
            </a:xfrm>
          </p:grpSpPr>
          <p:grpSp>
            <p:nvGrpSpPr>
              <p:cNvPr id="7110" name="Google Shape;7110;p69"/>
              <p:cNvGrpSpPr/>
              <p:nvPr/>
            </p:nvGrpSpPr>
            <p:grpSpPr>
              <a:xfrm>
                <a:off x="6290865" y="1489315"/>
                <a:ext cx="248514" cy="603900"/>
                <a:chOff x="6290865" y="1489315"/>
                <a:chExt cx="248514" cy="603900"/>
              </a:xfrm>
            </p:grpSpPr>
            <p:sp>
              <p:nvSpPr>
                <p:cNvPr id="7111" name="Google Shape;7111;p69"/>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9"/>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3" name="Google Shape;7113;p69"/>
              <p:cNvGrpSpPr/>
              <p:nvPr/>
            </p:nvGrpSpPr>
            <p:grpSpPr>
              <a:xfrm>
                <a:off x="6238903" y="1193063"/>
                <a:ext cx="284947" cy="333087"/>
                <a:chOff x="6238903" y="1193063"/>
                <a:chExt cx="284947" cy="333087"/>
              </a:xfrm>
            </p:grpSpPr>
            <p:sp>
              <p:nvSpPr>
                <p:cNvPr id="7114" name="Google Shape;7114;p69"/>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15" name="Google Shape;7115;p69"/>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7116" name="Google Shape;7116;p69"/>
            <p:cNvGrpSpPr/>
            <p:nvPr/>
          </p:nvGrpSpPr>
          <p:grpSpPr>
            <a:xfrm>
              <a:off x="5900602" y="1193063"/>
              <a:ext cx="444345" cy="1021707"/>
              <a:chOff x="5900602" y="1193063"/>
              <a:chExt cx="444345" cy="1021707"/>
            </a:xfrm>
          </p:grpSpPr>
          <p:grpSp>
            <p:nvGrpSpPr>
              <p:cNvPr id="7117" name="Google Shape;7117;p69"/>
              <p:cNvGrpSpPr/>
              <p:nvPr/>
            </p:nvGrpSpPr>
            <p:grpSpPr>
              <a:xfrm>
                <a:off x="6046501" y="1367785"/>
                <a:ext cx="298446" cy="846986"/>
                <a:chOff x="6046501" y="1367785"/>
                <a:chExt cx="298446" cy="846986"/>
              </a:xfrm>
            </p:grpSpPr>
            <p:sp>
              <p:nvSpPr>
                <p:cNvPr id="7118" name="Google Shape;7118;p69"/>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9"/>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69"/>
              <p:cNvGrpSpPr/>
              <p:nvPr/>
            </p:nvGrpSpPr>
            <p:grpSpPr>
              <a:xfrm>
                <a:off x="5900602" y="1193063"/>
                <a:ext cx="284947" cy="182312"/>
                <a:chOff x="5900602" y="1193063"/>
                <a:chExt cx="284947" cy="182312"/>
              </a:xfrm>
            </p:grpSpPr>
            <p:sp>
              <p:nvSpPr>
                <p:cNvPr id="7121" name="Google Shape;7121;p69"/>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22" name="Google Shape;7122;p6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7123" name="Google Shape;7123;p69"/>
            <p:cNvGrpSpPr/>
            <p:nvPr/>
          </p:nvGrpSpPr>
          <p:grpSpPr>
            <a:xfrm>
              <a:off x="6738300" y="1193063"/>
              <a:ext cx="462153" cy="707634"/>
              <a:chOff x="6738300" y="1193063"/>
              <a:chExt cx="462153" cy="707634"/>
            </a:xfrm>
          </p:grpSpPr>
          <p:grpSp>
            <p:nvGrpSpPr>
              <p:cNvPr id="7124" name="Google Shape;7124;p69"/>
              <p:cNvGrpSpPr/>
              <p:nvPr/>
            </p:nvGrpSpPr>
            <p:grpSpPr>
              <a:xfrm>
                <a:off x="6915505" y="1193063"/>
                <a:ext cx="284947" cy="597387"/>
                <a:chOff x="6915505" y="1193063"/>
                <a:chExt cx="284947" cy="597387"/>
              </a:xfrm>
            </p:grpSpPr>
            <p:sp>
              <p:nvSpPr>
                <p:cNvPr id="7125" name="Google Shape;7125;p69"/>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26" name="Google Shape;7126;p69"/>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7127" name="Google Shape;7127;p69"/>
              <p:cNvGrpSpPr/>
              <p:nvPr/>
            </p:nvGrpSpPr>
            <p:grpSpPr>
              <a:xfrm>
                <a:off x="6738300" y="1684725"/>
                <a:ext cx="230066" cy="215971"/>
                <a:chOff x="6738300" y="1684725"/>
                <a:chExt cx="230066" cy="215971"/>
              </a:xfrm>
            </p:grpSpPr>
            <p:sp>
              <p:nvSpPr>
                <p:cNvPr id="7128" name="Google Shape;7128;p69"/>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9"/>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33"/>
        <p:cNvGrpSpPr/>
        <p:nvPr/>
      </p:nvGrpSpPr>
      <p:grpSpPr>
        <a:xfrm>
          <a:off x="0" y="0"/>
          <a:ext cx="0" cy="0"/>
          <a:chOff x="0" y="0"/>
          <a:chExt cx="0" cy="0"/>
        </a:xfrm>
      </p:grpSpPr>
      <p:grpSp>
        <p:nvGrpSpPr>
          <p:cNvPr id="7134" name="Google Shape;7134;p70"/>
          <p:cNvGrpSpPr/>
          <p:nvPr/>
        </p:nvGrpSpPr>
        <p:grpSpPr>
          <a:xfrm>
            <a:off x="839307" y="2318098"/>
            <a:ext cx="387992" cy="329326"/>
            <a:chOff x="839307" y="2318098"/>
            <a:chExt cx="387992" cy="329326"/>
          </a:xfrm>
        </p:grpSpPr>
        <p:sp>
          <p:nvSpPr>
            <p:cNvPr id="7135" name="Google Shape;7135;p70"/>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0"/>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0"/>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0"/>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0"/>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70"/>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0"/>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0"/>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0"/>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0"/>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5" name="Google Shape;7145;p70"/>
          <p:cNvGrpSpPr/>
          <p:nvPr/>
        </p:nvGrpSpPr>
        <p:grpSpPr>
          <a:xfrm>
            <a:off x="1414990" y="2289671"/>
            <a:ext cx="387073" cy="385996"/>
            <a:chOff x="1414990" y="2289671"/>
            <a:chExt cx="387073" cy="385996"/>
          </a:xfrm>
        </p:grpSpPr>
        <p:sp>
          <p:nvSpPr>
            <p:cNvPr id="7146" name="Google Shape;7146;p70"/>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0"/>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0"/>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0"/>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0"/>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0"/>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0"/>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70"/>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0"/>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0"/>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0"/>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0"/>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0"/>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70"/>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70"/>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0"/>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0"/>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0"/>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4" name="Google Shape;7164;p70"/>
          <p:cNvGrpSpPr/>
          <p:nvPr/>
        </p:nvGrpSpPr>
        <p:grpSpPr>
          <a:xfrm>
            <a:off x="1989911" y="2306065"/>
            <a:ext cx="387099" cy="353207"/>
            <a:chOff x="1989911" y="2306065"/>
            <a:chExt cx="387099" cy="353207"/>
          </a:xfrm>
        </p:grpSpPr>
        <p:sp>
          <p:nvSpPr>
            <p:cNvPr id="7165" name="Google Shape;7165;p70"/>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0"/>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0"/>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0"/>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70"/>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0"/>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0"/>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2" name="Google Shape;7172;p70"/>
          <p:cNvGrpSpPr/>
          <p:nvPr/>
        </p:nvGrpSpPr>
        <p:grpSpPr>
          <a:xfrm>
            <a:off x="2593102" y="2288778"/>
            <a:ext cx="204663" cy="363007"/>
            <a:chOff x="2593102" y="2288778"/>
            <a:chExt cx="204663" cy="363007"/>
          </a:xfrm>
        </p:grpSpPr>
        <p:sp>
          <p:nvSpPr>
            <p:cNvPr id="7173" name="Google Shape;7173;p70"/>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0"/>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0"/>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0"/>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70"/>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70"/>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0"/>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0"/>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70"/>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2" name="Google Shape;7182;p70"/>
          <p:cNvGrpSpPr/>
          <p:nvPr/>
        </p:nvGrpSpPr>
        <p:grpSpPr>
          <a:xfrm>
            <a:off x="2970874" y="2329763"/>
            <a:ext cx="403651" cy="305996"/>
            <a:chOff x="2970874" y="2329763"/>
            <a:chExt cx="403651" cy="305996"/>
          </a:xfrm>
        </p:grpSpPr>
        <p:sp>
          <p:nvSpPr>
            <p:cNvPr id="7183" name="Google Shape;7183;p70"/>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0"/>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0"/>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0"/>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0"/>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0"/>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0"/>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0"/>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0"/>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70"/>
          <p:cNvGrpSpPr/>
          <p:nvPr/>
        </p:nvGrpSpPr>
        <p:grpSpPr>
          <a:xfrm>
            <a:off x="3545795" y="2318755"/>
            <a:ext cx="387835" cy="327933"/>
            <a:chOff x="3545795" y="2318755"/>
            <a:chExt cx="387835" cy="327933"/>
          </a:xfrm>
        </p:grpSpPr>
        <p:sp>
          <p:nvSpPr>
            <p:cNvPr id="7193" name="Google Shape;7193;p70"/>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0"/>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0"/>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96" name="Google Shape;7196;p70"/>
            <p:cNvGrpSpPr/>
            <p:nvPr/>
          </p:nvGrpSpPr>
          <p:grpSpPr>
            <a:xfrm>
              <a:off x="3545795" y="2322301"/>
              <a:ext cx="387835" cy="324387"/>
              <a:chOff x="3545795" y="2322301"/>
              <a:chExt cx="387835" cy="324387"/>
            </a:xfrm>
          </p:grpSpPr>
          <p:sp>
            <p:nvSpPr>
              <p:cNvPr id="7197" name="Google Shape;7197;p70"/>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0"/>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0"/>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0"/>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0"/>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0"/>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0"/>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04" name="Google Shape;7204;p70"/>
          <p:cNvGrpSpPr/>
          <p:nvPr/>
        </p:nvGrpSpPr>
        <p:grpSpPr>
          <a:xfrm>
            <a:off x="4718468" y="2306984"/>
            <a:ext cx="364294" cy="351552"/>
            <a:chOff x="4718468" y="2306984"/>
            <a:chExt cx="364294" cy="351552"/>
          </a:xfrm>
        </p:grpSpPr>
        <p:sp>
          <p:nvSpPr>
            <p:cNvPr id="7205" name="Google Shape;7205;p70"/>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0"/>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0"/>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0"/>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0"/>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0"/>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0"/>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0"/>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0"/>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70"/>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5" name="Google Shape;7215;p70"/>
          <p:cNvGrpSpPr/>
          <p:nvPr/>
        </p:nvGrpSpPr>
        <p:grpSpPr>
          <a:xfrm>
            <a:off x="4147908" y="2303017"/>
            <a:ext cx="361194" cy="359355"/>
            <a:chOff x="4147908" y="2303017"/>
            <a:chExt cx="361194" cy="359355"/>
          </a:xfrm>
        </p:grpSpPr>
        <p:sp>
          <p:nvSpPr>
            <p:cNvPr id="7216" name="Google Shape;7216;p70"/>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0"/>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0"/>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0"/>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0"/>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0"/>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0"/>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0"/>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0"/>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0"/>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0"/>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70"/>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70"/>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0"/>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0" name="Google Shape;7230;p70"/>
          <p:cNvGrpSpPr/>
          <p:nvPr/>
        </p:nvGrpSpPr>
        <p:grpSpPr>
          <a:xfrm>
            <a:off x="5292128" y="2299891"/>
            <a:ext cx="367027" cy="365214"/>
            <a:chOff x="5292128" y="2299891"/>
            <a:chExt cx="367027" cy="365214"/>
          </a:xfrm>
        </p:grpSpPr>
        <p:sp>
          <p:nvSpPr>
            <p:cNvPr id="7231" name="Google Shape;7231;p70"/>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0"/>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0"/>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0"/>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70"/>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70"/>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7" name="Google Shape;7237;p70"/>
          <p:cNvGrpSpPr/>
          <p:nvPr/>
        </p:nvGrpSpPr>
        <p:grpSpPr>
          <a:xfrm>
            <a:off x="5873617" y="2309901"/>
            <a:ext cx="345720" cy="345720"/>
            <a:chOff x="5873617" y="2309901"/>
            <a:chExt cx="345720" cy="345720"/>
          </a:xfrm>
        </p:grpSpPr>
        <p:sp>
          <p:nvSpPr>
            <p:cNvPr id="7238" name="Google Shape;7238;p70"/>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0"/>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0"/>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0"/>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0"/>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70"/>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0"/>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0"/>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0"/>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0"/>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0"/>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0"/>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0"/>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0"/>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0"/>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70"/>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0"/>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0"/>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0"/>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7" name="Google Shape;7257;p70"/>
          <p:cNvGrpSpPr/>
          <p:nvPr/>
        </p:nvGrpSpPr>
        <p:grpSpPr>
          <a:xfrm>
            <a:off x="6863329" y="2297710"/>
            <a:ext cx="391460" cy="370127"/>
            <a:chOff x="6863329" y="2297710"/>
            <a:chExt cx="391460" cy="370127"/>
          </a:xfrm>
        </p:grpSpPr>
        <p:sp>
          <p:nvSpPr>
            <p:cNvPr id="7258" name="Google Shape;7258;p70"/>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0"/>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0"/>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0"/>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0"/>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0"/>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0"/>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0"/>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0"/>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7" name="Google Shape;7267;p70"/>
          <p:cNvGrpSpPr/>
          <p:nvPr/>
        </p:nvGrpSpPr>
        <p:grpSpPr>
          <a:xfrm>
            <a:off x="7421488" y="2318518"/>
            <a:ext cx="342620" cy="328459"/>
            <a:chOff x="7421488" y="2318518"/>
            <a:chExt cx="342620" cy="328459"/>
          </a:xfrm>
        </p:grpSpPr>
        <p:sp>
          <p:nvSpPr>
            <p:cNvPr id="7268" name="Google Shape;7268;p70"/>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0"/>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0"/>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0"/>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0"/>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0"/>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0"/>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5" name="Google Shape;7275;p70"/>
          <p:cNvGrpSpPr/>
          <p:nvPr/>
        </p:nvGrpSpPr>
        <p:grpSpPr>
          <a:xfrm>
            <a:off x="2508373" y="2779889"/>
            <a:ext cx="337523" cy="337680"/>
            <a:chOff x="2508373" y="2779889"/>
            <a:chExt cx="337523" cy="337680"/>
          </a:xfrm>
        </p:grpSpPr>
        <p:sp>
          <p:nvSpPr>
            <p:cNvPr id="7276" name="Google Shape;7276;p70"/>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70"/>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70"/>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0"/>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0"/>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0"/>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2" name="Google Shape;7282;p70"/>
          <p:cNvGrpSpPr/>
          <p:nvPr/>
        </p:nvGrpSpPr>
        <p:grpSpPr>
          <a:xfrm>
            <a:off x="1884401" y="4141593"/>
            <a:ext cx="410613" cy="372229"/>
            <a:chOff x="1884401" y="4141593"/>
            <a:chExt cx="410613" cy="372229"/>
          </a:xfrm>
        </p:grpSpPr>
        <p:sp>
          <p:nvSpPr>
            <p:cNvPr id="7283" name="Google Shape;7283;p70"/>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0"/>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0"/>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0"/>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0"/>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0"/>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0"/>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70"/>
          <p:cNvGrpSpPr/>
          <p:nvPr/>
        </p:nvGrpSpPr>
        <p:grpSpPr>
          <a:xfrm>
            <a:off x="1430832" y="2773689"/>
            <a:ext cx="294515" cy="349897"/>
            <a:chOff x="1430832" y="2773689"/>
            <a:chExt cx="294515" cy="349897"/>
          </a:xfrm>
        </p:grpSpPr>
        <p:sp>
          <p:nvSpPr>
            <p:cNvPr id="7291" name="Google Shape;7291;p70"/>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0"/>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0"/>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0"/>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0"/>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0"/>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0"/>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70"/>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0"/>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0"/>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0"/>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0"/>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0"/>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70"/>
          <p:cNvGrpSpPr/>
          <p:nvPr/>
        </p:nvGrpSpPr>
        <p:grpSpPr>
          <a:xfrm>
            <a:off x="3082217" y="2788586"/>
            <a:ext cx="288866" cy="320236"/>
            <a:chOff x="3082217" y="2788586"/>
            <a:chExt cx="288866" cy="320236"/>
          </a:xfrm>
        </p:grpSpPr>
        <p:sp>
          <p:nvSpPr>
            <p:cNvPr id="7305" name="Google Shape;7305;p70"/>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0"/>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0"/>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0"/>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0"/>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0"/>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0"/>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70"/>
          <p:cNvGrpSpPr/>
          <p:nvPr/>
        </p:nvGrpSpPr>
        <p:grpSpPr>
          <a:xfrm>
            <a:off x="3610557" y="2780704"/>
            <a:ext cx="325017" cy="336052"/>
            <a:chOff x="3610557" y="2780704"/>
            <a:chExt cx="325017" cy="336052"/>
          </a:xfrm>
        </p:grpSpPr>
        <p:sp>
          <p:nvSpPr>
            <p:cNvPr id="7313" name="Google Shape;7313;p70"/>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0"/>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0"/>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6" name="Google Shape;7316;p70"/>
          <p:cNvGrpSpPr/>
          <p:nvPr/>
        </p:nvGrpSpPr>
        <p:grpSpPr>
          <a:xfrm>
            <a:off x="4179067" y="2811495"/>
            <a:ext cx="286475" cy="274390"/>
            <a:chOff x="4179067" y="2811495"/>
            <a:chExt cx="286475" cy="274390"/>
          </a:xfrm>
        </p:grpSpPr>
        <p:sp>
          <p:nvSpPr>
            <p:cNvPr id="7317" name="Google Shape;7317;p70"/>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0"/>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0"/>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0"/>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0"/>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0"/>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0"/>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0"/>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0"/>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6" name="Google Shape;7326;p70"/>
          <p:cNvGrpSpPr/>
          <p:nvPr/>
        </p:nvGrpSpPr>
        <p:grpSpPr>
          <a:xfrm>
            <a:off x="4686757" y="2762156"/>
            <a:ext cx="371047" cy="374199"/>
            <a:chOff x="4686757" y="2762156"/>
            <a:chExt cx="371047" cy="374199"/>
          </a:xfrm>
        </p:grpSpPr>
        <p:sp>
          <p:nvSpPr>
            <p:cNvPr id="7327" name="Google Shape;7327;p70"/>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0"/>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0"/>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0"/>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0"/>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0"/>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0"/>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70"/>
          <p:cNvGrpSpPr/>
          <p:nvPr/>
        </p:nvGrpSpPr>
        <p:grpSpPr>
          <a:xfrm>
            <a:off x="5221613" y="2784802"/>
            <a:ext cx="406567" cy="327855"/>
            <a:chOff x="5221613" y="2784802"/>
            <a:chExt cx="406567" cy="327855"/>
          </a:xfrm>
        </p:grpSpPr>
        <p:sp>
          <p:nvSpPr>
            <p:cNvPr id="7335" name="Google Shape;7335;p70"/>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0"/>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70"/>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0"/>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0"/>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0"/>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0"/>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0"/>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0"/>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0"/>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0"/>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0"/>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0"/>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0"/>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0"/>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0"/>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0"/>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0"/>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0"/>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0"/>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0"/>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0"/>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0"/>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0"/>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0"/>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0"/>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0"/>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70"/>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70"/>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0"/>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5" name="Google Shape;7365;p70"/>
          <p:cNvGrpSpPr/>
          <p:nvPr/>
        </p:nvGrpSpPr>
        <p:grpSpPr>
          <a:xfrm>
            <a:off x="5812586" y="2760921"/>
            <a:ext cx="303605" cy="375434"/>
            <a:chOff x="5812586" y="2760921"/>
            <a:chExt cx="303605" cy="375434"/>
          </a:xfrm>
        </p:grpSpPr>
        <p:sp>
          <p:nvSpPr>
            <p:cNvPr id="7366" name="Google Shape;7366;p70"/>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0"/>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0"/>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0"/>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0"/>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0"/>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70"/>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70"/>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0"/>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70"/>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70"/>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7" name="Google Shape;7377;p70"/>
          <p:cNvGrpSpPr/>
          <p:nvPr/>
        </p:nvGrpSpPr>
        <p:grpSpPr>
          <a:xfrm>
            <a:off x="6334673" y="2759633"/>
            <a:ext cx="378508" cy="378166"/>
            <a:chOff x="6334673" y="2759633"/>
            <a:chExt cx="378508" cy="378166"/>
          </a:xfrm>
        </p:grpSpPr>
        <p:sp>
          <p:nvSpPr>
            <p:cNvPr id="7378" name="Google Shape;7378;p70"/>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0"/>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0"/>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0"/>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70"/>
          <p:cNvGrpSpPr/>
          <p:nvPr/>
        </p:nvGrpSpPr>
        <p:grpSpPr>
          <a:xfrm>
            <a:off x="8012645" y="2806477"/>
            <a:ext cx="319763" cy="284505"/>
            <a:chOff x="8012645" y="2806477"/>
            <a:chExt cx="319763" cy="284505"/>
          </a:xfrm>
        </p:grpSpPr>
        <p:sp>
          <p:nvSpPr>
            <p:cNvPr id="7383" name="Google Shape;7383;p70"/>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0"/>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0"/>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0"/>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0"/>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0"/>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0"/>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0"/>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0"/>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0"/>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3" name="Google Shape;7393;p70"/>
          <p:cNvGrpSpPr/>
          <p:nvPr/>
        </p:nvGrpSpPr>
        <p:grpSpPr>
          <a:xfrm>
            <a:off x="2454435" y="4162138"/>
            <a:ext cx="385339" cy="388071"/>
            <a:chOff x="2454435" y="4162138"/>
            <a:chExt cx="385339" cy="388071"/>
          </a:xfrm>
        </p:grpSpPr>
        <p:sp>
          <p:nvSpPr>
            <p:cNvPr id="7394" name="Google Shape;7394;p70"/>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0"/>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0"/>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0"/>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0"/>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0"/>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0"/>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0"/>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0"/>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0"/>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0"/>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70"/>
          <p:cNvGrpSpPr/>
          <p:nvPr/>
        </p:nvGrpSpPr>
        <p:grpSpPr>
          <a:xfrm>
            <a:off x="3601939" y="4161192"/>
            <a:ext cx="275178" cy="388912"/>
            <a:chOff x="3601939" y="4161192"/>
            <a:chExt cx="275178" cy="388912"/>
          </a:xfrm>
        </p:grpSpPr>
        <p:sp>
          <p:nvSpPr>
            <p:cNvPr id="7406" name="Google Shape;7406;p70"/>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0"/>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0"/>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0"/>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0"/>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0"/>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0"/>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0"/>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0"/>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0"/>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70"/>
          <p:cNvGrpSpPr/>
          <p:nvPr/>
        </p:nvGrpSpPr>
        <p:grpSpPr>
          <a:xfrm>
            <a:off x="836023" y="3215146"/>
            <a:ext cx="375802" cy="371677"/>
            <a:chOff x="836023" y="3215146"/>
            <a:chExt cx="375802" cy="371677"/>
          </a:xfrm>
        </p:grpSpPr>
        <p:sp>
          <p:nvSpPr>
            <p:cNvPr id="7417" name="Google Shape;7417;p70"/>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0"/>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0"/>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0"/>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0"/>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0"/>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0"/>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0"/>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70"/>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0"/>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0"/>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0"/>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0"/>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0"/>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0"/>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0"/>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70"/>
          <p:cNvGrpSpPr/>
          <p:nvPr/>
        </p:nvGrpSpPr>
        <p:grpSpPr>
          <a:xfrm>
            <a:off x="1356297" y="3210890"/>
            <a:ext cx="431368" cy="380189"/>
            <a:chOff x="1356297" y="3210890"/>
            <a:chExt cx="431368" cy="380189"/>
          </a:xfrm>
        </p:grpSpPr>
        <p:sp>
          <p:nvSpPr>
            <p:cNvPr id="7434" name="Google Shape;7434;p70"/>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0"/>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0"/>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0"/>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0"/>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0"/>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0"/>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0"/>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0"/>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0"/>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0"/>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70"/>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0"/>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70"/>
          <p:cNvGrpSpPr/>
          <p:nvPr/>
        </p:nvGrpSpPr>
        <p:grpSpPr>
          <a:xfrm>
            <a:off x="1903737" y="3215540"/>
            <a:ext cx="411874" cy="370731"/>
            <a:chOff x="1903737" y="3215540"/>
            <a:chExt cx="411874" cy="370731"/>
          </a:xfrm>
        </p:grpSpPr>
        <p:sp>
          <p:nvSpPr>
            <p:cNvPr id="7448" name="Google Shape;7448;p70"/>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0"/>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0"/>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0"/>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0"/>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0"/>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0"/>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0"/>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0"/>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70"/>
          <p:cNvGrpSpPr/>
          <p:nvPr/>
        </p:nvGrpSpPr>
        <p:grpSpPr>
          <a:xfrm>
            <a:off x="2468465" y="3248854"/>
            <a:ext cx="397818" cy="304078"/>
            <a:chOff x="2468465" y="3248854"/>
            <a:chExt cx="397818" cy="304078"/>
          </a:xfrm>
        </p:grpSpPr>
        <p:sp>
          <p:nvSpPr>
            <p:cNvPr id="7458" name="Google Shape;7458;p70"/>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0"/>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0"/>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70"/>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0"/>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0"/>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4" name="Google Shape;7464;p70"/>
          <p:cNvGrpSpPr/>
          <p:nvPr/>
        </p:nvGrpSpPr>
        <p:grpSpPr>
          <a:xfrm>
            <a:off x="3017166" y="3216013"/>
            <a:ext cx="394376" cy="369812"/>
            <a:chOff x="3017166" y="3216013"/>
            <a:chExt cx="394376" cy="369812"/>
          </a:xfrm>
        </p:grpSpPr>
        <p:sp>
          <p:nvSpPr>
            <p:cNvPr id="7465" name="Google Shape;7465;p70"/>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70"/>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7" name="Google Shape;7467;p70"/>
          <p:cNvGrpSpPr/>
          <p:nvPr/>
        </p:nvGrpSpPr>
        <p:grpSpPr>
          <a:xfrm>
            <a:off x="4210043" y="3213228"/>
            <a:ext cx="199014" cy="375408"/>
            <a:chOff x="4210043" y="3213228"/>
            <a:chExt cx="199014" cy="375408"/>
          </a:xfrm>
        </p:grpSpPr>
        <p:sp>
          <p:nvSpPr>
            <p:cNvPr id="7468" name="Google Shape;7468;p70"/>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0"/>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0"/>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0"/>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0"/>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0"/>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0"/>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0"/>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0"/>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70"/>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8" name="Google Shape;7478;p70"/>
          <p:cNvGrpSpPr/>
          <p:nvPr/>
        </p:nvGrpSpPr>
        <p:grpSpPr>
          <a:xfrm>
            <a:off x="4818146" y="3203323"/>
            <a:ext cx="77845" cy="395165"/>
            <a:chOff x="4818146" y="3203323"/>
            <a:chExt cx="77845" cy="395165"/>
          </a:xfrm>
        </p:grpSpPr>
        <p:sp>
          <p:nvSpPr>
            <p:cNvPr id="7479" name="Google Shape;7479;p70"/>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0"/>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0"/>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70"/>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0"/>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0"/>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0"/>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0"/>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7" name="Google Shape;7487;p70"/>
          <p:cNvGrpSpPr/>
          <p:nvPr/>
        </p:nvGrpSpPr>
        <p:grpSpPr>
          <a:xfrm>
            <a:off x="5228890" y="3235428"/>
            <a:ext cx="344091" cy="332767"/>
            <a:chOff x="5228890" y="3235428"/>
            <a:chExt cx="344091" cy="332767"/>
          </a:xfrm>
        </p:grpSpPr>
        <p:sp>
          <p:nvSpPr>
            <p:cNvPr id="7488" name="Google Shape;7488;p70"/>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0"/>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0"/>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0"/>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0"/>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3" name="Google Shape;7493;p70"/>
          <p:cNvGrpSpPr/>
          <p:nvPr/>
        </p:nvGrpSpPr>
        <p:grpSpPr>
          <a:xfrm>
            <a:off x="5757913" y="3227047"/>
            <a:ext cx="388544" cy="347927"/>
            <a:chOff x="5757913" y="3227047"/>
            <a:chExt cx="388544" cy="347927"/>
          </a:xfrm>
        </p:grpSpPr>
        <p:sp>
          <p:nvSpPr>
            <p:cNvPr id="7494" name="Google Shape;7494;p70"/>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0"/>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96" name="Google Shape;7496;p70"/>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7" name="Google Shape;7497;p70"/>
          <p:cNvGrpSpPr/>
          <p:nvPr/>
        </p:nvGrpSpPr>
        <p:grpSpPr>
          <a:xfrm>
            <a:off x="6894856" y="3227074"/>
            <a:ext cx="324938" cy="347717"/>
            <a:chOff x="6894856" y="3227074"/>
            <a:chExt cx="324938" cy="347717"/>
          </a:xfrm>
        </p:grpSpPr>
        <p:sp>
          <p:nvSpPr>
            <p:cNvPr id="7498" name="Google Shape;7498;p70"/>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0"/>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0"/>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70"/>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0"/>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0"/>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0"/>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0"/>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0"/>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0"/>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0"/>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0"/>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0"/>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0"/>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0"/>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70"/>
          <p:cNvGrpSpPr/>
          <p:nvPr/>
        </p:nvGrpSpPr>
        <p:grpSpPr>
          <a:xfrm>
            <a:off x="7414946" y="3220873"/>
            <a:ext cx="360091" cy="360117"/>
            <a:chOff x="7414946" y="3220873"/>
            <a:chExt cx="360091" cy="360117"/>
          </a:xfrm>
        </p:grpSpPr>
        <p:sp>
          <p:nvSpPr>
            <p:cNvPr id="7514" name="Google Shape;7514;p70"/>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0"/>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0"/>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0"/>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70"/>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0"/>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0"/>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0"/>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0"/>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0"/>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0"/>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70"/>
          <p:cNvGrpSpPr/>
          <p:nvPr/>
        </p:nvGrpSpPr>
        <p:grpSpPr>
          <a:xfrm>
            <a:off x="8027227" y="3215041"/>
            <a:ext cx="231829" cy="371782"/>
            <a:chOff x="8027227" y="3215041"/>
            <a:chExt cx="231829" cy="371782"/>
          </a:xfrm>
        </p:grpSpPr>
        <p:sp>
          <p:nvSpPr>
            <p:cNvPr id="7526" name="Google Shape;7526;p70"/>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0"/>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0"/>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0"/>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0"/>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0"/>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0"/>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70"/>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0"/>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0"/>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70"/>
          <p:cNvGrpSpPr/>
          <p:nvPr/>
        </p:nvGrpSpPr>
        <p:grpSpPr>
          <a:xfrm>
            <a:off x="4093603" y="4146138"/>
            <a:ext cx="395638" cy="420544"/>
            <a:chOff x="4093603" y="4146138"/>
            <a:chExt cx="395638" cy="420544"/>
          </a:xfrm>
        </p:grpSpPr>
        <p:sp>
          <p:nvSpPr>
            <p:cNvPr id="7537" name="Google Shape;7537;p70"/>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0"/>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0"/>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0"/>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0"/>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0"/>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0"/>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0"/>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0"/>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0"/>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0"/>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0"/>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0"/>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0"/>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0"/>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0"/>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0"/>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4" name="Google Shape;7554;p70"/>
          <p:cNvGrpSpPr/>
          <p:nvPr/>
        </p:nvGrpSpPr>
        <p:grpSpPr>
          <a:xfrm>
            <a:off x="4644406" y="4162322"/>
            <a:ext cx="392065" cy="387887"/>
            <a:chOff x="4644406" y="4162322"/>
            <a:chExt cx="392065" cy="387887"/>
          </a:xfrm>
        </p:grpSpPr>
        <p:sp>
          <p:nvSpPr>
            <p:cNvPr id="7555" name="Google Shape;7555;p70"/>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0"/>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0"/>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0"/>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0"/>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0"/>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70"/>
          <p:cNvGrpSpPr/>
          <p:nvPr/>
        </p:nvGrpSpPr>
        <p:grpSpPr>
          <a:xfrm>
            <a:off x="5728383" y="4221698"/>
            <a:ext cx="417128" cy="269162"/>
            <a:chOff x="5728383" y="4221698"/>
            <a:chExt cx="417128" cy="269162"/>
          </a:xfrm>
        </p:grpSpPr>
        <p:sp>
          <p:nvSpPr>
            <p:cNvPr id="7562" name="Google Shape;7562;p70"/>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0"/>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0"/>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0"/>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0"/>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0"/>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0"/>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0"/>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0"/>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0"/>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70"/>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0"/>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4" name="Google Shape;7574;p70"/>
          <p:cNvGrpSpPr/>
          <p:nvPr/>
        </p:nvGrpSpPr>
        <p:grpSpPr>
          <a:xfrm>
            <a:off x="834210" y="3696905"/>
            <a:ext cx="371782" cy="342751"/>
            <a:chOff x="834210" y="3696905"/>
            <a:chExt cx="371782" cy="342751"/>
          </a:xfrm>
        </p:grpSpPr>
        <p:sp>
          <p:nvSpPr>
            <p:cNvPr id="7575" name="Google Shape;7575;p70"/>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0"/>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0"/>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0"/>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0"/>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0"/>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0"/>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0"/>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0"/>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0"/>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0"/>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0"/>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7" name="Google Shape;7587;p70"/>
          <p:cNvGrpSpPr/>
          <p:nvPr/>
        </p:nvGrpSpPr>
        <p:grpSpPr>
          <a:xfrm>
            <a:off x="1359398" y="3682271"/>
            <a:ext cx="395296" cy="371966"/>
            <a:chOff x="1359398" y="3682271"/>
            <a:chExt cx="395296" cy="371966"/>
          </a:xfrm>
        </p:grpSpPr>
        <p:sp>
          <p:nvSpPr>
            <p:cNvPr id="7588" name="Google Shape;7588;p70"/>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0"/>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0"/>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0"/>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70"/>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0"/>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0"/>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5" name="Google Shape;7595;p70"/>
          <p:cNvGrpSpPr/>
          <p:nvPr/>
        </p:nvGrpSpPr>
        <p:grpSpPr>
          <a:xfrm>
            <a:off x="1908099" y="3682271"/>
            <a:ext cx="395296" cy="371966"/>
            <a:chOff x="1908099" y="3682271"/>
            <a:chExt cx="395296" cy="371966"/>
          </a:xfrm>
        </p:grpSpPr>
        <p:sp>
          <p:nvSpPr>
            <p:cNvPr id="7596" name="Google Shape;7596;p70"/>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0"/>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0"/>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0"/>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0"/>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0"/>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0"/>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3" name="Google Shape;7603;p70"/>
          <p:cNvGrpSpPr/>
          <p:nvPr/>
        </p:nvGrpSpPr>
        <p:grpSpPr>
          <a:xfrm>
            <a:off x="2456800" y="3682271"/>
            <a:ext cx="395270" cy="371966"/>
            <a:chOff x="2456800" y="3682271"/>
            <a:chExt cx="395270" cy="371966"/>
          </a:xfrm>
        </p:grpSpPr>
        <p:sp>
          <p:nvSpPr>
            <p:cNvPr id="7604" name="Google Shape;7604;p70"/>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0"/>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0"/>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0"/>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0"/>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0"/>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0"/>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0"/>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0"/>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70"/>
          <p:cNvGrpSpPr/>
          <p:nvPr/>
        </p:nvGrpSpPr>
        <p:grpSpPr>
          <a:xfrm>
            <a:off x="3014250" y="3682271"/>
            <a:ext cx="391092" cy="371940"/>
            <a:chOff x="3014250" y="3682271"/>
            <a:chExt cx="391092" cy="371940"/>
          </a:xfrm>
        </p:grpSpPr>
        <p:sp>
          <p:nvSpPr>
            <p:cNvPr id="7614" name="Google Shape;7614;p70"/>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0"/>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0"/>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7" name="Google Shape;7617;p70"/>
          <p:cNvGrpSpPr/>
          <p:nvPr/>
        </p:nvGrpSpPr>
        <p:grpSpPr>
          <a:xfrm>
            <a:off x="3569125" y="3702947"/>
            <a:ext cx="388728" cy="330692"/>
            <a:chOff x="3569125" y="3702947"/>
            <a:chExt cx="388728" cy="330692"/>
          </a:xfrm>
        </p:grpSpPr>
        <p:sp>
          <p:nvSpPr>
            <p:cNvPr id="7618" name="Google Shape;7618;p70"/>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0"/>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70"/>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0"/>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2" name="Google Shape;7622;p70"/>
          <p:cNvGrpSpPr/>
          <p:nvPr/>
        </p:nvGrpSpPr>
        <p:grpSpPr>
          <a:xfrm>
            <a:off x="4111994" y="3682455"/>
            <a:ext cx="387992" cy="371625"/>
            <a:chOff x="4111994" y="3682455"/>
            <a:chExt cx="387992" cy="371625"/>
          </a:xfrm>
        </p:grpSpPr>
        <p:sp>
          <p:nvSpPr>
            <p:cNvPr id="7623" name="Google Shape;7623;p70"/>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0"/>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70"/>
          <p:cNvGrpSpPr/>
          <p:nvPr/>
        </p:nvGrpSpPr>
        <p:grpSpPr>
          <a:xfrm>
            <a:off x="4674908" y="3682271"/>
            <a:ext cx="371966" cy="371966"/>
            <a:chOff x="4674908" y="3682271"/>
            <a:chExt cx="371966" cy="371966"/>
          </a:xfrm>
        </p:grpSpPr>
        <p:sp>
          <p:nvSpPr>
            <p:cNvPr id="7626" name="Google Shape;7626;p70"/>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0"/>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0"/>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70"/>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70"/>
          <p:cNvGrpSpPr/>
          <p:nvPr/>
        </p:nvGrpSpPr>
        <p:grpSpPr>
          <a:xfrm>
            <a:off x="5223609" y="3731112"/>
            <a:ext cx="371782" cy="274285"/>
            <a:chOff x="5223609" y="3731112"/>
            <a:chExt cx="371782" cy="274285"/>
          </a:xfrm>
        </p:grpSpPr>
        <p:sp>
          <p:nvSpPr>
            <p:cNvPr id="7631" name="Google Shape;7631;p70"/>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70"/>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33" name="Google Shape;7633;p70"/>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34" name="Google Shape;7634;p70"/>
          <p:cNvGrpSpPr/>
          <p:nvPr/>
        </p:nvGrpSpPr>
        <p:grpSpPr>
          <a:xfrm>
            <a:off x="6319908" y="3696721"/>
            <a:ext cx="373963" cy="343119"/>
            <a:chOff x="6319908" y="3696721"/>
            <a:chExt cx="373963" cy="343119"/>
          </a:xfrm>
        </p:grpSpPr>
        <p:sp>
          <p:nvSpPr>
            <p:cNvPr id="7635" name="Google Shape;7635;p70"/>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0"/>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0"/>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0"/>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70"/>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0"/>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0"/>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0"/>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70"/>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70"/>
          <p:cNvGrpSpPr/>
          <p:nvPr/>
        </p:nvGrpSpPr>
        <p:grpSpPr>
          <a:xfrm>
            <a:off x="6871342" y="3740044"/>
            <a:ext cx="371966" cy="256420"/>
            <a:chOff x="6871342" y="3740044"/>
            <a:chExt cx="371966" cy="256420"/>
          </a:xfrm>
        </p:grpSpPr>
        <p:sp>
          <p:nvSpPr>
            <p:cNvPr id="7645" name="Google Shape;7645;p70"/>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0"/>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0"/>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0"/>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0"/>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0"/>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0"/>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0"/>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0"/>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0"/>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0"/>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0"/>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70"/>
          <p:cNvGrpSpPr/>
          <p:nvPr/>
        </p:nvGrpSpPr>
        <p:grpSpPr>
          <a:xfrm>
            <a:off x="7402362" y="3681535"/>
            <a:ext cx="402757" cy="372728"/>
            <a:chOff x="7402362" y="3681535"/>
            <a:chExt cx="402757" cy="372728"/>
          </a:xfrm>
        </p:grpSpPr>
        <p:sp>
          <p:nvSpPr>
            <p:cNvPr id="7658" name="Google Shape;7658;p70"/>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0"/>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0"/>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0"/>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0"/>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0"/>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0"/>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0"/>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70"/>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0"/>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0"/>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0"/>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0"/>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0"/>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0"/>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0"/>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70"/>
          <p:cNvGrpSpPr/>
          <p:nvPr/>
        </p:nvGrpSpPr>
        <p:grpSpPr>
          <a:xfrm>
            <a:off x="7960705" y="3736235"/>
            <a:ext cx="378902" cy="264065"/>
            <a:chOff x="7960705" y="3736235"/>
            <a:chExt cx="378902" cy="264065"/>
          </a:xfrm>
        </p:grpSpPr>
        <p:sp>
          <p:nvSpPr>
            <p:cNvPr id="7675" name="Google Shape;7675;p70"/>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0"/>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0"/>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0"/>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0"/>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0"/>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0"/>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0"/>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0"/>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0"/>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0"/>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0"/>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0"/>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0"/>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70"/>
          <p:cNvGrpSpPr/>
          <p:nvPr/>
        </p:nvGrpSpPr>
        <p:grpSpPr>
          <a:xfrm>
            <a:off x="6400828" y="4162270"/>
            <a:ext cx="166200" cy="388019"/>
            <a:chOff x="6400828" y="4162270"/>
            <a:chExt cx="166200" cy="388019"/>
          </a:xfrm>
        </p:grpSpPr>
        <p:sp>
          <p:nvSpPr>
            <p:cNvPr id="7690" name="Google Shape;7690;p70"/>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0"/>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0"/>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0"/>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0"/>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0"/>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70"/>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70"/>
          <p:cNvGrpSpPr/>
          <p:nvPr/>
        </p:nvGrpSpPr>
        <p:grpSpPr>
          <a:xfrm>
            <a:off x="6919815" y="4162270"/>
            <a:ext cx="225260" cy="388019"/>
            <a:chOff x="6919815" y="4162270"/>
            <a:chExt cx="225260" cy="388019"/>
          </a:xfrm>
        </p:grpSpPr>
        <p:sp>
          <p:nvSpPr>
            <p:cNvPr id="7698" name="Google Shape;7698;p70"/>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0"/>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0"/>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0"/>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0"/>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0"/>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0"/>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70"/>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6" name="Google Shape;7706;p70"/>
          <p:cNvGrpSpPr/>
          <p:nvPr/>
        </p:nvGrpSpPr>
        <p:grpSpPr>
          <a:xfrm>
            <a:off x="7385600" y="4177035"/>
            <a:ext cx="388728" cy="358383"/>
            <a:chOff x="7385600" y="4177035"/>
            <a:chExt cx="388728" cy="358383"/>
          </a:xfrm>
        </p:grpSpPr>
        <p:sp>
          <p:nvSpPr>
            <p:cNvPr id="7707" name="Google Shape;7707;p70"/>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0"/>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0"/>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0"/>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0"/>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70"/>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0"/>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70"/>
          <p:cNvGrpSpPr/>
          <p:nvPr/>
        </p:nvGrpSpPr>
        <p:grpSpPr>
          <a:xfrm>
            <a:off x="3625085" y="3259862"/>
            <a:ext cx="369207" cy="258259"/>
            <a:chOff x="3625085" y="3259862"/>
            <a:chExt cx="369207" cy="258259"/>
          </a:xfrm>
        </p:grpSpPr>
        <p:sp>
          <p:nvSpPr>
            <p:cNvPr id="7715" name="Google Shape;7715;p70"/>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0"/>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0"/>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0"/>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0"/>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0"/>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0"/>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0"/>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0"/>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0"/>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0"/>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0"/>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0"/>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8" name="Google Shape;7728;p70"/>
          <p:cNvGrpSpPr/>
          <p:nvPr/>
        </p:nvGrpSpPr>
        <p:grpSpPr>
          <a:xfrm>
            <a:off x="6317360" y="3276808"/>
            <a:ext cx="363217" cy="248590"/>
            <a:chOff x="6317360" y="3276808"/>
            <a:chExt cx="363217" cy="248590"/>
          </a:xfrm>
        </p:grpSpPr>
        <p:sp>
          <p:nvSpPr>
            <p:cNvPr id="7729" name="Google Shape;7729;p70"/>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0"/>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70"/>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70"/>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0"/>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0"/>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0"/>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0"/>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0"/>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70"/>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70"/>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0"/>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0"/>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0"/>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0"/>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0"/>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0"/>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0"/>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0"/>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0"/>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0"/>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0"/>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0"/>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0"/>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0"/>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0"/>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0"/>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6" name="Google Shape;7756;p70"/>
          <p:cNvGrpSpPr/>
          <p:nvPr/>
        </p:nvGrpSpPr>
        <p:grpSpPr>
          <a:xfrm>
            <a:off x="5084391" y="4183682"/>
            <a:ext cx="504064" cy="325595"/>
            <a:chOff x="5084391" y="4183682"/>
            <a:chExt cx="504064" cy="325595"/>
          </a:xfrm>
        </p:grpSpPr>
        <p:sp>
          <p:nvSpPr>
            <p:cNvPr id="7757" name="Google Shape;7757;p70"/>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0"/>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0"/>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0"/>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0"/>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0"/>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0"/>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0"/>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0"/>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0"/>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0"/>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0"/>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0"/>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0"/>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0"/>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0"/>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70"/>
          <p:cNvGrpSpPr/>
          <p:nvPr/>
        </p:nvGrpSpPr>
        <p:grpSpPr>
          <a:xfrm>
            <a:off x="7947595" y="2347996"/>
            <a:ext cx="379795" cy="267165"/>
            <a:chOff x="7947595" y="2347996"/>
            <a:chExt cx="379795" cy="267165"/>
          </a:xfrm>
        </p:grpSpPr>
        <p:sp>
          <p:nvSpPr>
            <p:cNvPr id="7774" name="Google Shape;7774;p70"/>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0"/>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0"/>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0"/>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0"/>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0"/>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0"/>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0"/>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0"/>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3" name="Google Shape;7783;p70"/>
          <p:cNvGrpSpPr/>
          <p:nvPr/>
        </p:nvGrpSpPr>
        <p:grpSpPr>
          <a:xfrm>
            <a:off x="6400644" y="2310269"/>
            <a:ext cx="275362" cy="338784"/>
            <a:chOff x="6400644" y="2310269"/>
            <a:chExt cx="275362" cy="338784"/>
          </a:xfrm>
        </p:grpSpPr>
        <p:sp>
          <p:nvSpPr>
            <p:cNvPr id="7784" name="Google Shape;7784;p70"/>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70"/>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0"/>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0"/>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0"/>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0"/>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0"/>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0"/>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0"/>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0"/>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0"/>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0"/>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0"/>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70"/>
          <p:cNvGrpSpPr/>
          <p:nvPr/>
        </p:nvGrpSpPr>
        <p:grpSpPr>
          <a:xfrm>
            <a:off x="1342268" y="4161009"/>
            <a:ext cx="359565" cy="358094"/>
            <a:chOff x="1342268" y="4161009"/>
            <a:chExt cx="359565" cy="358094"/>
          </a:xfrm>
        </p:grpSpPr>
        <p:sp>
          <p:nvSpPr>
            <p:cNvPr id="7798" name="Google Shape;7798;p70"/>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0"/>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0"/>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0"/>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0"/>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0"/>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0"/>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0"/>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0"/>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70"/>
          <p:cNvGrpSpPr/>
          <p:nvPr/>
        </p:nvGrpSpPr>
        <p:grpSpPr>
          <a:xfrm>
            <a:off x="1913012" y="2764940"/>
            <a:ext cx="417523" cy="374252"/>
            <a:chOff x="1913012" y="2764940"/>
            <a:chExt cx="417523" cy="374252"/>
          </a:xfrm>
        </p:grpSpPr>
        <p:sp>
          <p:nvSpPr>
            <p:cNvPr id="7808" name="Google Shape;7808;p70"/>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0"/>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0"/>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0"/>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0"/>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0"/>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0"/>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0"/>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0"/>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0"/>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0"/>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0"/>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0" name="Google Shape;7820;p70"/>
          <p:cNvGrpSpPr/>
          <p:nvPr/>
        </p:nvGrpSpPr>
        <p:grpSpPr>
          <a:xfrm>
            <a:off x="830742" y="2763601"/>
            <a:ext cx="384734" cy="381556"/>
            <a:chOff x="830742" y="2763601"/>
            <a:chExt cx="384734" cy="381556"/>
          </a:xfrm>
        </p:grpSpPr>
        <p:sp>
          <p:nvSpPr>
            <p:cNvPr id="7821" name="Google Shape;7821;p70"/>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0"/>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0"/>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0"/>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0"/>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0"/>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0"/>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0"/>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0"/>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0"/>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0"/>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0"/>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0"/>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0"/>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0"/>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0"/>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0"/>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70"/>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70"/>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0"/>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0"/>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2" name="Google Shape;7842;p70"/>
          <p:cNvGrpSpPr/>
          <p:nvPr/>
        </p:nvGrpSpPr>
        <p:grpSpPr>
          <a:xfrm>
            <a:off x="3007498" y="4183419"/>
            <a:ext cx="375434" cy="329667"/>
            <a:chOff x="3007498" y="4183419"/>
            <a:chExt cx="375434" cy="329667"/>
          </a:xfrm>
        </p:grpSpPr>
        <p:sp>
          <p:nvSpPr>
            <p:cNvPr id="7843" name="Google Shape;7843;p70"/>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0"/>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0"/>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0"/>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0"/>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0"/>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0"/>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0"/>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0"/>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0"/>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0"/>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0"/>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0"/>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0"/>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0"/>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0"/>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0"/>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0"/>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0"/>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0"/>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3" name="Google Shape;7863;p70"/>
          <p:cNvGrpSpPr/>
          <p:nvPr/>
        </p:nvGrpSpPr>
        <p:grpSpPr>
          <a:xfrm>
            <a:off x="6919276" y="2766990"/>
            <a:ext cx="274550" cy="354728"/>
            <a:chOff x="7606826" y="2419290"/>
            <a:chExt cx="274550" cy="354728"/>
          </a:xfrm>
        </p:grpSpPr>
        <p:sp>
          <p:nvSpPr>
            <p:cNvPr id="7864" name="Google Shape;7864;p70"/>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0"/>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0"/>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0"/>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0"/>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0"/>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0"/>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0"/>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0"/>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0"/>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0"/>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0"/>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0"/>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0"/>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0"/>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70"/>
          <p:cNvGrpSpPr/>
          <p:nvPr/>
        </p:nvGrpSpPr>
        <p:grpSpPr>
          <a:xfrm>
            <a:off x="7550168" y="2777003"/>
            <a:ext cx="263316" cy="354728"/>
            <a:chOff x="8062968" y="2419290"/>
            <a:chExt cx="263316" cy="354728"/>
          </a:xfrm>
        </p:grpSpPr>
        <p:sp>
          <p:nvSpPr>
            <p:cNvPr id="7880" name="Google Shape;7880;p70"/>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0"/>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0"/>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0"/>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0"/>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0"/>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70"/>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0"/>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0"/>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0"/>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0"/>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0"/>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0"/>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0"/>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0"/>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0"/>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0"/>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7" name="Google Shape;7897;p70"/>
          <p:cNvSpPr txBox="1"/>
          <p:nvPr/>
        </p:nvSpPr>
        <p:spPr>
          <a:xfrm>
            <a:off x="828875" y="1176707"/>
            <a:ext cx="7525800" cy="761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icons without losing quality.</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You can </a:t>
            </a:r>
            <a:r>
              <a:rPr lang="en" sz="1100">
                <a:solidFill>
                  <a:srgbClr val="869FB2"/>
                </a:solidFill>
              </a:rPr>
              <a:t>change the stroke and fill color</a:t>
            </a:r>
            <a:r>
              <a:rPr lang="en" sz="1100">
                <a:solidFill>
                  <a:srgbClr val="FFFFFF"/>
                </a:solidFill>
              </a:rPr>
              <a:t>; just select the icon and click on the</a:t>
            </a:r>
            <a:r>
              <a:rPr lang="en" sz="1100">
                <a:solidFill>
                  <a:srgbClr val="435D74"/>
                </a:solidFill>
              </a:rPr>
              <a:t> </a:t>
            </a:r>
            <a:r>
              <a:rPr lang="en" sz="1100">
                <a:solidFill>
                  <a:srgbClr val="869FB2"/>
                </a:solidFill>
              </a:rPr>
              <a:t>paint bucket/pen</a:t>
            </a:r>
            <a:r>
              <a:rPr lang="en" sz="1100">
                <a:solidFill>
                  <a:srgbClr val="FFFFFF"/>
                </a:solidFill>
              </a:rPr>
              <a:t>.</a:t>
            </a:r>
            <a:endParaRPr sz="1100">
              <a:solidFill>
                <a:srgbClr val="FFFFFF"/>
              </a:solidFill>
            </a:endParaRPr>
          </a:p>
          <a:p>
            <a:pPr marL="0" lvl="0" indent="0" algn="ctr" rtl="0">
              <a:lnSpc>
                <a:spcPct val="115000"/>
              </a:lnSpc>
              <a:spcBef>
                <a:spcPts val="0"/>
              </a:spcBef>
              <a:spcAft>
                <a:spcPts val="0"/>
              </a:spcAft>
              <a:buNone/>
            </a:pPr>
            <a:r>
              <a:rPr lang="en" sz="1100">
                <a:solidFill>
                  <a:srgbClr val="FFFFFF"/>
                </a:solidFill>
              </a:rPr>
              <a:t>In Google Slides, you can also use </a:t>
            </a:r>
            <a:r>
              <a:rPr lang="en" sz="1100">
                <a:solidFill>
                  <a:srgbClr val="869FB2"/>
                </a:solidFill>
                <a:uFill>
                  <a:noFill/>
                </a:uFill>
                <a:hlinkClick r:id="rId3">
                  <a:extLst>
                    <a:ext uri="{A12FA001-AC4F-418D-AE19-62706E023703}">
                      <ahyp:hlinkClr xmlns:ahyp="http://schemas.microsoft.com/office/drawing/2018/hyperlinkcolor" val="tx"/>
                    </a:ext>
                  </a:extLst>
                </a:hlinkClick>
              </a:rPr>
              <a:t>Flaticon’s extension</a:t>
            </a:r>
            <a:r>
              <a:rPr lang="en" sz="1100">
                <a:solidFill>
                  <a:srgbClr val="FFFFFF"/>
                </a:solidFill>
              </a:rPr>
              <a:t>, allowing you to customize and add even more icons.</a:t>
            </a:r>
            <a:br>
              <a:rPr lang="en" sz="1100">
                <a:solidFill>
                  <a:srgbClr val="435D74"/>
                </a:solidFill>
              </a:rPr>
            </a:br>
            <a:endParaRPr sz="1100">
              <a:solidFill>
                <a:srgbClr val="435D74"/>
              </a:solidFill>
            </a:endParaRPr>
          </a:p>
        </p:txBody>
      </p:sp>
      <p:sp>
        <p:nvSpPr>
          <p:cNvPr id="7898" name="Google Shape;7898;p70"/>
          <p:cNvSpPr txBox="1">
            <a:spLocks noGrp="1"/>
          </p:cNvSpPr>
          <p:nvPr>
            <p:ph type="title"/>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902"/>
        <p:cNvGrpSpPr/>
        <p:nvPr/>
      </p:nvGrpSpPr>
      <p:grpSpPr>
        <a:xfrm>
          <a:off x="0" y="0"/>
          <a:ext cx="0" cy="0"/>
          <a:chOff x="0" y="0"/>
          <a:chExt cx="0" cy="0"/>
        </a:xfrm>
      </p:grpSpPr>
      <p:grpSp>
        <p:nvGrpSpPr>
          <p:cNvPr id="7903" name="Google Shape;7903;p71"/>
          <p:cNvGrpSpPr/>
          <p:nvPr/>
        </p:nvGrpSpPr>
        <p:grpSpPr>
          <a:xfrm>
            <a:off x="7075663" y="2261129"/>
            <a:ext cx="362163" cy="347098"/>
            <a:chOff x="7075663" y="2444129"/>
            <a:chExt cx="362163" cy="347098"/>
          </a:xfrm>
        </p:grpSpPr>
        <p:sp>
          <p:nvSpPr>
            <p:cNvPr id="7904" name="Google Shape;7904;p71"/>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1"/>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1"/>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1"/>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1"/>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71"/>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1"/>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1"/>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2" name="Google Shape;7912;p71"/>
          <p:cNvGrpSpPr/>
          <p:nvPr/>
        </p:nvGrpSpPr>
        <p:grpSpPr>
          <a:xfrm>
            <a:off x="6638175" y="2253584"/>
            <a:ext cx="372197" cy="362163"/>
            <a:chOff x="6638175" y="2436584"/>
            <a:chExt cx="372197" cy="362163"/>
          </a:xfrm>
        </p:grpSpPr>
        <p:sp>
          <p:nvSpPr>
            <p:cNvPr id="7913" name="Google Shape;7913;p71"/>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1"/>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1"/>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1"/>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1"/>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1"/>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1"/>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1"/>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1"/>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1"/>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71"/>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1"/>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1"/>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6" name="Google Shape;7926;p71"/>
          <p:cNvGrpSpPr/>
          <p:nvPr/>
        </p:nvGrpSpPr>
        <p:grpSpPr>
          <a:xfrm>
            <a:off x="6192906" y="2256440"/>
            <a:ext cx="371699" cy="356084"/>
            <a:chOff x="6192906" y="2439440"/>
            <a:chExt cx="371699" cy="356084"/>
          </a:xfrm>
        </p:grpSpPr>
        <p:sp>
          <p:nvSpPr>
            <p:cNvPr id="7927" name="Google Shape;7927;p71"/>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1"/>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1"/>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1"/>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1"/>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1"/>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1"/>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1"/>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1"/>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1"/>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1"/>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1"/>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1"/>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0" name="Google Shape;7940;p71"/>
          <p:cNvGrpSpPr/>
          <p:nvPr/>
        </p:nvGrpSpPr>
        <p:grpSpPr>
          <a:xfrm>
            <a:off x="5762467" y="2253584"/>
            <a:ext cx="362163" cy="362163"/>
            <a:chOff x="5762467" y="2436584"/>
            <a:chExt cx="362163" cy="362163"/>
          </a:xfrm>
        </p:grpSpPr>
        <p:sp>
          <p:nvSpPr>
            <p:cNvPr id="7941" name="Google Shape;7941;p71"/>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1"/>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1"/>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1"/>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1"/>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71"/>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1"/>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1"/>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1"/>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1"/>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1"/>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71"/>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71"/>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1"/>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1"/>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1"/>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1"/>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1"/>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1"/>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1"/>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1"/>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1"/>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71"/>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1"/>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1"/>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71"/>
          <p:cNvGrpSpPr/>
          <p:nvPr/>
        </p:nvGrpSpPr>
        <p:grpSpPr>
          <a:xfrm>
            <a:off x="5323721" y="2254029"/>
            <a:ext cx="362922" cy="361219"/>
            <a:chOff x="5323721" y="2437029"/>
            <a:chExt cx="362922" cy="361219"/>
          </a:xfrm>
        </p:grpSpPr>
        <p:sp>
          <p:nvSpPr>
            <p:cNvPr id="7967" name="Google Shape;7967;p71"/>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1"/>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1"/>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1"/>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1"/>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1"/>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1"/>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1"/>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1"/>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1"/>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1"/>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1"/>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1"/>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1"/>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1"/>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1"/>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1"/>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71"/>
          <p:cNvGrpSpPr/>
          <p:nvPr/>
        </p:nvGrpSpPr>
        <p:grpSpPr>
          <a:xfrm>
            <a:off x="4875937" y="2285731"/>
            <a:ext cx="407122" cy="315448"/>
            <a:chOff x="4875937" y="2468731"/>
            <a:chExt cx="407122" cy="315448"/>
          </a:xfrm>
        </p:grpSpPr>
        <p:sp>
          <p:nvSpPr>
            <p:cNvPr id="7985" name="Google Shape;7985;p71"/>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1"/>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1"/>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1"/>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1"/>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1"/>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1"/>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1"/>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1"/>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1"/>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1"/>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1"/>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1"/>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1"/>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1"/>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1"/>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1"/>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1"/>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1"/>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71"/>
          <p:cNvGrpSpPr/>
          <p:nvPr/>
        </p:nvGrpSpPr>
        <p:grpSpPr>
          <a:xfrm>
            <a:off x="4893282" y="3621774"/>
            <a:ext cx="242114" cy="362163"/>
            <a:chOff x="4893282" y="3804774"/>
            <a:chExt cx="242114" cy="362163"/>
          </a:xfrm>
        </p:grpSpPr>
        <p:sp>
          <p:nvSpPr>
            <p:cNvPr id="8005" name="Google Shape;8005;p71"/>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1"/>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1"/>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1"/>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1"/>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1"/>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1"/>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1"/>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1"/>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1"/>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1"/>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1"/>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1"/>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1"/>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1"/>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1"/>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1"/>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1"/>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1"/>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1"/>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71"/>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71"/>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1"/>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1"/>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1"/>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1"/>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1" name="Google Shape;8031;p71"/>
          <p:cNvGrpSpPr/>
          <p:nvPr/>
        </p:nvGrpSpPr>
        <p:grpSpPr>
          <a:xfrm>
            <a:off x="6248162" y="3621774"/>
            <a:ext cx="231058" cy="362425"/>
            <a:chOff x="6248162" y="3804774"/>
            <a:chExt cx="231058" cy="362425"/>
          </a:xfrm>
        </p:grpSpPr>
        <p:sp>
          <p:nvSpPr>
            <p:cNvPr id="8032" name="Google Shape;8032;p71"/>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71"/>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1"/>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1"/>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71"/>
          <p:cNvGrpSpPr/>
          <p:nvPr/>
        </p:nvGrpSpPr>
        <p:grpSpPr>
          <a:xfrm>
            <a:off x="5346568" y="3621774"/>
            <a:ext cx="233337" cy="362163"/>
            <a:chOff x="5346568" y="3804774"/>
            <a:chExt cx="233337" cy="362163"/>
          </a:xfrm>
        </p:grpSpPr>
        <p:sp>
          <p:nvSpPr>
            <p:cNvPr id="8037" name="Google Shape;8037;p71"/>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1"/>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1"/>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1"/>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1"/>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1"/>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1"/>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1"/>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1"/>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1"/>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1"/>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1"/>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1"/>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1"/>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1"/>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71"/>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1"/>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1"/>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1"/>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71"/>
          <p:cNvGrpSpPr/>
          <p:nvPr/>
        </p:nvGrpSpPr>
        <p:grpSpPr>
          <a:xfrm>
            <a:off x="6704985" y="3622141"/>
            <a:ext cx="209967" cy="361639"/>
            <a:chOff x="6704985" y="3805141"/>
            <a:chExt cx="209967" cy="361639"/>
          </a:xfrm>
        </p:grpSpPr>
        <p:sp>
          <p:nvSpPr>
            <p:cNvPr id="8057" name="Google Shape;8057;p71"/>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1"/>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1"/>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71"/>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1"/>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1"/>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1"/>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1"/>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1"/>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1"/>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1"/>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1"/>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71"/>
          <p:cNvGrpSpPr/>
          <p:nvPr/>
        </p:nvGrpSpPr>
        <p:grpSpPr>
          <a:xfrm>
            <a:off x="7513884" y="2265269"/>
            <a:ext cx="363184" cy="338792"/>
            <a:chOff x="7513884" y="2448269"/>
            <a:chExt cx="363184" cy="338792"/>
          </a:xfrm>
        </p:grpSpPr>
        <p:sp>
          <p:nvSpPr>
            <p:cNvPr id="8070" name="Google Shape;8070;p71"/>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1"/>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1"/>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1"/>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71"/>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71"/>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6" name="Google Shape;8076;p71"/>
          <p:cNvGrpSpPr/>
          <p:nvPr/>
        </p:nvGrpSpPr>
        <p:grpSpPr>
          <a:xfrm>
            <a:off x="5777767" y="3621826"/>
            <a:ext cx="258699" cy="362136"/>
            <a:chOff x="5777767" y="3804826"/>
            <a:chExt cx="258699" cy="362136"/>
          </a:xfrm>
        </p:grpSpPr>
        <p:sp>
          <p:nvSpPr>
            <p:cNvPr id="8077" name="Google Shape;8077;p71"/>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1"/>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1"/>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71"/>
          <p:cNvGrpSpPr/>
          <p:nvPr/>
        </p:nvGrpSpPr>
        <p:grpSpPr>
          <a:xfrm>
            <a:off x="7953101" y="2253584"/>
            <a:ext cx="361691" cy="362163"/>
            <a:chOff x="7953101" y="2436584"/>
            <a:chExt cx="361691" cy="362163"/>
          </a:xfrm>
        </p:grpSpPr>
        <p:sp>
          <p:nvSpPr>
            <p:cNvPr id="8081" name="Google Shape;8081;p71"/>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1"/>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1"/>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1"/>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1"/>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71"/>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1"/>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1"/>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1"/>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71"/>
          <p:cNvGrpSpPr/>
          <p:nvPr/>
        </p:nvGrpSpPr>
        <p:grpSpPr>
          <a:xfrm>
            <a:off x="4859353" y="3172130"/>
            <a:ext cx="373481" cy="362267"/>
            <a:chOff x="4859353" y="3355130"/>
            <a:chExt cx="373481" cy="362267"/>
          </a:xfrm>
        </p:grpSpPr>
        <p:sp>
          <p:nvSpPr>
            <p:cNvPr id="8091" name="Google Shape;8091;p71"/>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1"/>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1"/>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1"/>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1"/>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1"/>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1"/>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1"/>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1"/>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1"/>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1"/>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1"/>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1"/>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71"/>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5" name="Google Shape;8105;p71"/>
          <p:cNvGrpSpPr/>
          <p:nvPr/>
        </p:nvGrpSpPr>
        <p:grpSpPr>
          <a:xfrm>
            <a:off x="6637678" y="1317982"/>
            <a:ext cx="378721" cy="362005"/>
            <a:chOff x="6637678" y="1500982"/>
            <a:chExt cx="378721" cy="362005"/>
          </a:xfrm>
        </p:grpSpPr>
        <p:sp>
          <p:nvSpPr>
            <p:cNvPr id="8106" name="Google Shape;8106;p71"/>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1"/>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1"/>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1"/>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71"/>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1"/>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1"/>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1"/>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1"/>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1"/>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1"/>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1"/>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1"/>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1"/>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1"/>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71"/>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2" name="Google Shape;8122;p71"/>
          <p:cNvGrpSpPr/>
          <p:nvPr/>
        </p:nvGrpSpPr>
        <p:grpSpPr>
          <a:xfrm>
            <a:off x="5827993" y="3172496"/>
            <a:ext cx="223041" cy="362163"/>
            <a:chOff x="5827993" y="3355496"/>
            <a:chExt cx="223041" cy="362163"/>
          </a:xfrm>
        </p:grpSpPr>
        <p:sp>
          <p:nvSpPr>
            <p:cNvPr id="8123" name="Google Shape;8123;p71"/>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1"/>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1"/>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1"/>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1"/>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71"/>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1"/>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1"/>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1"/>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1"/>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1"/>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71"/>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71"/>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1"/>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1"/>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8" name="Google Shape;8138;p71"/>
          <p:cNvGrpSpPr/>
          <p:nvPr/>
        </p:nvGrpSpPr>
        <p:grpSpPr>
          <a:xfrm>
            <a:off x="7528713" y="1317641"/>
            <a:ext cx="370520" cy="361586"/>
            <a:chOff x="7528713" y="1500641"/>
            <a:chExt cx="370520" cy="361586"/>
          </a:xfrm>
        </p:grpSpPr>
        <p:sp>
          <p:nvSpPr>
            <p:cNvPr id="8139" name="Google Shape;8139;p71"/>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1"/>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1"/>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71"/>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1"/>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1"/>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1"/>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71"/>
          <p:cNvGrpSpPr/>
          <p:nvPr/>
        </p:nvGrpSpPr>
        <p:grpSpPr>
          <a:xfrm>
            <a:off x="5317198" y="3172496"/>
            <a:ext cx="367429" cy="362163"/>
            <a:chOff x="5317198" y="3355496"/>
            <a:chExt cx="367429" cy="362163"/>
          </a:xfrm>
        </p:grpSpPr>
        <p:sp>
          <p:nvSpPr>
            <p:cNvPr id="8147" name="Google Shape;8147;p71"/>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1"/>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1"/>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1"/>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71"/>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1"/>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1"/>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1"/>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1"/>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1"/>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1"/>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1"/>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1"/>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1"/>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1"/>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1"/>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71"/>
          <p:cNvGrpSpPr/>
          <p:nvPr/>
        </p:nvGrpSpPr>
        <p:grpSpPr>
          <a:xfrm>
            <a:off x="5302971" y="1317563"/>
            <a:ext cx="383175" cy="362241"/>
            <a:chOff x="5302971" y="1500563"/>
            <a:chExt cx="383175" cy="362241"/>
          </a:xfrm>
        </p:grpSpPr>
        <p:sp>
          <p:nvSpPr>
            <p:cNvPr id="8164" name="Google Shape;8164;p71"/>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1"/>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71"/>
          <p:cNvGrpSpPr/>
          <p:nvPr/>
        </p:nvGrpSpPr>
        <p:grpSpPr>
          <a:xfrm>
            <a:off x="6202705" y="1342453"/>
            <a:ext cx="364180" cy="312461"/>
            <a:chOff x="6202705" y="1525453"/>
            <a:chExt cx="364180" cy="312461"/>
          </a:xfrm>
        </p:grpSpPr>
        <p:sp>
          <p:nvSpPr>
            <p:cNvPr id="8167" name="Google Shape;8167;p71"/>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1"/>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1"/>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1"/>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1"/>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1"/>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1"/>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71"/>
          <p:cNvGrpSpPr/>
          <p:nvPr/>
        </p:nvGrpSpPr>
        <p:grpSpPr>
          <a:xfrm>
            <a:off x="7087217" y="1320602"/>
            <a:ext cx="362398" cy="356163"/>
            <a:chOff x="7087217" y="1503602"/>
            <a:chExt cx="362398" cy="356163"/>
          </a:xfrm>
        </p:grpSpPr>
        <p:sp>
          <p:nvSpPr>
            <p:cNvPr id="8175" name="Google Shape;8175;p71"/>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1"/>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1"/>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1"/>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1"/>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1"/>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1"/>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1"/>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1"/>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1"/>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1"/>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1"/>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1"/>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1"/>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1"/>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1"/>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1"/>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1"/>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1"/>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1"/>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1"/>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71"/>
          <p:cNvGrpSpPr/>
          <p:nvPr/>
        </p:nvGrpSpPr>
        <p:grpSpPr>
          <a:xfrm>
            <a:off x="7968952" y="1317877"/>
            <a:ext cx="378747" cy="361455"/>
            <a:chOff x="7968952" y="1500877"/>
            <a:chExt cx="378747" cy="361455"/>
          </a:xfrm>
        </p:grpSpPr>
        <p:sp>
          <p:nvSpPr>
            <p:cNvPr id="8197" name="Google Shape;8197;p71"/>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1"/>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1"/>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1"/>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1"/>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1"/>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71"/>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71"/>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1"/>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1"/>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1"/>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1"/>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1"/>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1"/>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1"/>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71"/>
          <p:cNvGrpSpPr/>
          <p:nvPr/>
        </p:nvGrpSpPr>
        <p:grpSpPr>
          <a:xfrm>
            <a:off x="5761445" y="1358723"/>
            <a:ext cx="362163" cy="279737"/>
            <a:chOff x="5761445" y="1541723"/>
            <a:chExt cx="362163" cy="279737"/>
          </a:xfrm>
        </p:grpSpPr>
        <p:sp>
          <p:nvSpPr>
            <p:cNvPr id="8213" name="Google Shape;8213;p71"/>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1"/>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1"/>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71"/>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1"/>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1"/>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9" name="Google Shape;8219;p71"/>
          <p:cNvGrpSpPr/>
          <p:nvPr/>
        </p:nvGrpSpPr>
        <p:grpSpPr>
          <a:xfrm>
            <a:off x="6204958" y="3172575"/>
            <a:ext cx="358390" cy="362320"/>
            <a:chOff x="6204958" y="3355575"/>
            <a:chExt cx="358390" cy="362320"/>
          </a:xfrm>
        </p:grpSpPr>
        <p:sp>
          <p:nvSpPr>
            <p:cNvPr id="8220" name="Google Shape;8220;p71"/>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1"/>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1"/>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1"/>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1"/>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1"/>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1"/>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1"/>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1"/>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1"/>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1"/>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1"/>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1"/>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1"/>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1"/>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1"/>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6" name="Google Shape;8236;p71"/>
          <p:cNvGrpSpPr/>
          <p:nvPr/>
        </p:nvGrpSpPr>
        <p:grpSpPr>
          <a:xfrm>
            <a:off x="4939970" y="1316855"/>
            <a:ext cx="242979" cy="362660"/>
            <a:chOff x="4939970" y="1499855"/>
            <a:chExt cx="242979" cy="362660"/>
          </a:xfrm>
        </p:grpSpPr>
        <p:sp>
          <p:nvSpPr>
            <p:cNvPr id="8237" name="Google Shape;8237;p71"/>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1"/>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1"/>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1"/>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1"/>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1"/>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3" name="Google Shape;8243;p71"/>
          <p:cNvGrpSpPr/>
          <p:nvPr/>
        </p:nvGrpSpPr>
        <p:grpSpPr>
          <a:xfrm>
            <a:off x="8023448" y="3172496"/>
            <a:ext cx="284322" cy="362163"/>
            <a:chOff x="8023448" y="3355496"/>
            <a:chExt cx="284322" cy="362163"/>
          </a:xfrm>
        </p:grpSpPr>
        <p:sp>
          <p:nvSpPr>
            <p:cNvPr id="8244" name="Google Shape;8244;p71"/>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1"/>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1"/>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71"/>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1"/>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1"/>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1"/>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1"/>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1"/>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71"/>
          <p:cNvGrpSpPr/>
          <p:nvPr/>
        </p:nvGrpSpPr>
        <p:grpSpPr>
          <a:xfrm>
            <a:off x="6644201" y="3172496"/>
            <a:ext cx="366695" cy="361979"/>
            <a:chOff x="6644201" y="3355496"/>
            <a:chExt cx="366695" cy="361979"/>
          </a:xfrm>
        </p:grpSpPr>
        <p:sp>
          <p:nvSpPr>
            <p:cNvPr id="8254" name="Google Shape;8254;p71"/>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71"/>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1"/>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1"/>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1"/>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1"/>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1"/>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1"/>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1"/>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71"/>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1"/>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1"/>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1"/>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1"/>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1"/>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1"/>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1"/>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1"/>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1"/>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1"/>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1"/>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1"/>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71"/>
          <p:cNvGrpSpPr/>
          <p:nvPr/>
        </p:nvGrpSpPr>
        <p:grpSpPr>
          <a:xfrm>
            <a:off x="7955145" y="1836192"/>
            <a:ext cx="365176" cy="271013"/>
            <a:chOff x="7955145" y="2019192"/>
            <a:chExt cx="365176" cy="271013"/>
          </a:xfrm>
        </p:grpSpPr>
        <p:sp>
          <p:nvSpPr>
            <p:cNvPr id="8277" name="Google Shape;8277;p71"/>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1"/>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1"/>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1"/>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1"/>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71"/>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3" name="Google Shape;8283;p71"/>
          <p:cNvGrpSpPr/>
          <p:nvPr/>
        </p:nvGrpSpPr>
        <p:grpSpPr>
          <a:xfrm>
            <a:off x="7518155" y="1826471"/>
            <a:ext cx="361927" cy="290270"/>
            <a:chOff x="7518155" y="2009471"/>
            <a:chExt cx="361927" cy="290270"/>
          </a:xfrm>
        </p:grpSpPr>
        <p:sp>
          <p:nvSpPr>
            <p:cNvPr id="8284" name="Google Shape;8284;p71"/>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1"/>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71"/>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71"/>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1"/>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1"/>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1"/>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71"/>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71"/>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1"/>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1"/>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1"/>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1"/>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7" name="Google Shape;8297;p71"/>
          <p:cNvGrpSpPr/>
          <p:nvPr/>
        </p:nvGrpSpPr>
        <p:grpSpPr>
          <a:xfrm>
            <a:off x="7079672" y="1808053"/>
            <a:ext cx="362163" cy="327264"/>
            <a:chOff x="7079672" y="1991053"/>
            <a:chExt cx="362163" cy="327264"/>
          </a:xfrm>
        </p:grpSpPr>
        <p:sp>
          <p:nvSpPr>
            <p:cNvPr id="8298" name="Google Shape;8298;p71"/>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1"/>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1"/>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1"/>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1"/>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1"/>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1"/>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1"/>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1"/>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1"/>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1"/>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1"/>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1"/>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1"/>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1"/>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1"/>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4" name="Google Shape;8314;p71"/>
          <p:cNvGrpSpPr/>
          <p:nvPr/>
        </p:nvGrpSpPr>
        <p:grpSpPr>
          <a:xfrm>
            <a:off x="6641188" y="1852514"/>
            <a:ext cx="361901" cy="238132"/>
            <a:chOff x="6641188" y="2035514"/>
            <a:chExt cx="361901" cy="238132"/>
          </a:xfrm>
        </p:grpSpPr>
        <p:sp>
          <p:nvSpPr>
            <p:cNvPr id="8315" name="Google Shape;8315;p71"/>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1"/>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1"/>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1"/>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1"/>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1"/>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1"/>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1"/>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1"/>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1"/>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1"/>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1"/>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1"/>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1"/>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1"/>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1"/>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1"/>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71"/>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1"/>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4" name="Google Shape;8334;p71"/>
          <p:cNvGrpSpPr/>
          <p:nvPr/>
        </p:nvGrpSpPr>
        <p:grpSpPr>
          <a:xfrm>
            <a:off x="6202443" y="1803677"/>
            <a:ext cx="362425" cy="335884"/>
            <a:chOff x="6202443" y="1986677"/>
            <a:chExt cx="362425" cy="335884"/>
          </a:xfrm>
        </p:grpSpPr>
        <p:sp>
          <p:nvSpPr>
            <p:cNvPr id="8335" name="Google Shape;8335;p71"/>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1"/>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1"/>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1"/>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1"/>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71"/>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1"/>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1"/>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1"/>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1"/>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1"/>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1"/>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1"/>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71"/>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1"/>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1"/>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1"/>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71"/>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71"/>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1"/>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5" name="Google Shape;8355;p71"/>
          <p:cNvGrpSpPr/>
          <p:nvPr/>
        </p:nvGrpSpPr>
        <p:grpSpPr>
          <a:xfrm>
            <a:off x="5764222" y="1833598"/>
            <a:ext cx="374293" cy="276069"/>
            <a:chOff x="5764222" y="2016598"/>
            <a:chExt cx="374293" cy="276069"/>
          </a:xfrm>
        </p:grpSpPr>
        <p:sp>
          <p:nvSpPr>
            <p:cNvPr id="8356" name="Google Shape;8356;p71"/>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1"/>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1"/>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1"/>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1"/>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71"/>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1"/>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1"/>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1"/>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1"/>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1"/>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71"/>
          <p:cNvGrpSpPr/>
          <p:nvPr/>
        </p:nvGrpSpPr>
        <p:grpSpPr>
          <a:xfrm>
            <a:off x="5325477" y="1833441"/>
            <a:ext cx="361927" cy="276515"/>
            <a:chOff x="5325477" y="2016441"/>
            <a:chExt cx="361927" cy="276515"/>
          </a:xfrm>
        </p:grpSpPr>
        <p:sp>
          <p:nvSpPr>
            <p:cNvPr id="8368" name="Google Shape;8368;p71"/>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1"/>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1"/>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1"/>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1"/>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1"/>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71"/>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71"/>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1"/>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71"/>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71"/>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1"/>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1"/>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1"/>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1"/>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1"/>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1"/>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1"/>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1"/>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1"/>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8" name="Google Shape;8388;p71"/>
          <p:cNvGrpSpPr/>
          <p:nvPr/>
        </p:nvGrpSpPr>
        <p:grpSpPr>
          <a:xfrm>
            <a:off x="4870671" y="1834200"/>
            <a:ext cx="364180" cy="274812"/>
            <a:chOff x="4870671" y="2017200"/>
            <a:chExt cx="364180" cy="274812"/>
          </a:xfrm>
        </p:grpSpPr>
        <p:sp>
          <p:nvSpPr>
            <p:cNvPr id="8389" name="Google Shape;8389;p71"/>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1"/>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1"/>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1"/>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1"/>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1"/>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1"/>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71"/>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1"/>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1"/>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1"/>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1"/>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1"/>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2" name="Google Shape;8402;p71"/>
          <p:cNvGrpSpPr/>
          <p:nvPr/>
        </p:nvGrpSpPr>
        <p:grpSpPr>
          <a:xfrm>
            <a:off x="7144726" y="3172496"/>
            <a:ext cx="260690" cy="362032"/>
            <a:chOff x="7144726" y="3355496"/>
            <a:chExt cx="260690" cy="362032"/>
          </a:xfrm>
        </p:grpSpPr>
        <p:sp>
          <p:nvSpPr>
            <p:cNvPr id="8403" name="Google Shape;8403;p71"/>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1"/>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1"/>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1"/>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71"/>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1"/>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9" name="Google Shape;8409;p71"/>
          <p:cNvGrpSpPr/>
          <p:nvPr/>
        </p:nvGrpSpPr>
        <p:grpSpPr>
          <a:xfrm>
            <a:off x="6705719" y="4095051"/>
            <a:ext cx="261712" cy="361770"/>
            <a:chOff x="6705719" y="4278051"/>
            <a:chExt cx="261712" cy="361770"/>
          </a:xfrm>
        </p:grpSpPr>
        <p:sp>
          <p:nvSpPr>
            <p:cNvPr id="8410" name="Google Shape;8410;p71"/>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1"/>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1"/>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1"/>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1"/>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1"/>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1"/>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1"/>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1"/>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1"/>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1"/>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1"/>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1"/>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1"/>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71"/>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5" name="Google Shape;8425;p71"/>
          <p:cNvGrpSpPr/>
          <p:nvPr/>
        </p:nvGrpSpPr>
        <p:grpSpPr>
          <a:xfrm>
            <a:off x="5750650" y="2708652"/>
            <a:ext cx="320216" cy="361403"/>
            <a:chOff x="5750650" y="2891652"/>
            <a:chExt cx="320216" cy="361403"/>
          </a:xfrm>
        </p:grpSpPr>
        <p:sp>
          <p:nvSpPr>
            <p:cNvPr id="8426" name="Google Shape;8426;p71"/>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71"/>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71"/>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1"/>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1"/>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1"/>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1"/>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1"/>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1"/>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1"/>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1"/>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1"/>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1"/>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1"/>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1"/>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71"/>
          <p:cNvGrpSpPr/>
          <p:nvPr/>
        </p:nvGrpSpPr>
        <p:grpSpPr>
          <a:xfrm>
            <a:off x="6658009" y="2708390"/>
            <a:ext cx="315972" cy="361927"/>
            <a:chOff x="6658009" y="2891390"/>
            <a:chExt cx="315972" cy="361927"/>
          </a:xfrm>
        </p:grpSpPr>
        <p:sp>
          <p:nvSpPr>
            <p:cNvPr id="8442" name="Google Shape;8442;p71"/>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1"/>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1"/>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1"/>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1"/>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1"/>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1"/>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71"/>
          <p:cNvGrpSpPr/>
          <p:nvPr/>
        </p:nvGrpSpPr>
        <p:grpSpPr>
          <a:xfrm>
            <a:off x="6203465" y="2708206"/>
            <a:ext cx="320478" cy="362110"/>
            <a:chOff x="6203465" y="2891206"/>
            <a:chExt cx="320478" cy="362110"/>
          </a:xfrm>
        </p:grpSpPr>
        <p:sp>
          <p:nvSpPr>
            <p:cNvPr id="8450" name="Google Shape;8450;p71"/>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1"/>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1"/>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1"/>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1"/>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71"/>
          <p:cNvGrpSpPr/>
          <p:nvPr/>
        </p:nvGrpSpPr>
        <p:grpSpPr>
          <a:xfrm>
            <a:off x="7567280" y="2708259"/>
            <a:ext cx="307116" cy="362294"/>
            <a:chOff x="7567280" y="2891259"/>
            <a:chExt cx="307116" cy="362294"/>
          </a:xfrm>
        </p:grpSpPr>
        <p:sp>
          <p:nvSpPr>
            <p:cNvPr id="8456" name="Google Shape;8456;p71"/>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1"/>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1"/>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1"/>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1"/>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1"/>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71"/>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1"/>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1"/>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1"/>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1"/>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1"/>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71"/>
          <p:cNvGrpSpPr/>
          <p:nvPr/>
        </p:nvGrpSpPr>
        <p:grpSpPr>
          <a:xfrm>
            <a:off x="7112579" y="2708521"/>
            <a:ext cx="338556" cy="361534"/>
            <a:chOff x="7112579" y="2891521"/>
            <a:chExt cx="338556" cy="361534"/>
          </a:xfrm>
        </p:grpSpPr>
        <p:sp>
          <p:nvSpPr>
            <p:cNvPr id="8469" name="Google Shape;8469;p71"/>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1"/>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71"/>
          <p:cNvGrpSpPr/>
          <p:nvPr/>
        </p:nvGrpSpPr>
        <p:grpSpPr>
          <a:xfrm>
            <a:off x="7155259" y="3622036"/>
            <a:ext cx="207478" cy="361272"/>
            <a:chOff x="7155259" y="3805036"/>
            <a:chExt cx="207478" cy="361272"/>
          </a:xfrm>
        </p:grpSpPr>
        <p:sp>
          <p:nvSpPr>
            <p:cNvPr id="8472" name="Google Shape;8472;p71"/>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71"/>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1"/>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1"/>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1"/>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1"/>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71"/>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1"/>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1"/>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1"/>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1"/>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1"/>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71"/>
          <p:cNvGrpSpPr/>
          <p:nvPr/>
        </p:nvGrpSpPr>
        <p:grpSpPr>
          <a:xfrm>
            <a:off x="4915368" y="2708390"/>
            <a:ext cx="182850" cy="361927"/>
            <a:chOff x="4915368" y="2891390"/>
            <a:chExt cx="182850" cy="361927"/>
          </a:xfrm>
        </p:grpSpPr>
        <p:sp>
          <p:nvSpPr>
            <p:cNvPr id="8485" name="Google Shape;8485;p71"/>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1"/>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1"/>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1"/>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1"/>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1"/>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1"/>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1"/>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71"/>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1"/>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1"/>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6" name="Google Shape;8496;p71"/>
          <p:cNvGrpSpPr/>
          <p:nvPr/>
        </p:nvGrpSpPr>
        <p:grpSpPr>
          <a:xfrm>
            <a:off x="8028714" y="2708652"/>
            <a:ext cx="289589" cy="361403"/>
            <a:chOff x="8028714" y="2891652"/>
            <a:chExt cx="289589" cy="361403"/>
          </a:xfrm>
        </p:grpSpPr>
        <p:sp>
          <p:nvSpPr>
            <p:cNvPr id="8497" name="Google Shape;8497;p71"/>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1"/>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1"/>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1"/>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1"/>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1"/>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1"/>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1"/>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1"/>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1"/>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71"/>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1"/>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1"/>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1"/>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1"/>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71"/>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71"/>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1"/>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1"/>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71"/>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7" name="Google Shape;8517;p71"/>
          <p:cNvGrpSpPr/>
          <p:nvPr/>
        </p:nvGrpSpPr>
        <p:grpSpPr>
          <a:xfrm>
            <a:off x="7551822" y="3621774"/>
            <a:ext cx="293335" cy="361927"/>
            <a:chOff x="7551822" y="3804774"/>
            <a:chExt cx="293335" cy="361927"/>
          </a:xfrm>
        </p:grpSpPr>
        <p:sp>
          <p:nvSpPr>
            <p:cNvPr id="8518" name="Google Shape;8518;p71"/>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1"/>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1"/>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1"/>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1"/>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1"/>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1"/>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1"/>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71"/>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1"/>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1"/>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71"/>
          <p:cNvGrpSpPr/>
          <p:nvPr/>
        </p:nvGrpSpPr>
        <p:grpSpPr>
          <a:xfrm>
            <a:off x="6263725" y="4094658"/>
            <a:ext cx="210491" cy="362163"/>
            <a:chOff x="6263725" y="4277658"/>
            <a:chExt cx="210491" cy="362163"/>
          </a:xfrm>
        </p:grpSpPr>
        <p:sp>
          <p:nvSpPr>
            <p:cNvPr id="8530" name="Google Shape;8530;p71"/>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1"/>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1"/>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1"/>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1"/>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1"/>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1"/>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1"/>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71"/>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71"/>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1"/>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1"/>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1"/>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1"/>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1"/>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71"/>
          <p:cNvGrpSpPr/>
          <p:nvPr/>
        </p:nvGrpSpPr>
        <p:grpSpPr>
          <a:xfrm>
            <a:off x="7987790" y="3621695"/>
            <a:ext cx="336303" cy="362005"/>
            <a:chOff x="7987790" y="3804695"/>
            <a:chExt cx="336303" cy="362005"/>
          </a:xfrm>
        </p:grpSpPr>
        <p:sp>
          <p:nvSpPr>
            <p:cNvPr id="8546" name="Google Shape;8546;p71"/>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71"/>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1"/>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1"/>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1"/>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1"/>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1"/>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1"/>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1"/>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1"/>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71"/>
          <p:cNvGrpSpPr/>
          <p:nvPr/>
        </p:nvGrpSpPr>
        <p:grpSpPr>
          <a:xfrm>
            <a:off x="5273444" y="2708285"/>
            <a:ext cx="371123" cy="362267"/>
            <a:chOff x="5273444" y="2891285"/>
            <a:chExt cx="371123" cy="362267"/>
          </a:xfrm>
        </p:grpSpPr>
        <p:sp>
          <p:nvSpPr>
            <p:cNvPr id="8557" name="Google Shape;8557;p71"/>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1"/>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1"/>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1"/>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1"/>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1"/>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1"/>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71"/>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71"/>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1"/>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1"/>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1"/>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1"/>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1"/>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71"/>
          <p:cNvGrpSpPr/>
          <p:nvPr/>
        </p:nvGrpSpPr>
        <p:grpSpPr>
          <a:xfrm>
            <a:off x="7630397" y="3175399"/>
            <a:ext cx="214759" cy="357030"/>
            <a:chOff x="2235125" y="238075"/>
            <a:chExt cx="3144350" cy="5227375"/>
          </a:xfrm>
        </p:grpSpPr>
        <p:sp>
          <p:nvSpPr>
            <p:cNvPr id="8572" name="Google Shape;8572;p71"/>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1"/>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71"/>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1"/>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1"/>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1"/>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1"/>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1"/>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1"/>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71"/>
          <p:cNvGrpSpPr/>
          <p:nvPr/>
        </p:nvGrpSpPr>
        <p:grpSpPr>
          <a:xfrm>
            <a:off x="2810729" y="4084107"/>
            <a:ext cx="342496" cy="351944"/>
            <a:chOff x="2810729" y="4267107"/>
            <a:chExt cx="342496" cy="351944"/>
          </a:xfrm>
        </p:grpSpPr>
        <p:sp>
          <p:nvSpPr>
            <p:cNvPr id="8582" name="Google Shape;8582;p71"/>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1"/>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1"/>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1"/>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1"/>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1"/>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1"/>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71"/>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71"/>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1"/>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1"/>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1"/>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1"/>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71"/>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71"/>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1"/>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1"/>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1"/>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1"/>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1"/>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1"/>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71"/>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71"/>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1"/>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1"/>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1"/>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71"/>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71"/>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1"/>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1"/>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71"/>
          <p:cNvGrpSpPr/>
          <p:nvPr/>
        </p:nvGrpSpPr>
        <p:grpSpPr>
          <a:xfrm>
            <a:off x="1779168" y="3622625"/>
            <a:ext cx="282381" cy="343454"/>
            <a:chOff x="1779168" y="3805625"/>
            <a:chExt cx="282381" cy="343454"/>
          </a:xfrm>
        </p:grpSpPr>
        <p:sp>
          <p:nvSpPr>
            <p:cNvPr id="8613" name="Google Shape;8613;p71"/>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1"/>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1"/>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71"/>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71"/>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1"/>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1"/>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1"/>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1"/>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1"/>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1"/>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1"/>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1"/>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71"/>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71"/>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71"/>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1"/>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1"/>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1"/>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1"/>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1"/>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1"/>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71"/>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71"/>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1"/>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1"/>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1"/>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1"/>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1" name="Google Shape;8641;p71"/>
          <p:cNvGrpSpPr/>
          <p:nvPr/>
        </p:nvGrpSpPr>
        <p:grpSpPr>
          <a:xfrm>
            <a:off x="2593522" y="2224029"/>
            <a:ext cx="391606" cy="364535"/>
            <a:chOff x="2593522" y="2407029"/>
            <a:chExt cx="391606" cy="364535"/>
          </a:xfrm>
        </p:grpSpPr>
        <p:sp>
          <p:nvSpPr>
            <p:cNvPr id="8642" name="Google Shape;8642;p71"/>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71"/>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1"/>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1"/>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1"/>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1"/>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1"/>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1"/>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1"/>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71"/>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71"/>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1"/>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1"/>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1"/>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1"/>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71"/>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71"/>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1"/>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1"/>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1"/>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1"/>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1"/>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71"/>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71"/>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1"/>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1"/>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71"/>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71"/>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1"/>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1"/>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1"/>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1"/>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1"/>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1"/>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71"/>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71"/>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1"/>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1"/>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1"/>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71"/>
          <p:cNvGrpSpPr/>
          <p:nvPr/>
        </p:nvGrpSpPr>
        <p:grpSpPr>
          <a:xfrm>
            <a:off x="3955047" y="2249242"/>
            <a:ext cx="322912" cy="334396"/>
            <a:chOff x="3955047" y="2432242"/>
            <a:chExt cx="322912" cy="334396"/>
          </a:xfrm>
        </p:grpSpPr>
        <p:sp>
          <p:nvSpPr>
            <p:cNvPr id="8682" name="Google Shape;8682;p71"/>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1"/>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71"/>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71"/>
          <p:cNvGrpSpPr/>
          <p:nvPr/>
        </p:nvGrpSpPr>
        <p:grpSpPr>
          <a:xfrm>
            <a:off x="1802465" y="1779854"/>
            <a:ext cx="265373" cy="351944"/>
            <a:chOff x="1802465" y="1962854"/>
            <a:chExt cx="265373" cy="351944"/>
          </a:xfrm>
        </p:grpSpPr>
        <p:sp>
          <p:nvSpPr>
            <p:cNvPr id="8686" name="Google Shape;8686;p71"/>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1"/>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1"/>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1"/>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1"/>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1"/>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71"/>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3" name="Google Shape;8693;p71"/>
          <p:cNvGrpSpPr/>
          <p:nvPr/>
        </p:nvGrpSpPr>
        <p:grpSpPr>
          <a:xfrm>
            <a:off x="3512070" y="1773222"/>
            <a:ext cx="373983" cy="363622"/>
            <a:chOff x="3512070" y="1956222"/>
            <a:chExt cx="373983" cy="363622"/>
          </a:xfrm>
        </p:grpSpPr>
        <p:sp>
          <p:nvSpPr>
            <p:cNvPr id="8694" name="Google Shape;8694;p71"/>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1"/>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1"/>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1"/>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71"/>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71"/>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1"/>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1"/>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71"/>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71"/>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1"/>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1"/>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1"/>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1"/>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71"/>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71"/>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1"/>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1" name="Google Shape;8711;p71"/>
          <p:cNvGrpSpPr/>
          <p:nvPr/>
        </p:nvGrpSpPr>
        <p:grpSpPr>
          <a:xfrm>
            <a:off x="842683" y="2211751"/>
            <a:ext cx="345640" cy="356660"/>
            <a:chOff x="842683" y="2394751"/>
            <a:chExt cx="345640" cy="356660"/>
          </a:xfrm>
        </p:grpSpPr>
        <p:sp>
          <p:nvSpPr>
            <p:cNvPr id="8712" name="Google Shape;8712;p71"/>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1"/>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1"/>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71"/>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71"/>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1"/>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1"/>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1"/>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1"/>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1"/>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1"/>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71"/>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71"/>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1"/>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1"/>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1"/>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8" name="Google Shape;8728;p71"/>
          <p:cNvGrpSpPr/>
          <p:nvPr/>
        </p:nvGrpSpPr>
        <p:grpSpPr>
          <a:xfrm>
            <a:off x="1290615" y="2216467"/>
            <a:ext cx="336836" cy="342511"/>
            <a:chOff x="1290615" y="2399467"/>
            <a:chExt cx="336836" cy="342511"/>
          </a:xfrm>
        </p:grpSpPr>
        <p:sp>
          <p:nvSpPr>
            <p:cNvPr id="8729" name="Google Shape;8729;p71"/>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1"/>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1"/>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1"/>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1"/>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1"/>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1"/>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71"/>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71"/>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1"/>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1"/>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1"/>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71"/>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71"/>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71"/>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1"/>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1"/>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1"/>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71"/>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8" name="Google Shape;8748;p71"/>
          <p:cNvGrpSpPr/>
          <p:nvPr/>
        </p:nvGrpSpPr>
        <p:grpSpPr>
          <a:xfrm>
            <a:off x="1748310" y="2225601"/>
            <a:ext cx="308508" cy="333378"/>
            <a:chOff x="1748310" y="2408601"/>
            <a:chExt cx="308508" cy="333378"/>
          </a:xfrm>
        </p:grpSpPr>
        <p:sp>
          <p:nvSpPr>
            <p:cNvPr id="8749" name="Google Shape;8749;p71"/>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71"/>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71"/>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71"/>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71"/>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71"/>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1"/>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71"/>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7" name="Google Shape;8757;p71"/>
          <p:cNvGrpSpPr/>
          <p:nvPr/>
        </p:nvGrpSpPr>
        <p:grpSpPr>
          <a:xfrm>
            <a:off x="3044614" y="2235033"/>
            <a:ext cx="376184" cy="315141"/>
            <a:chOff x="3044614" y="2418033"/>
            <a:chExt cx="376184" cy="315141"/>
          </a:xfrm>
        </p:grpSpPr>
        <p:sp>
          <p:nvSpPr>
            <p:cNvPr id="8758" name="Google Shape;8758;p71"/>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1"/>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1"/>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1"/>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71"/>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71"/>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1"/>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1"/>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1"/>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71"/>
          <p:cNvGrpSpPr/>
          <p:nvPr/>
        </p:nvGrpSpPr>
        <p:grpSpPr>
          <a:xfrm>
            <a:off x="3943638" y="3632072"/>
            <a:ext cx="357933" cy="342676"/>
            <a:chOff x="3943638" y="3815072"/>
            <a:chExt cx="357933" cy="342676"/>
          </a:xfrm>
        </p:grpSpPr>
        <p:sp>
          <p:nvSpPr>
            <p:cNvPr id="8768" name="Google Shape;8768;p71"/>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1"/>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1"/>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1"/>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1"/>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1"/>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1"/>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71"/>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71"/>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71"/>
          <p:cNvGrpSpPr/>
          <p:nvPr/>
        </p:nvGrpSpPr>
        <p:grpSpPr>
          <a:xfrm>
            <a:off x="3508282" y="3627341"/>
            <a:ext cx="351644" cy="351959"/>
            <a:chOff x="3508282" y="3810341"/>
            <a:chExt cx="351644" cy="351959"/>
          </a:xfrm>
        </p:grpSpPr>
        <p:sp>
          <p:nvSpPr>
            <p:cNvPr id="8778" name="Google Shape;8778;p71"/>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1"/>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71"/>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71"/>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1"/>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1"/>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1"/>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1"/>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1"/>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71"/>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71"/>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1"/>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1"/>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71"/>
          <p:cNvGrpSpPr/>
          <p:nvPr/>
        </p:nvGrpSpPr>
        <p:grpSpPr>
          <a:xfrm>
            <a:off x="2224585" y="1779854"/>
            <a:ext cx="303163" cy="351809"/>
            <a:chOff x="2224585" y="1962854"/>
            <a:chExt cx="303163" cy="351809"/>
          </a:xfrm>
        </p:grpSpPr>
        <p:sp>
          <p:nvSpPr>
            <p:cNvPr id="8792" name="Google Shape;8792;p71"/>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71"/>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1"/>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1"/>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1"/>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71"/>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71"/>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1"/>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71"/>
          <p:cNvGrpSpPr/>
          <p:nvPr/>
        </p:nvGrpSpPr>
        <p:grpSpPr>
          <a:xfrm>
            <a:off x="2622794" y="1807868"/>
            <a:ext cx="389090" cy="296231"/>
            <a:chOff x="2622794" y="1990868"/>
            <a:chExt cx="389090" cy="296231"/>
          </a:xfrm>
        </p:grpSpPr>
        <p:sp>
          <p:nvSpPr>
            <p:cNvPr id="8801" name="Google Shape;8801;p71"/>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1"/>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1"/>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1"/>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71"/>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71"/>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1"/>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1"/>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71"/>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0" name="Google Shape;8810;p71"/>
          <p:cNvGrpSpPr/>
          <p:nvPr/>
        </p:nvGrpSpPr>
        <p:grpSpPr>
          <a:xfrm>
            <a:off x="3977326" y="1769149"/>
            <a:ext cx="327074" cy="375241"/>
            <a:chOff x="3977326" y="1952149"/>
            <a:chExt cx="327074" cy="375241"/>
          </a:xfrm>
        </p:grpSpPr>
        <p:sp>
          <p:nvSpPr>
            <p:cNvPr id="8811" name="Google Shape;8811;p71"/>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1"/>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71"/>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71"/>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1"/>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1"/>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1"/>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71"/>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71"/>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1"/>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1"/>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71"/>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71"/>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1"/>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1"/>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71"/>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71"/>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71"/>
          <p:cNvGrpSpPr/>
          <p:nvPr/>
        </p:nvGrpSpPr>
        <p:grpSpPr>
          <a:xfrm>
            <a:off x="1341612" y="3157055"/>
            <a:ext cx="259399" cy="370524"/>
            <a:chOff x="1341612" y="3340055"/>
            <a:chExt cx="259399" cy="370524"/>
          </a:xfrm>
        </p:grpSpPr>
        <p:sp>
          <p:nvSpPr>
            <p:cNvPr id="8829" name="Google Shape;8829;p71"/>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71"/>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1"/>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1"/>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1"/>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1"/>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71"/>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71"/>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1"/>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71"/>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71"/>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1"/>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1"/>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1"/>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71"/>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71"/>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1"/>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1"/>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7" name="Google Shape;8847;p71"/>
          <p:cNvGrpSpPr/>
          <p:nvPr/>
        </p:nvGrpSpPr>
        <p:grpSpPr>
          <a:xfrm>
            <a:off x="2179892" y="3661972"/>
            <a:ext cx="351629" cy="282381"/>
            <a:chOff x="2179892" y="3844972"/>
            <a:chExt cx="351629" cy="282381"/>
          </a:xfrm>
        </p:grpSpPr>
        <p:sp>
          <p:nvSpPr>
            <p:cNvPr id="8848" name="Google Shape;8848;p71"/>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1"/>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1"/>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1"/>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1"/>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71"/>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71"/>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1"/>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71"/>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71"/>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1"/>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1"/>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71"/>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71"/>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1"/>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1"/>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1"/>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71"/>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71"/>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1"/>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71"/>
          <p:cNvGrpSpPr/>
          <p:nvPr/>
        </p:nvGrpSpPr>
        <p:grpSpPr>
          <a:xfrm>
            <a:off x="3131170" y="3633884"/>
            <a:ext cx="220051" cy="338169"/>
            <a:chOff x="3131170" y="3816884"/>
            <a:chExt cx="220051" cy="338169"/>
          </a:xfrm>
        </p:grpSpPr>
        <p:sp>
          <p:nvSpPr>
            <p:cNvPr id="8869" name="Google Shape;8869;p71"/>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1"/>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1"/>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71"/>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71"/>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1"/>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1"/>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1"/>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71"/>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8" name="Google Shape;8878;p71"/>
          <p:cNvGrpSpPr/>
          <p:nvPr/>
        </p:nvGrpSpPr>
        <p:grpSpPr>
          <a:xfrm>
            <a:off x="903502" y="3176564"/>
            <a:ext cx="247990" cy="333393"/>
            <a:chOff x="903502" y="3359564"/>
            <a:chExt cx="247990" cy="333393"/>
          </a:xfrm>
        </p:grpSpPr>
        <p:sp>
          <p:nvSpPr>
            <p:cNvPr id="8879" name="Google Shape;8879;p71"/>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71"/>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71"/>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1"/>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1"/>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1"/>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71"/>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71"/>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1"/>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71"/>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71"/>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1"/>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1"/>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1"/>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1"/>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1"/>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1"/>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71"/>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71"/>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1"/>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1"/>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1"/>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71"/>
          <p:cNvGrpSpPr/>
          <p:nvPr/>
        </p:nvGrpSpPr>
        <p:grpSpPr>
          <a:xfrm>
            <a:off x="2616191" y="2707461"/>
            <a:ext cx="365793" cy="361152"/>
            <a:chOff x="2616191" y="2890461"/>
            <a:chExt cx="365793" cy="361152"/>
          </a:xfrm>
        </p:grpSpPr>
        <p:sp>
          <p:nvSpPr>
            <p:cNvPr id="8902" name="Google Shape;8902;p71"/>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71"/>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1"/>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71"/>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71"/>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1"/>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1"/>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1"/>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1"/>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1"/>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1"/>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3" name="Google Shape;8913;p71"/>
          <p:cNvGrpSpPr/>
          <p:nvPr/>
        </p:nvGrpSpPr>
        <p:grpSpPr>
          <a:xfrm>
            <a:off x="3049959" y="1762861"/>
            <a:ext cx="402940" cy="388536"/>
            <a:chOff x="3049959" y="1945861"/>
            <a:chExt cx="402940" cy="388536"/>
          </a:xfrm>
        </p:grpSpPr>
        <p:sp>
          <p:nvSpPr>
            <p:cNvPr id="8914" name="Google Shape;8914;p71"/>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71"/>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71"/>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1"/>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1"/>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71"/>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71"/>
          <p:cNvGrpSpPr/>
          <p:nvPr/>
        </p:nvGrpSpPr>
        <p:grpSpPr>
          <a:xfrm>
            <a:off x="2483025" y="4085679"/>
            <a:ext cx="202428" cy="349114"/>
            <a:chOff x="2483025" y="4268679"/>
            <a:chExt cx="202428" cy="349114"/>
          </a:xfrm>
        </p:grpSpPr>
        <p:sp>
          <p:nvSpPr>
            <p:cNvPr id="8921" name="Google Shape;8921;p71"/>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1"/>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71"/>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71"/>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1"/>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1"/>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71"/>
          <p:cNvGrpSpPr/>
          <p:nvPr/>
        </p:nvGrpSpPr>
        <p:grpSpPr>
          <a:xfrm>
            <a:off x="862507" y="2702984"/>
            <a:ext cx="329590" cy="365000"/>
            <a:chOff x="862507" y="2885984"/>
            <a:chExt cx="329590" cy="365000"/>
          </a:xfrm>
        </p:grpSpPr>
        <p:sp>
          <p:nvSpPr>
            <p:cNvPr id="8928" name="Google Shape;8928;p71"/>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71"/>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71"/>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1"/>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1"/>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71"/>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71"/>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5" name="Google Shape;8935;p71"/>
          <p:cNvGrpSpPr/>
          <p:nvPr/>
        </p:nvGrpSpPr>
        <p:grpSpPr>
          <a:xfrm>
            <a:off x="3082075" y="2688805"/>
            <a:ext cx="318884" cy="379807"/>
            <a:chOff x="3082075" y="2871805"/>
            <a:chExt cx="318884" cy="379807"/>
          </a:xfrm>
        </p:grpSpPr>
        <p:sp>
          <p:nvSpPr>
            <p:cNvPr id="8936" name="Google Shape;8936;p71"/>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1"/>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71"/>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71"/>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1"/>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71"/>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71"/>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1"/>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1"/>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1"/>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1"/>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1"/>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1"/>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71"/>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71"/>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1"/>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1"/>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71"/>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71"/>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1"/>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71"/>
          <p:cNvGrpSpPr/>
          <p:nvPr/>
        </p:nvGrpSpPr>
        <p:grpSpPr>
          <a:xfrm>
            <a:off x="2594780" y="1333494"/>
            <a:ext cx="410187" cy="324244"/>
            <a:chOff x="2594780" y="1516494"/>
            <a:chExt cx="410187" cy="324244"/>
          </a:xfrm>
        </p:grpSpPr>
        <p:sp>
          <p:nvSpPr>
            <p:cNvPr id="8957" name="Google Shape;8957;p71"/>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1"/>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1"/>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1"/>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71"/>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71"/>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1"/>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1"/>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71"/>
          <p:cNvGrpSpPr/>
          <p:nvPr/>
        </p:nvGrpSpPr>
        <p:grpSpPr>
          <a:xfrm>
            <a:off x="1742965" y="1319959"/>
            <a:ext cx="333692" cy="333363"/>
            <a:chOff x="1742965" y="1502959"/>
            <a:chExt cx="333692" cy="333363"/>
          </a:xfrm>
        </p:grpSpPr>
        <p:sp>
          <p:nvSpPr>
            <p:cNvPr id="8966" name="Google Shape;8966;p71"/>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71"/>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71"/>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1"/>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71"/>
          <p:cNvGrpSpPr/>
          <p:nvPr/>
        </p:nvGrpSpPr>
        <p:grpSpPr>
          <a:xfrm>
            <a:off x="3051531" y="1333809"/>
            <a:ext cx="390034" cy="296545"/>
            <a:chOff x="3051531" y="1516809"/>
            <a:chExt cx="390034" cy="296545"/>
          </a:xfrm>
        </p:grpSpPr>
        <p:sp>
          <p:nvSpPr>
            <p:cNvPr id="8971" name="Google Shape;8971;p71"/>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1"/>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71"/>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71"/>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1"/>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1"/>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71"/>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71"/>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1"/>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1"/>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1"/>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1"/>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71"/>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71"/>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1"/>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6" name="Google Shape;8986;p71"/>
          <p:cNvGrpSpPr/>
          <p:nvPr/>
        </p:nvGrpSpPr>
        <p:grpSpPr>
          <a:xfrm>
            <a:off x="3514900" y="1306020"/>
            <a:ext cx="354145" cy="351869"/>
            <a:chOff x="3514900" y="1489020"/>
            <a:chExt cx="354145" cy="351869"/>
          </a:xfrm>
        </p:grpSpPr>
        <p:sp>
          <p:nvSpPr>
            <p:cNvPr id="8987" name="Google Shape;8987;p71"/>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71"/>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1"/>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1"/>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1"/>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71"/>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71"/>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1"/>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1"/>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1"/>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1"/>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1"/>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71"/>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71"/>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1"/>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71"/>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71"/>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1"/>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1"/>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1"/>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71"/>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71"/>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9" name="Google Shape;9009;p71"/>
          <p:cNvGrpSpPr/>
          <p:nvPr/>
        </p:nvGrpSpPr>
        <p:grpSpPr>
          <a:xfrm>
            <a:off x="3066324" y="3167446"/>
            <a:ext cx="346598" cy="333183"/>
            <a:chOff x="3066324" y="3350446"/>
            <a:chExt cx="346598" cy="333183"/>
          </a:xfrm>
        </p:grpSpPr>
        <p:sp>
          <p:nvSpPr>
            <p:cNvPr id="9010" name="Google Shape;9010;p71"/>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1"/>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71"/>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71"/>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1"/>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1"/>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1"/>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1"/>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71"/>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71"/>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0" name="Google Shape;9020;p71"/>
          <p:cNvGrpSpPr/>
          <p:nvPr/>
        </p:nvGrpSpPr>
        <p:grpSpPr>
          <a:xfrm>
            <a:off x="1282755" y="1769089"/>
            <a:ext cx="363278" cy="363338"/>
            <a:chOff x="1282755" y="1952089"/>
            <a:chExt cx="363278" cy="363338"/>
          </a:xfrm>
        </p:grpSpPr>
        <p:sp>
          <p:nvSpPr>
            <p:cNvPr id="9021" name="Google Shape;9021;p71"/>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71"/>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71"/>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1"/>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71"/>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71"/>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1"/>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8" name="Google Shape;9028;p71"/>
          <p:cNvGrpSpPr/>
          <p:nvPr/>
        </p:nvGrpSpPr>
        <p:grpSpPr>
          <a:xfrm>
            <a:off x="3510094" y="2726281"/>
            <a:ext cx="355133" cy="343574"/>
            <a:chOff x="3510094" y="2909281"/>
            <a:chExt cx="355133" cy="343574"/>
          </a:xfrm>
        </p:grpSpPr>
        <p:sp>
          <p:nvSpPr>
            <p:cNvPr id="9029" name="Google Shape;9029;p71"/>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1"/>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71"/>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71"/>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1"/>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71"/>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71"/>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1"/>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71"/>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71"/>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1"/>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1"/>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1"/>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2" name="Google Shape;9042;p71"/>
          <p:cNvSpPr/>
          <p:nvPr/>
        </p:nvSpPr>
        <p:spPr>
          <a:xfrm>
            <a:off x="2513884" y="1629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3" name="Google Shape;9043;p71"/>
          <p:cNvGrpSpPr/>
          <p:nvPr/>
        </p:nvGrpSpPr>
        <p:grpSpPr>
          <a:xfrm>
            <a:off x="2163842" y="1323972"/>
            <a:ext cx="382787" cy="331566"/>
            <a:chOff x="2163842" y="1506972"/>
            <a:chExt cx="382787" cy="331566"/>
          </a:xfrm>
        </p:grpSpPr>
        <p:sp>
          <p:nvSpPr>
            <p:cNvPr id="9044" name="Google Shape;9044;p71"/>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71"/>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71"/>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1"/>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1"/>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71"/>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71"/>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71"/>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2" name="Google Shape;9052;p71"/>
          <p:cNvGrpSpPr/>
          <p:nvPr/>
        </p:nvGrpSpPr>
        <p:grpSpPr>
          <a:xfrm>
            <a:off x="1738877" y="3166652"/>
            <a:ext cx="357918" cy="350536"/>
            <a:chOff x="1738877" y="3349652"/>
            <a:chExt cx="357918" cy="350536"/>
          </a:xfrm>
        </p:grpSpPr>
        <p:sp>
          <p:nvSpPr>
            <p:cNvPr id="9053" name="Google Shape;9053;p71"/>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71"/>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71"/>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71"/>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71"/>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71"/>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71"/>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71"/>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71"/>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71"/>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71"/>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71"/>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71"/>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71"/>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71"/>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71"/>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71"/>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71"/>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1" name="Google Shape;9071;p71"/>
          <p:cNvGrpSpPr/>
          <p:nvPr/>
        </p:nvGrpSpPr>
        <p:grpSpPr>
          <a:xfrm>
            <a:off x="1971819" y="4093854"/>
            <a:ext cx="383281" cy="333947"/>
            <a:chOff x="1971819" y="4276854"/>
            <a:chExt cx="383281" cy="333947"/>
          </a:xfrm>
        </p:grpSpPr>
        <p:sp>
          <p:nvSpPr>
            <p:cNvPr id="9072" name="Google Shape;9072;p71"/>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71"/>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71"/>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71"/>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71"/>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71"/>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71"/>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71"/>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71"/>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71"/>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2" name="Google Shape;9082;p71"/>
          <p:cNvGrpSpPr/>
          <p:nvPr/>
        </p:nvGrpSpPr>
        <p:grpSpPr>
          <a:xfrm>
            <a:off x="1825119" y="2702819"/>
            <a:ext cx="175987" cy="361391"/>
            <a:chOff x="1825119" y="2885819"/>
            <a:chExt cx="175987" cy="361391"/>
          </a:xfrm>
        </p:grpSpPr>
        <p:sp>
          <p:nvSpPr>
            <p:cNvPr id="9083" name="Google Shape;9083;p71"/>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71"/>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71"/>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71"/>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71"/>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71"/>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71"/>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71"/>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71"/>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71"/>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3" name="Google Shape;9093;p71"/>
          <p:cNvGrpSpPr/>
          <p:nvPr/>
        </p:nvGrpSpPr>
        <p:grpSpPr>
          <a:xfrm>
            <a:off x="3504824" y="3222844"/>
            <a:ext cx="369896" cy="226339"/>
            <a:chOff x="3504824" y="3405844"/>
            <a:chExt cx="369896" cy="226339"/>
          </a:xfrm>
        </p:grpSpPr>
        <p:sp>
          <p:nvSpPr>
            <p:cNvPr id="9094" name="Google Shape;9094;p71"/>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71"/>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71"/>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71"/>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71"/>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71"/>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71"/>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71"/>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71"/>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71"/>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71"/>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71"/>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71"/>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71"/>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71"/>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71"/>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71"/>
          <p:cNvGrpSpPr/>
          <p:nvPr/>
        </p:nvGrpSpPr>
        <p:grpSpPr>
          <a:xfrm>
            <a:off x="1295661" y="3636594"/>
            <a:ext cx="345640" cy="342900"/>
            <a:chOff x="1295661" y="3819594"/>
            <a:chExt cx="345640" cy="342900"/>
          </a:xfrm>
        </p:grpSpPr>
        <p:sp>
          <p:nvSpPr>
            <p:cNvPr id="9111" name="Google Shape;9111;p71"/>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71"/>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71"/>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71"/>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71"/>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71"/>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71"/>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71"/>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71"/>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71"/>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71"/>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71"/>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71"/>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71"/>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71"/>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71"/>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71"/>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8" name="Google Shape;9128;p71"/>
          <p:cNvGrpSpPr/>
          <p:nvPr/>
        </p:nvGrpSpPr>
        <p:grpSpPr>
          <a:xfrm>
            <a:off x="3486572" y="2250470"/>
            <a:ext cx="379328" cy="281738"/>
            <a:chOff x="3486572" y="2433470"/>
            <a:chExt cx="379328" cy="281738"/>
          </a:xfrm>
        </p:grpSpPr>
        <p:sp>
          <p:nvSpPr>
            <p:cNvPr id="9129" name="Google Shape;9129;p71"/>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71"/>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71"/>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71"/>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71"/>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71"/>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71"/>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6" name="Google Shape;9136;p71"/>
          <p:cNvSpPr/>
          <p:nvPr/>
        </p:nvSpPr>
        <p:spPr>
          <a:xfrm>
            <a:off x="3751930" y="2526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7" name="Google Shape;9137;p71"/>
          <p:cNvGrpSpPr/>
          <p:nvPr/>
        </p:nvGrpSpPr>
        <p:grpSpPr>
          <a:xfrm>
            <a:off x="3997149" y="3146634"/>
            <a:ext cx="270733" cy="355762"/>
            <a:chOff x="3997149" y="3329634"/>
            <a:chExt cx="270733" cy="355762"/>
          </a:xfrm>
        </p:grpSpPr>
        <p:sp>
          <p:nvSpPr>
            <p:cNvPr id="9138" name="Google Shape;9138;p71"/>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71"/>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71"/>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71"/>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71"/>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71"/>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71"/>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71"/>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71"/>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71"/>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71"/>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71"/>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71"/>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71"/>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71"/>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71"/>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71"/>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71"/>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71"/>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71"/>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71"/>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9" name="Google Shape;9159;p71"/>
          <p:cNvGrpSpPr/>
          <p:nvPr/>
        </p:nvGrpSpPr>
        <p:grpSpPr>
          <a:xfrm>
            <a:off x="3954343" y="2716354"/>
            <a:ext cx="345655" cy="343529"/>
            <a:chOff x="3954343" y="2899354"/>
            <a:chExt cx="345655" cy="343529"/>
          </a:xfrm>
        </p:grpSpPr>
        <p:sp>
          <p:nvSpPr>
            <p:cNvPr id="9160" name="Google Shape;9160;p71"/>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71"/>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71"/>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71"/>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71"/>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71"/>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71"/>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71"/>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71"/>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71"/>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71"/>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71"/>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2" name="Google Shape;9172;p71"/>
          <p:cNvGrpSpPr/>
          <p:nvPr/>
        </p:nvGrpSpPr>
        <p:grpSpPr>
          <a:xfrm>
            <a:off x="2166043" y="3168344"/>
            <a:ext cx="369566" cy="349803"/>
            <a:chOff x="2166043" y="3351344"/>
            <a:chExt cx="369566" cy="349803"/>
          </a:xfrm>
        </p:grpSpPr>
        <p:sp>
          <p:nvSpPr>
            <p:cNvPr id="9173" name="Google Shape;9173;p71"/>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71"/>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71"/>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71"/>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71"/>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71"/>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71"/>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71"/>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71"/>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71"/>
          <p:cNvGrpSpPr/>
          <p:nvPr/>
        </p:nvGrpSpPr>
        <p:grpSpPr>
          <a:xfrm>
            <a:off x="2619649" y="3169332"/>
            <a:ext cx="365793" cy="329275"/>
            <a:chOff x="2619649" y="3352332"/>
            <a:chExt cx="365793" cy="329275"/>
          </a:xfrm>
        </p:grpSpPr>
        <p:sp>
          <p:nvSpPr>
            <p:cNvPr id="9183" name="Google Shape;9183;p71"/>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71"/>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71"/>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71"/>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71"/>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71"/>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71"/>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71"/>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71"/>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71"/>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71"/>
          <p:cNvGrpSpPr/>
          <p:nvPr/>
        </p:nvGrpSpPr>
        <p:grpSpPr>
          <a:xfrm>
            <a:off x="1296135" y="1332240"/>
            <a:ext cx="340624" cy="351944"/>
            <a:chOff x="1293760" y="1498228"/>
            <a:chExt cx="340624" cy="351944"/>
          </a:xfrm>
        </p:grpSpPr>
        <p:sp>
          <p:nvSpPr>
            <p:cNvPr id="9194" name="Google Shape;9194;p71"/>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71"/>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71"/>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71"/>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71"/>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71"/>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71"/>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71"/>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71"/>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71"/>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71"/>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71"/>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71"/>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71"/>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8" name="Google Shape;9208;p71"/>
          <p:cNvGrpSpPr/>
          <p:nvPr/>
        </p:nvGrpSpPr>
        <p:grpSpPr>
          <a:xfrm>
            <a:off x="849601" y="1769074"/>
            <a:ext cx="406713" cy="383745"/>
            <a:chOff x="849601" y="1952074"/>
            <a:chExt cx="406713" cy="383745"/>
          </a:xfrm>
        </p:grpSpPr>
        <p:sp>
          <p:nvSpPr>
            <p:cNvPr id="9209" name="Google Shape;9209;p71"/>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71"/>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71"/>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71"/>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71"/>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71"/>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71"/>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6" name="Google Shape;9216;p71"/>
          <p:cNvGrpSpPr/>
          <p:nvPr/>
        </p:nvGrpSpPr>
        <p:grpSpPr>
          <a:xfrm>
            <a:off x="2253871" y="2710365"/>
            <a:ext cx="203985" cy="355417"/>
            <a:chOff x="2253871" y="2893365"/>
            <a:chExt cx="203985" cy="355417"/>
          </a:xfrm>
        </p:grpSpPr>
        <p:sp>
          <p:nvSpPr>
            <p:cNvPr id="9217" name="Google Shape;9217;p71"/>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71"/>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71"/>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71"/>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71"/>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71"/>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71"/>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71"/>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71"/>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71"/>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71"/>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8" name="Google Shape;9228;p71"/>
          <p:cNvGrpSpPr/>
          <p:nvPr/>
        </p:nvGrpSpPr>
        <p:grpSpPr>
          <a:xfrm>
            <a:off x="2191541" y="2225601"/>
            <a:ext cx="308823" cy="342571"/>
            <a:chOff x="2191541" y="2408601"/>
            <a:chExt cx="308823" cy="342571"/>
          </a:xfrm>
        </p:grpSpPr>
        <p:sp>
          <p:nvSpPr>
            <p:cNvPr id="9229" name="Google Shape;9229;p71"/>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71"/>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71"/>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71"/>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71"/>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71"/>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71"/>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71"/>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71"/>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71"/>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71"/>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71"/>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71"/>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2" name="Google Shape;9242;p71"/>
          <p:cNvGrpSpPr/>
          <p:nvPr/>
        </p:nvGrpSpPr>
        <p:grpSpPr>
          <a:xfrm>
            <a:off x="847400" y="1320588"/>
            <a:ext cx="342496" cy="341553"/>
            <a:chOff x="847400" y="1503588"/>
            <a:chExt cx="342496" cy="341553"/>
          </a:xfrm>
        </p:grpSpPr>
        <p:sp>
          <p:nvSpPr>
            <p:cNvPr id="9243" name="Google Shape;9243;p71"/>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71"/>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71"/>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71"/>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71"/>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71"/>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71"/>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71"/>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71"/>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71"/>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71"/>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71"/>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71"/>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71"/>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71"/>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71"/>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71"/>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71"/>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71"/>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71"/>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71"/>
          <p:cNvGrpSpPr/>
          <p:nvPr/>
        </p:nvGrpSpPr>
        <p:grpSpPr>
          <a:xfrm>
            <a:off x="1329963" y="2716669"/>
            <a:ext cx="280495" cy="361077"/>
            <a:chOff x="1329963" y="2899669"/>
            <a:chExt cx="280495" cy="361077"/>
          </a:xfrm>
        </p:grpSpPr>
        <p:sp>
          <p:nvSpPr>
            <p:cNvPr id="9264" name="Google Shape;9264;p71"/>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71"/>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71"/>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71"/>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71"/>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71"/>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71"/>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1" name="Google Shape;9271;p71"/>
          <p:cNvGrpSpPr/>
          <p:nvPr/>
        </p:nvGrpSpPr>
        <p:grpSpPr>
          <a:xfrm>
            <a:off x="937429" y="3617908"/>
            <a:ext cx="195496" cy="343439"/>
            <a:chOff x="937429" y="3800908"/>
            <a:chExt cx="195496" cy="343439"/>
          </a:xfrm>
        </p:grpSpPr>
        <p:sp>
          <p:nvSpPr>
            <p:cNvPr id="9272" name="Google Shape;9272;p71"/>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71"/>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71"/>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71"/>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71"/>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71"/>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71"/>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71"/>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71"/>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71"/>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71"/>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71"/>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71"/>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5" name="Google Shape;9285;p71"/>
          <p:cNvGrpSpPr/>
          <p:nvPr/>
        </p:nvGrpSpPr>
        <p:grpSpPr>
          <a:xfrm>
            <a:off x="2687659" y="3627655"/>
            <a:ext cx="365164" cy="342511"/>
            <a:chOff x="2611459" y="3810655"/>
            <a:chExt cx="365164" cy="342511"/>
          </a:xfrm>
        </p:grpSpPr>
        <p:sp>
          <p:nvSpPr>
            <p:cNvPr id="9286" name="Google Shape;9286;p71"/>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71"/>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71"/>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71"/>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71"/>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71"/>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71"/>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71"/>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71"/>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71"/>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71"/>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71"/>
          <p:cNvGrpSpPr/>
          <p:nvPr/>
        </p:nvGrpSpPr>
        <p:grpSpPr>
          <a:xfrm>
            <a:off x="3952456" y="1341280"/>
            <a:ext cx="370195" cy="300154"/>
            <a:chOff x="3952456" y="1524280"/>
            <a:chExt cx="370195" cy="300154"/>
          </a:xfrm>
        </p:grpSpPr>
        <p:sp>
          <p:nvSpPr>
            <p:cNvPr id="9298" name="Google Shape;9298;p71"/>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71"/>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71"/>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71"/>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71"/>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71"/>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4" name="Google Shape;9304;p71"/>
          <p:cNvSpPr txBox="1"/>
          <p:nvPr/>
        </p:nvSpPr>
        <p:spPr>
          <a:xfrm>
            <a:off x="849675"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Educational Icons</a:t>
            </a:r>
            <a:endParaRPr sz="2400">
              <a:solidFill>
                <a:srgbClr val="FFFFFF"/>
              </a:solidFill>
            </a:endParaRPr>
          </a:p>
        </p:txBody>
      </p:sp>
      <p:sp>
        <p:nvSpPr>
          <p:cNvPr id="9305" name="Google Shape;9305;p71"/>
          <p:cNvSpPr txBox="1"/>
          <p:nvPr/>
        </p:nvSpPr>
        <p:spPr>
          <a:xfrm>
            <a:off x="4858400" y="722092"/>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09"/>
        <p:cNvGrpSpPr/>
        <p:nvPr/>
      </p:nvGrpSpPr>
      <p:grpSpPr>
        <a:xfrm>
          <a:off x="0" y="0"/>
          <a:ext cx="0" cy="0"/>
          <a:chOff x="0" y="0"/>
          <a:chExt cx="0" cy="0"/>
        </a:xfrm>
      </p:grpSpPr>
      <p:grpSp>
        <p:nvGrpSpPr>
          <p:cNvPr id="9310" name="Google Shape;9310;p72"/>
          <p:cNvGrpSpPr/>
          <p:nvPr/>
        </p:nvGrpSpPr>
        <p:grpSpPr>
          <a:xfrm>
            <a:off x="908482" y="1350185"/>
            <a:ext cx="257112" cy="362808"/>
            <a:chOff x="908482" y="1502585"/>
            <a:chExt cx="257112" cy="362808"/>
          </a:xfrm>
        </p:grpSpPr>
        <p:sp>
          <p:nvSpPr>
            <p:cNvPr id="9311" name="Google Shape;9311;p72"/>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72"/>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72"/>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2"/>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2"/>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72"/>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72"/>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2"/>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2"/>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2"/>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2"/>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72"/>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72"/>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2"/>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2"/>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2"/>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2"/>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72"/>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72"/>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2"/>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1" name="Google Shape;9331;p72"/>
          <p:cNvGrpSpPr/>
          <p:nvPr/>
        </p:nvGrpSpPr>
        <p:grpSpPr>
          <a:xfrm>
            <a:off x="1303537" y="1350316"/>
            <a:ext cx="362939" cy="362677"/>
            <a:chOff x="1303537" y="1502716"/>
            <a:chExt cx="362939" cy="362677"/>
          </a:xfrm>
        </p:grpSpPr>
        <p:sp>
          <p:nvSpPr>
            <p:cNvPr id="9332" name="Google Shape;9332;p72"/>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2"/>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2"/>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2"/>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2"/>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2"/>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2"/>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2"/>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2"/>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72"/>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72"/>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3" name="Google Shape;9343;p72"/>
          <p:cNvGrpSpPr/>
          <p:nvPr/>
        </p:nvGrpSpPr>
        <p:grpSpPr>
          <a:xfrm>
            <a:off x="1751901" y="1350316"/>
            <a:ext cx="362677" cy="362677"/>
            <a:chOff x="1751901" y="1502716"/>
            <a:chExt cx="362677" cy="362677"/>
          </a:xfrm>
        </p:grpSpPr>
        <p:sp>
          <p:nvSpPr>
            <p:cNvPr id="9344" name="Google Shape;9344;p72"/>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72"/>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2"/>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2"/>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2"/>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72"/>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72"/>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72"/>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2"/>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2"/>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2"/>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2"/>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2"/>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72"/>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2"/>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72"/>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72"/>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2"/>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2"/>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3" name="Google Shape;9363;p72"/>
          <p:cNvGrpSpPr/>
          <p:nvPr/>
        </p:nvGrpSpPr>
        <p:grpSpPr>
          <a:xfrm>
            <a:off x="3095178" y="1350316"/>
            <a:ext cx="334290" cy="362677"/>
            <a:chOff x="3095178" y="1502716"/>
            <a:chExt cx="334290" cy="362677"/>
          </a:xfrm>
        </p:grpSpPr>
        <p:sp>
          <p:nvSpPr>
            <p:cNvPr id="9364" name="Google Shape;9364;p72"/>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72"/>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72"/>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2"/>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2"/>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2"/>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2"/>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2"/>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2"/>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2"/>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72"/>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72"/>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2"/>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72"/>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72"/>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2"/>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2"/>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72"/>
          <p:cNvGrpSpPr/>
          <p:nvPr/>
        </p:nvGrpSpPr>
        <p:grpSpPr>
          <a:xfrm>
            <a:off x="3542281" y="1353205"/>
            <a:ext cx="366196" cy="357005"/>
            <a:chOff x="3542281" y="1505605"/>
            <a:chExt cx="366196" cy="357005"/>
          </a:xfrm>
        </p:grpSpPr>
        <p:sp>
          <p:nvSpPr>
            <p:cNvPr id="9382" name="Google Shape;9382;p72"/>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2"/>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72"/>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72"/>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2"/>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2"/>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2"/>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2"/>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2"/>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2"/>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72"/>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72"/>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2"/>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72"/>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72"/>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2"/>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2"/>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72"/>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72"/>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2"/>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72"/>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72"/>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2"/>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2"/>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72"/>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7" name="Google Shape;9407;p72"/>
          <p:cNvGrpSpPr/>
          <p:nvPr/>
        </p:nvGrpSpPr>
        <p:grpSpPr>
          <a:xfrm>
            <a:off x="1748382" y="3232397"/>
            <a:ext cx="364673" cy="340067"/>
            <a:chOff x="1748382" y="3384797"/>
            <a:chExt cx="364673" cy="340067"/>
          </a:xfrm>
        </p:grpSpPr>
        <p:sp>
          <p:nvSpPr>
            <p:cNvPr id="9408" name="Google Shape;9408;p72"/>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72"/>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2"/>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2"/>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2"/>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2"/>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2"/>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72"/>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72"/>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72"/>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2"/>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2"/>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72"/>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72"/>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2"/>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72"/>
          <p:cNvGrpSpPr/>
          <p:nvPr/>
        </p:nvGrpSpPr>
        <p:grpSpPr>
          <a:xfrm>
            <a:off x="6221064" y="3658649"/>
            <a:ext cx="364673" cy="339804"/>
            <a:chOff x="6221064" y="3811049"/>
            <a:chExt cx="364673" cy="339804"/>
          </a:xfrm>
        </p:grpSpPr>
        <p:sp>
          <p:nvSpPr>
            <p:cNvPr id="9424" name="Google Shape;9424;p72"/>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72"/>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2"/>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2"/>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72"/>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72"/>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2"/>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72"/>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2"/>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2"/>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72"/>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72"/>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2"/>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72"/>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72"/>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72"/>
          <p:cNvGrpSpPr/>
          <p:nvPr/>
        </p:nvGrpSpPr>
        <p:grpSpPr>
          <a:xfrm>
            <a:off x="2182643" y="3233920"/>
            <a:ext cx="382030" cy="320451"/>
            <a:chOff x="2182643" y="3386320"/>
            <a:chExt cx="382030" cy="320451"/>
          </a:xfrm>
        </p:grpSpPr>
        <p:sp>
          <p:nvSpPr>
            <p:cNvPr id="9440" name="Google Shape;9440;p72"/>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72"/>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2"/>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2"/>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72"/>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72"/>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2"/>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2"/>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72"/>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72"/>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2"/>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72"/>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72"/>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2"/>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72"/>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72"/>
          <p:cNvGrpSpPr/>
          <p:nvPr/>
        </p:nvGrpSpPr>
        <p:grpSpPr>
          <a:xfrm>
            <a:off x="3084386" y="3236940"/>
            <a:ext cx="353880" cy="330745"/>
            <a:chOff x="3084386" y="3389340"/>
            <a:chExt cx="353880" cy="330745"/>
          </a:xfrm>
        </p:grpSpPr>
        <p:sp>
          <p:nvSpPr>
            <p:cNvPr id="9456" name="Google Shape;9456;p72"/>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2"/>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2"/>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2"/>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2"/>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2"/>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2"/>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2"/>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2"/>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72"/>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72"/>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72"/>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8" name="Google Shape;9468;p72"/>
          <p:cNvGrpSpPr/>
          <p:nvPr/>
        </p:nvGrpSpPr>
        <p:grpSpPr>
          <a:xfrm>
            <a:off x="863499" y="1818506"/>
            <a:ext cx="347078" cy="364016"/>
            <a:chOff x="863499" y="1970906"/>
            <a:chExt cx="347078" cy="364016"/>
          </a:xfrm>
        </p:grpSpPr>
        <p:sp>
          <p:nvSpPr>
            <p:cNvPr id="9469" name="Google Shape;9469;p72"/>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2"/>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72"/>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72"/>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2"/>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72"/>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72"/>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2"/>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72"/>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72"/>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72"/>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2"/>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2"/>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72"/>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3" name="Google Shape;9483;p72"/>
          <p:cNvGrpSpPr/>
          <p:nvPr/>
        </p:nvGrpSpPr>
        <p:grpSpPr>
          <a:xfrm>
            <a:off x="1749879" y="1818506"/>
            <a:ext cx="364436" cy="364174"/>
            <a:chOff x="1749879" y="1970906"/>
            <a:chExt cx="364436" cy="364174"/>
          </a:xfrm>
        </p:grpSpPr>
        <p:sp>
          <p:nvSpPr>
            <p:cNvPr id="9484" name="Google Shape;9484;p72"/>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2"/>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2"/>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2"/>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2"/>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72"/>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72"/>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2"/>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72"/>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72"/>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2"/>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72"/>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72"/>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2"/>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8" name="Google Shape;9498;p72"/>
          <p:cNvGrpSpPr/>
          <p:nvPr/>
        </p:nvGrpSpPr>
        <p:grpSpPr>
          <a:xfrm>
            <a:off x="2186425" y="1823758"/>
            <a:ext cx="396106" cy="353985"/>
            <a:chOff x="2186425" y="1976158"/>
            <a:chExt cx="396106" cy="353985"/>
          </a:xfrm>
        </p:grpSpPr>
        <p:sp>
          <p:nvSpPr>
            <p:cNvPr id="9499" name="Google Shape;9499;p72"/>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2"/>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72"/>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72"/>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2"/>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2"/>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2"/>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6" name="Google Shape;9506;p72"/>
          <p:cNvGrpSpPr/>
          <p:nvPr/>
        </p:nvGrpSpPr>
        <p:grpSpPr>
          <a:xfrm>
            <a:off x="2659157" y="1865012"/>
            <a:ext cx="319190" cy="271240"/>
            <a:chOff x="2659157" y="2017412"/>
            <a:chExt cx="319190" cy="271240"/>
          </a:xfrm>
        </p:grpSpPr>
        <p:sp>
          <p:nvSpPr>
            <p:cNvPr id="9507" name="Google Shape;9507;p72"/>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72"/>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2"/>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2"/>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2"/>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72"/>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72"/>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2"/>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2"/>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72"/>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72"/>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2"/>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2"/>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72"/>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72"/>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2"/>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2"/>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2"/>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2"/>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2"/>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2"/>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2"/>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2"/>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72"/>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72"/>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72"/>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3" name="Google Shape;9533;p72"/>
          <p:cNvGrpSpPr/>
          <p:nvPr/>
        </p:nvGrpSpPr>
        <p:grpSpPr>
          <a:xfrm>
            <a:off x="3111775" y="1841116"/>
            <a:ext cx="318928" cy="319217"/>
            <a:chOff x="3111775" y="1993516"/>
            <a:chExt cx="318928" cy="319217"/>
          </a:xfrm>
        </p:grpSpPr>
        <p:sp>
          <p:nvSpPr>
            <p:cNvPr id="9534" name="Google Shape;9534;p72"/>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72"/>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72"/>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2"/>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72"/>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72"/>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2"/>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72"/>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72"/>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72"/>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2"/>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72"/>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72"/>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2"/>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72"/>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72"/>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2"/>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72"/>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72"/>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2"/>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72"/>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72"/>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2"/>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2"/>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2"/>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72"/>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72"/>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2"/>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72"/>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72"/>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72"/>
          <p:cNvGrpSpPr/>
          <p:nvPr/>
        </p:nvGrpSpPr>
        <p:grpSpPr>
          <a:xfrm>
            <a:off x="4023785" y="1818007"/>
            <a:ext cx="288807" cy="355377"/>
            <a:chOff x="4023785" y="1970407"/>
            <a:chExt cx="288807" cy="355377"/>
          </a:xfrm>
        </p:grpSpPr>
        <p:sp>
          <p:nvSpPr>
            <p:cNvPr id="9565" name="Google Shape;9565;p72"/>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72"/>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2"/>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2"/>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2"/>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2"/>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72"/>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72"/>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2"/>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2"/>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2"/>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2"/>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2"/>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2"/>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2"/>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72"/>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72"/>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2"/>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2"/>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72"/>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72"/>
          <p:cNvGrpSpPr/>
          <p:nvPr/>
        </p:nvGrpSpPr>
        <p:grpSpPr>
          <a:xfrm>
            <a:off x="3544540" y="3228563"/>
            <a:ext cx="320188" cy="319269"/>
            <a:chOff x="3544540" y="3380963"/>
            <a:chExt cx="320188" cy="319269"/>
          </a:xfrm>
        </p:grpSpPr>
        <p:sp>
          <p:nvSpPr>
            <p:cNvPr id="9586" name="Google Shape;9586;p72"/>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2"/>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2"/>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72"/>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72"/>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2"/>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72"/>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72"/>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72"/>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2"/>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2"/>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2"/>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72"/>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72"/>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2"/>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2"/>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72"/>
          <p:cNvGrpSpPr/>
          <p:nvPr/>
        </p:nvGrpSpPr>
        <p:grpSpPr>
          <a:xfrm>
            <a:off x="3944637" y="3202434"/>
            <a:ext cx="415696" cy="371605"/>
            <a:chOff x="3944637" y="3354834"/>
            <a:chExt cx="415696" cy="371605"/>
          </a:xfrm>
        </p:grpSpPr>
        <p:sp>
          <p:nvSpPr>
            <p:cNvPr id="9603" name="Google Shape;9603;p72"/>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72"/>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2"/>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2"/>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72"/>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72"/>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2"/>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72"/>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72"/>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2"/>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2"/>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72"/>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72"/>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2"/>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72"/>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72"/>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2"/>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72"/>
          <p:cNvGrpSpPr/>
          <p:nvPr/>
        </p:nvGrpSpPr>
        <p:grpSpPr>
          <a:xfrm>
            <a:off x="1314619" y="3669127"/>
            <a:ext cx="346317" cy="332136"/>
            <a:chOff x="1314619" y="3821527"/>
            <a:chExt cx="346317" cy="332136"/>
          </a:xfrm>
        </p:grpSpPr>
        <p:sp>
          <p:nvSpPr>
            <p:cNvPr id="9621" name="Google Shape;9621;p72"/>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2"/>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2"/>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2"/>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72"/>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72"/>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72"/>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2"/>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9" name="Google Shape;9629;p72"/>
          <p:cNvGrpSpPr/>
          <p:nvPr/>
        </p:nvGrpSpPr>
        <p:grpSpPr>
          <a:xfrm>
            <a:off x="1751139" y="3638534"/>
            <a:ext cx="386258" cy="380507"/>
            <a:chOff x="1751139" y="3790934"/>
            <a:chExt cx="386258" cy="380507"/>
          </a:xfrm>
        </p:grpSpPr>
        <p:sp>
          <p:nvSpPr>
            <p:cNvPr id="9630" name="Google Shape;9630;p72"/>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72"/>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72"/>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2"/>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2"/>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72"/>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72"/>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72"/>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2"/>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2"/>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72"/>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72"/>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2"/>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2"/>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72"/>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72"/>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2"/>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2"/>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72"/>
          <p:cNvGrpSpPr/>
          <p:nvPr/>
        </p:nvGrpSpPr>
        <p:grpSpPr>
          <a:xfrm>
            <a:off x="2189681" y="3669206"/>
            <a:ext cx="395607" cy="318928"/>
            <a:chOff x="2189681" y="3821606"/>
            <a:chExt cx="395607" cy="318928"/>
          </a:xfrm>
        </p:grpSpPr>
        <p:sp>
          <p:nvSpPr>
            <p:cNvPr id="9649" name="Google Shape;9649;p72"/>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72"/>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72"/>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72"/>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2"/>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2"/>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72"/>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72"/>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72"/>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2"/>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2"/>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2"/>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2"/>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2"/>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2"/>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2"/>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2"/>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2"/>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2"/>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72"/>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72"/>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72"/>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72"/>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72"/>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72"/>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72"/>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72"/>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72"/>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2"/>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2"/>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9" name="Google Shape;9679;p72"/>
          <p:cNvSpPr/>
          <p:nvPr/>
        </p:nvSpPr>
        <p:spPr>
          <a:xfrm>
            <a:off x="1288464" y="18876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80" name="Google Shape;9680;p72"/>
          <p:cNvGrpSpPr/>
          <p:nvPr/>
        </p:nvGrpSpPr>
        <p:grpSpPr>
          <a:xfrm>
            <a:off x="1277409" y="1808947"/>
            <a:ext cx="420475" cy="383055"/>
            <a:chOff x="1277409" y="1961347"/>
            <a:chExt cx="420475" cy="383055"/>
          </a:xfrm>
        </p:grpSpPr>
        <p:sp>
          <p:nvSpPr>
            <p:cNvPr id="9681" name="Google Shape;9681;p72"/>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2"/>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2"/>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2"/>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2"/>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2"/>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2"/>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2"/>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2"/>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2"/>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2"/>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72"/>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2"/>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2"/>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72"/>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72"/>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2"/>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2"/>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2"/>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72"/>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1" name="Google Shape;9701;p72"/>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72"/>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2"/>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2"/>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2"/>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2"/>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72"/>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8" name="Google Shape;9708;p72"/>
          <p:cNvGrpSpPr/>
          <p:nvPr/>
        </p:nvGrpSpPr>
        <p:grpSpPr>
          <a:xfrm>
            <a:off x="2215075" y="2280419"/>
            <a:ext cx="380008" cy="351648"/>
            <a:chOff x="2215075" y="2432819"/>
            <a:chExt cx="380008" cy="351648"/>
          </a:xfrm>
        </p:grpSpPr>
        <p:sp>
          <p:nvSpPr>
            <p:cNvPr id="9709" name="Google Shape;9709;p72"/>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72"/>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72"/>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2"/>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72"/>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72"/>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2"/>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2"/>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2"/>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72"/>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2"/>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72"/>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72"/>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2"/>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2"/>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72"/>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72"/>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72"/>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2"/>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2"/>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72"/>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2"/>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72"/>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72"/>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2"/>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72"/>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72"/>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2"/>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72"/>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72"/>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2"/>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72"/>
          <p:cNvGrpSpPr/>
          <p:nvPr/>
        </p:nvGrpSpPr>
        <p:grpSpPr>
          <a:xfrm>
            <a:off x="2661416" y="2269942"/>
            <a:ext cx="344059" cy="340671"/>
            <a:chOff x="2661416" y="2422342"/>
            <a:chExt cx="344059" cy="340671"/>
          </a:xfrm>
        </p:grpSpPr>
        <p:sp>
          <p:nvSpPr>
            <p:cNvPr id="9741" name="Google Shape;9741;p72"/>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2"/>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2"/>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2"/>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2"/>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2"/>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2"/>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2"/>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2"/>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72"/>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72"/>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2"/>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2"/>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72"/>
          <p:cNvGrpSpPr/>
          <p:nvPr/>
        </p:nvGrpSpPr>
        <p:grpSpPr>
          <a:xfrm>
            <a:off x="4066510" y="2269942"/>
            <a:ext cx="206876" cy="348470"/>
            <a:chOff x="4066510" y="2422342"/>
            <a:chExt cx="206876" cy="348470"/>
          </a:xfrm>
        </p:grpSpPr>
        <p:sp>
          <p:nvSpPr>
            <p:cNvPr id="9755" name="Google Shape;9755;p72"/>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2"/>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2"/>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2"/>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2"/>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2"/>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2"/>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2"/>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72"/>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72"/>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2"/>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2"/>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7" name="Google Shape;9767;p72"/>
          <p:cNvSpPr/>
          <p:nvPr/>
        </p:nvSpPr>
        <p:spPr>
          <a:xfrm>
            <a:off x="2958206" y="37393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68" name="Google Shape;9768;p72"/>
          <p:cNvGrpSpPr/>
          <p:nvPr/>
        </p:nvGrpSpPr>
        <p:grpSpPr>
          <a:xfrm>
            <a:off x="2617693" y="3664925"/>
            <a:ext cx="420475" cy="326491"/>
            <a:chOff x="2617693" y="3817325"/>
            <a:chExt cx="420475" cy="326491"/>
          </a:xfrm>
        </p:grpSpPr>
        <p:sp>
          <p:nvSpPr>
            <p:cNvPr id="9769" name="Google Shape;9769;p72"/>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2"/>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72"/>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72"/>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2"/>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72"/>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72"/>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72"/>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2"/>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2"/>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2"/>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2"/>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2"/>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2"/>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72"/>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72"/>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2"/>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72"/>
          <p:cNvGrpSpPr/>
          <p:nvPr/>
        </p:nvGrpSpPr>
        <p:grpSpPr>
          <a:xfrm>
            <a:off x="3545301" y="2271123"/>
            <a:ext cx="358134" cy="356637"/>
            <a:chOff x="3545301" y="2423523"/>
            <a:chExt cx="358134" cy="356637"/>
          </a:xfrm>
        </p:grpSpPr>
        <p:sp>
          <p:nvSpPr>
            <p:cNvPr id="9787" name="Google Shape;9787;p72"/>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72"/>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2"/>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2"/>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72"/>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72"/>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72"/>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2"/>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2"/>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72"/>
          <p:cNvGrpSpPr/>
          <p:nvPr/>
        </p:nvGrpSpPr>
        <p:grpSpPr>
          <a:xfrm>
            <a:off x="5766424" y="4122795"/>
            <a:ext cx="358160" cy="356926"/>
            <a:chOff x="5766424" y="4275195"/>
            <a:chExt cx="358160" cy="356926"/>
          </a:xfrm>
        </p:grpSpPr>
        <p:sp>
          <p:nvSpPr>
            <p:cNvPr id="9797" name="Google Shape;9797;p72"/>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2"/>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2"/>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72"/>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2"/>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72"/>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72"/>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2"/>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2"/>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6" name="Google Shape;9806;p72"/>
          <p:cNvGrpSpPr/>
          <p:nvPr/>
        </p:nvGrpSpPr>
        <p:grpSpPr>
          <a:xfrm>
            <a:off x="3531462" y="3672199"/>
            <a:ext cx="377251" cy="324232"/>
            <a:chOff x="3531462" y="3824599"/>
            <a:chExt cx="377251" cy="324232"/>
          </a:xfrm>
        </p:grpSpPr>
        <p:sp>
          <p:nvSpPr>
            <p:cNvPr id="9807" name="Google Shape;9807;p72"/>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72"/>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72"/>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2"/>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2"/>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2"/>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2"/>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2"/>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72"/>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72"/>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2"/>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8" name="Google Shape;9818;p72"/>
          <p:cNvGrpSpPr/>
          <p:nvPr/>
        </p:nvGrpSpPr>
        <p:grpSpPr>
          <a:xfrm>
            <a:off x="4030586" y="3652846"/>
            <a:ext cx="286523" cy="340566"/>
            <a:chOff x="4030586" y="3805246"/>
            <a:chExt cx="286523" cy="340566"/>
          </a:xfrm>
        </p:grpSpPr>
        <p:sp>
          <p:nvSpPr>
            <p:cNvPr id="9819" name="Google Shape;9819;p72"/>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72"/>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2"/>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72"/>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72"/>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2"/>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2"/>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72"/>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72"/>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2"/>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2"/>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2"/>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2"/>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2" name="Google Shape;9832;p72"/>
          <p:cNvGrpSpPr/>
          <p:nvPr/>
        </p:nvGrpSpPr>
        <p:grpSpPr>
          <a:xfrm>
            <a:off x="2180884" y="2736319"/>
            <a:ext cx="376752" cy="374468"/>
            <a:chOff x="2180884" y="2888719"/>
            <a:chExt cx="376752" cy="374468"/>
          </a:xfrm>
        </p:grpSpPr>
        <p:sp>
          <p:nvSpPr>
            <p:cNvPr id="9833" name="Google Shape;9833;p72"/>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2"/>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2"/>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72"/>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72"/>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2"/>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2"/>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2"/>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72"/>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72"/>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2"/>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2"/>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2"/>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2"/>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7" name="Google Shape;9847;p72"/>
          <p:cNvGrpSpPr/>
          <p:nvPr/>
        </p:nvGrpSpPr>
        <p:grpSpPr>
          <a:xfrm>
            <a:off x="3954432" y="2790599"/>
            <a:ext cx="378249" cy="265909"/>
            <a:chOff x="3954432" y="2942999"/>
            <a:chExt cx="378249" cy="265909"/>
          </a:xfrm>
        </p:grpSpPr>
        <p:sp>
          <p:nvSpPr>
            <p:cNvPr id="9848" name="Google Shape;9848;p72"/>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2"/>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2"/>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2"/>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2"/>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2"/>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72"/>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72"/>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2"/>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7" name="Google Shape;9857;p72"/>
          <p:cNvGrpSpPr/>
          <p:nvPr/>
        </p:nvGrpSpPr>
        <p:grpSpPr>
          <a:xfrm>
            <a:off x="1752137" y="4114208"/>
            <a:ext cx="378512" cy="374756"/>
            <a:chOff x="1752137" y="4266608"/>
            <a:chExt cx="378512" cy="374756"/>
          </a:xfrm>
        </p:grpSpPr>
        <p:sp>
          <p:nvSpPr>
            <p:cNvPr id="9858" name="Google Shape;9858;p72"/>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2"/>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2"/>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2"/>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2"/>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2"/>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72"/>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72"/>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2"/>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2"/>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8" name="Google Shape;9868;p72"/>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72"/>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2"/>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2"/>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2"/>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2"/>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2"/>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72"/>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72"/>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2"/>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2"/>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9" name="Google Shape;9879;p72"/>
          <p:cNvGrpSpPr/>
          <p:nvPr/>
        </p:nvGrpSpPr>
        <p:grpSpPr>
          <a:xfrm>
            <a:off x="3117788" y="3660146"/>
            <a:ext cx="341065" cy="341065"/>
            <a:chOff x="3117788" y="3812546"/>
            <a:chExt cx="341065" cy="341065"/>
          </a:xfrm>
        </p:grpSpPr>
        <p:sp>
          <p:nvSpPr>
            <p:cNvPr id="9880" name="Google Shape;9880;p72"/>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72"/>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72"/>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2"/>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2"/>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2"/>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6" name="Google Shape;9886;p72"/>
          <p:cNvGrpSpPr/>
          <p:nvPr/>
        </p:nvGrpSpPr>
        <p:grpSpPr>
          <a:xfrm>
            <a:off x="3994400" y="4147532"/>
            <a:ext cx="338281" cy="322657"/>
            <a:chOff x="3994400" y="4299932"/>
            <a:chExt cx="338281" cy="322657"/>
          </a:xfrm>
        </p:grpSpPr>
        <p:sp>
          <p:nvSpPr>
            <p:cNvPr id="9887" name="Google Shape;9887;p72"/>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2"/>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72"/>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72"/>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2"/>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2"/>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2"/>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2"/>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95" name="Google Shape;9895;p72"/>
          <p:cNvSpPr/>
          <p:nvPr/>
        </p:nvSpPr>
        <p:spPr>
          <a:xfrm>
            <a:off x="3700340" y="18132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72"/>
          <p:cNvSpPr/>
          <p:nvPr/>
        </p:nvSpPr>
        <p:spPr>
          <a:xfrm>
            <a:off x="3700340" y="18132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7" name="Google Shape;9897;p72"/>
          <p:cNvGrpSpPr/>
          <p:nvPr/>
        </p:nvGrpSpPr>
        <p:grpSpPr>
          <a:xfrm>
            <a:off x="3573426" y="1813228"/>
            <a:ext cx="302358" cy="374993"/>
            <a:chOff x="3573426" y="1965628"/>
            <a:chExt cx="302358" cy="374993"/>
          </a:xfrm>
        </p:grpSpPr>
        <p:sp>
          <p:nvSpPr>
            <p:cNvPr id="9898" name="Google Shape;9898;p72"/>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2"/>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2"/>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2"/>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2"/>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2"/>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2"/>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2"/>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72"/>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72"/>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2"/>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2"/>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72"/>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72"/>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2"/>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2"/>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2"/>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72"/>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72"/>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2"/>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72"/>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72"/>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2"/>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2"/>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2"/>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72"/>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72"/>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2"/>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2"/>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2"/>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72"/>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72"/>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2"/>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2"/>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2"/>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2"/>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2"/>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2"/>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2"/>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2"/>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72"/>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72"/>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2"/>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72"/>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72"/>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2"/>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2"/>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5" name="Google Shape;9945;p72"/>
          <p:cNvGrpSpPr/>
          <p:nvPr/>
        </p:nvGrpSpPr>
        <p:grpSpPr>
          <a:xfrm>
            <a:off x="3513632" y="2756172"/>
            <a:ext cx="355876" cy="331007"/>
            <a:chOff x="3513632" y="2908572"/>
            <a:chExt cx="355876" cy="331007"/>
          </a:xfrm>
        </p:grpSpPr>
        <p:sp>
          <p:nvSpPr>
            <p:cNvPr id="9946" name="Google Shape;9946;p72"/>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2"/>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2"/>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72"/>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72"/>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2"/>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2"/>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2"/>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2"/>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2"/>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2"/>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2"/>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2"/>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2"/>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2"/>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2"/>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2" name="Google Shape;9962;p72"/>
          <p:cNvGrpSpPr/>
          <p:nvPr/>
        </p:nvGrpSpPr>
        <p:grpSpPr>
          <a:xfrm>
            <a:off x="2694083" y="2736030"/>
            <a:ext cx="235762" cy="374756"/>
            <a:chOff x="2694083" y="2888430"/>
            <a:chExt cx="235762" cy="374756"/>
          </a:xfrm>
        </p:grpSpPr>
        <p:sp>
          <p:nvSpPr>
            <p:cNvPr id="9963" name="Google Shape;9963;p72"/>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2"/>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2"/>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2"/>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72"/>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72"/>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2"/>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2"/>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2"/>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2" name="Google Shape;9972;p72"/>
          <p:cNvGrpSpPr/>
          <p:nvPr/>
        </p:nvGrpSpPr>
        <p:grpSpPr>
          <a:xfrm>
            <a:off x="871534" y="4148188"/>
            <a:ext cx="357661" cy="311155"/>
            <a:chOff x="871534" y="4300588"/>
            <a:chExt cx="357661" cy="311155"/>
          </a:xfrm>
        </p:grpSpPr>
        <p:sp>
          <p:nvSpPr>
            <p:cNvPr id="9973" name="Google Shape;9973;p72"/>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72"/>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72"/>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2"/>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72"/>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72"/>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2"/>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2"/>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2"/>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2"/>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2"/>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2"/>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72"/>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72"/>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2"/>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2"/>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2"/>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2"/>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2"/>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72"/>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72"/>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4" name="Google Shape;9994;p72"/>
          <p:cNvGrpSpPr/>
          <p:nvPr/>
        </p:nvGrpSpPr>
        <p:grpSpPr>
          <a:xfrm>
            <a:off x="916019" y="3669206"/>
            <a:ext cx="250100" cy="336785"/>
            <a:chOff x="916019" y="3821606"/>
            <a:chExt cx="250100" cy="336785"/>
          </a:xfrm>
        </p:grpSpPr>
        <p:sp>
          <p:nvSpPr>
            <p:cNvPr id="9995" name="Google Shape;9995;p72"/>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2"/>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2"/>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72"/>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72"/>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2"/>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2"/>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2"/>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2"/>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2"/>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2"/>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72"/>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72"/>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8" name="Google Shape;10008;p72"/>
          <p:cNvGrpSpPr/>
          <p:nvPr/>
        </p:nvGrpSpPr>
        <p:grpSpPr>
          <a:xfrm>
            <a:off x="849686" y="2757170"/>
            <a:ext cx="374730" cy="332504"/>
            <a:chOff x="849686" y="2909570"/>
            <a:chExt cx="374730" cy="332504"/>
          </a:xfrm>
        </p:grpSpPr>
        <p:sp>
          <p:nvSpPr>
            <p:cNvPr id="10009" name="Google Shape;10009;p72"/>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2"/>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72"/>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72"/>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2"/>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2"/>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72"/>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72"/>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2"/>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2"/>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72"/>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0" name="Google Shape;10020;p72"/>
          <p:cNvGrpSpPr/>
          <p:nvPr/>
        </p:nvGrpSpPr>
        <p:grpSpPr>
          <a:xfrm>
            <a:off x="1735567" y="2267841"/>
            <a:ext cx="417718" cy="372866"/>
            <a:chOff x="1735567" y="2420241"/>
            <a:chExt cx="417718" cy="372866"/>
          </a:xfrm>
        </p:grpSpPr>
        <p:sp>
          <p:nvSpPr>
            <p:cNvPr id="10021" name="Google Shape;10021;p72"/>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2"/>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2"/>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2"/>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2"/>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2"/>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2"/>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2"/>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72"/>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72"/>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72"/>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2"/>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3" name="Google Shape;10033;p72"/>
          <p:cNvGrpSpPr/>
          <p:nvPr/>
        </p:nvGrpSpPr>
        <p:grpSpPr>
          <a:xfrm>
            <a:off x="3599318" y="4147190"/>
            <a:ext cx="251098" cy="309028"/>
            <a:chOff x="3599318" y="4299590"/>
            <a:chExt cx="251098" cy="309028"/>
          </a:xfrm>
        </p:grpSpPr>
        <p:sp>
          <p:nvSpPr>
            <p:cNvPr id="10034" name="Google Shape;10034;p72"/>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2"/>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2"/>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2"/>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72"/>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72"/>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0" name="Google Shape;10040;p72"/>
          <p:cNvGrpSpPr/>
          <p:nvPr/>
        </p:nvGrpSpPr>
        <p:grpSpPr>
          <a:xfrm>
            <a:off x="3105998" y="2280840"/>
            <a:ext cx="345818" cy="345056"/>
            <a:chOff x="3105998" y="2433240"/>
            <a:chExt cx="345818" cy="345056"/>
          </a:xfrm>
        </p:grpSpPr>
        <p:sp>
          <p:nvSpPr>
            <p:cNvPr id="10041" name="Google Shape;10041;p72"/>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2"/>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2"/>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2"/>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72"/>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72"/>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2"/>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2"/>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2"/>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2"/>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2"/>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2" name="Google Shape;10052;p72"/>
          <p:cNvGrpSpPr/>
          <p:nvPr/>
        </p:nvGrpSpPr>
        <p:grpSpPr>
          <a:xfrm>
            <a:off x="1737326" y="2748373"/>
            <a:ext cx="374730" cy="350361"/>
            <a:chOff x="1737326" y="2900773"/>
            <a:chExt cx="374730" cy="350361"/>
          </a:xfrm>
        </p:grpSpPr>
        <p:sp>
          <p:nvSpPr>
            <p:cNvPr id="10053" name="Google Shape;10053;p72"/>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72"/>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72"/>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2"/>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2"/>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2"/>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2"/>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72"/>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72"/>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2"/>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2"/>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2"/>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2"/>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2"/>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72"/>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72"/>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2"/>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72"/>
          <p:cNvGrpSpPr/>
          <p:nvPr/>
        </p:nvGrpSpPr>
        <p:grpSpPr>
          <a:xfrm>
            <a:off x="4000676" y="1426996"/>
            <a:ext cx="327226" cy="211603"/>
            <a:chOff x="4000676" y="1579396"/>
            <a:chExt cx="327226" cy="211603"/>
          </a:xfrm>
        </p:grpSpPr>
        <p:sp>
          <p:nvSpPr>
            <p:cNvPr id="10071" name="Google Shape;10071;p72"/>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72"/>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2"/>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2"/>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2"/>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2"/>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2"/>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2"/>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72"/>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72"/>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2"/>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2"/>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2"/>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2"/>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2"/>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2"/>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2"/>
          <p:cNvGrpSpPr/>
          <p:nvPr/>
        </p:nvGrpSpPr>
        <p:grpSpPr>
          <a:xfrm>
            <a:off x="2635523" y="1363184"/>
            <a:ext cx="371054" cy="336469"/>
            <a:chOff x="2635523" y="1515584"/>
            <a:chExt cx="371054" cy="336469"/>
          </a:xfrm>
        </p:grpSpPr>
        <p:sp>
          <p:nvSpPr>
            <p:cNvPr id="10088" name="Google Shape;10088;p72"/>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2"/>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2"/>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2"/>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2"/>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2"/>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2"/>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72"/>
          <p:cNvGrpSpPr/>
          <p:nvPr/>
        </p:nvGrpSpPr>
        <p:grpSpPr>
          <a:xfrm>
            <a:off x="2231907" y="1368331"/>
            <a:ext cx="311627" cy="326569"/>
            <a:chOff x="2231907" y="1520731"/>
            <a:chExt cx="311627" cy="326569"/>
          </a:xfrm>
        </p:grpSpPr>
        <p:sp>
          <p:nvSpPr>
            <p:cNvPr id="10096" name="Google Shape;10096;p72"/>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2"/>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2"/>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2"/>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2"/>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72"/>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72"/>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2"/>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2"/>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72"/>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72"/>
          <p:cNvGrpSpPr/>
          <p:nvPr/>
        </p:nvGrpSpPr>
        <p:grpSpPr>
          <a:xfrm>
            <a:off x="1340249" y="4149133"/>
            <a:ext cx="311890" cy="304695"/>
            <a:chOff x="1340249" y="4301533"/>
            <a:chExt cx="311890" cy="304695"/>
          </a:xfrm>
        </p:grpSpPr>
        <p:sp>
          <p:nvSpPr>
            <p:cNvPr id="10107" name="Google Shape;10107;p72"/>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2"/>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2"/>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2"/>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72"/>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72"/>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2"/>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2"/>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2"/>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2"/>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2"/>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72"/>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72"/>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2"/>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1" name="Google Shape;10121;p72"/>
          <p:cNvGrpSpPr/>
          <p:nvPr/>
        </p:nvGrpSpPr>
        <p:grpSpPr>
          <a:xfrm>
            <a:off x="1330690" y="3224624"/>
            <a:ext cx="306874" cy="332268"/>
            <a:chOff x="1330690" y="3377024"/>
            <a:chExt cx="306874" cy="332268"/>
          </a:xfrm>
        </p:grpSpPr>
        <p:sp>
          <p:nvSpPr>
            <p:cNvPr id="10122" name="Google Shape;10122;p72"/>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2"/>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2"/>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2"/>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72"/>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72"/>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2"/>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2"/>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2"/>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72"/>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72"/>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2"/>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2"/>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2"/>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2"/>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2"/>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2"/>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72"/>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72"/>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1" name="Google Shape;10141;p72"/>
          <p:cNvGrpSpPr/>
          <p:nvPr/>
        </p:nvGrpSpPr>
        <p:grpSpPr>
          <a:xfrm>
            <a:off x="2650597" y="3229377"/>
            <a:ext cx="341511" cy="324994"/>
            <a:chOff x="2650597" y="3381777"/>
            <a:chExt cx="341511" cy="324994"/>
          </a:xfrm>
        </p:grpSpPr>
        <p:sp>
          <p:nvSpPr>
            <p:cNvPr id="10142" name="Google Shape;10142;p72"/>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2"/>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72"/>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72"/>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72"/>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2"/>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2"/>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2"/>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72"/>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72"/>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72"/>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2"/>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2"/>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72"/>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72"/>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2"/>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72"/>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72"/>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2"/>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2"/>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2"/>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2"/>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2"/>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2"/>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72"/>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72"/>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2"/>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2"/>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2"/>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2"/>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72"/>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72"/>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72"/>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72"/>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72"/>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7" name="Google Shape;10177;p72"/>
          <p:cNvGrpSpPr/>
          <p:nvPr/>
        </p:nvGrpSpPr>
        <p:grpSpPr>
          <a:xfrm>
            <a:off x="1295502" y="2284962"/>
            <a:ext cx="402645" cy="323917"/>
            <a:chOff x="1295502" y="2437362"/>
            <a:chExt cx="402645" cy="323917"/>
          </a:xfrm>
        </p:grpSpPr>
        <p:sp>
          <p:nvSpPr>
            <p:cNvPr id="10178" name="Google Shape;10178;p72"/>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72"/>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2"/>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2"/>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2"/>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2"/>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72"/>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2"/>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72"/>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72"/>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2"/>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2"/>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72"/>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72"/>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2"/>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72"/>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72"/>
          <p:cNvGrpSpPr/>
          <p:nvPr/>
        </p:nvGrpSpPr>
        <p:grpSpPr>
          <a:xfrm>
            <a:off x="882590" y="2285960"/>
            <a:ext cx="337310" cy="337047"/>
            <a:chOff x="882590" y="2438360"/>
            <a:chExt cx="337310" cy="337047"/>
          </a:xfrm>
        </p:grpSpPr>
        <p:sp>
          <p:nvSpPr>
            <p:cNvPr id="10195" name="Google Shape;10195;p72"/>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2"/>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2"/>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72"/>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72"/>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72"/>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2"/>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72"/>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72"/>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72"/>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2"/>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72"/>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72"/>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2"/>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2"/>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2"/>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2"/>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2"/>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2"/>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2"/>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72"/>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72"/>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2"/>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72"/>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9" name="Google Shape;10219;p72"/>
          <p:cNvGrpSpPr/>
          <p:nvPr/>
        </p:nvGrpSpPr>
        <p:grpSpPr>
          <a:xfrm>
            <a:off x="4885060" y="1366388"/>
            <a:ext cx="385786" cy="342588"/>
            <a:chOff x="4885060" y="1518788"/>
            <a:chExt cx="385786" cy="342588"/>
          </a:xfrm>
        </p:grpSpPr>
        <p:sp>
          <p:nvSpPr>
            <p:cNvPr id="10220" name="Google Shape;10220;p72"/>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2"/>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72"/>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2"/>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72"/>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72"/>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2"/>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72"/>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72"/>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2"/>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2"/>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2"/>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2"/>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2"/>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72"/>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72"/>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72"/>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2"/>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2"/>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9" name="Google Shape;10239;p72"/>
          <p:cNvGrpSpPr/>
          <p:nvPr/>
        </p:nvGrpSpPr>
        <p:grpSpPr>
          <a:xfrm>
            <a:off x="5394478" y="1362133"/>
            <a:ext cx="249076" cy="351096"/>
            <a:chOff x="5394478" y="1514533"/>
            <a:chExt cx="249076" cy="351096"/>
          </a:xfrm>
        </p:grpSpPr>
        <p:sp>
          <p:nvSpPr>
            <p:cNvPr id="10240" name="Google Shape;10240;p72"/>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72"/>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2"/>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2"/>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72"/>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72"/>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72"/>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2"/>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2"/>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2"/>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2"/>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2"/>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2"/>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2"/>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72"/>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72"/>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72"/>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2"/>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2"/>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2"/>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72"/>
          <p:cNvGrpSpPr/>
          <p:nvPr/>
        </p:nvGrpSpPr>
        <p:grpSpPr>
          <a:xfrm>
            <a:off x="5782259" y="1359612"/>
            <a:ext cx="356138" cy="356138"/>
            <a:chOff x="5782259" y="1512012"/>
            <a:chExt cx="356138" cy="356138"/>
          </a:xfrm>
        </p:grpSpPr>
        <p:sp>
          <p:nvSpPr>
            <p:cNvPr id="10261" name="Google Shape;10261;p72"/>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72"/>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72"/>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2"/>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72"/>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72"/>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2"/>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2"/>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72"/>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72"/>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2"/>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2" name="Google Shape;10272;p72"/>
          <p:cNvGrpSpPr/>
          <p:nvPr/>
        </p:nvGrpSpPr>
        <p:grpSpPr>
          <a:xfrm>
            <a:off x="6229598" y="1365652"/>
            <a:ext cx="343560" cy="343822"/>
            <a:chOff x="6229598" y="1518052"/>
            <a:chExt cx="343560" cy="343822"/>
          </a:xfrm>
        </p:grpSpPr>
        <p:sp>
          <p:nvSpPr>
            <p:cNvPr id="10273" name="Google Shape;10273;p72"/>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2"/>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72"/>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2"/>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2"/>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2"/>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2"/>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2"/>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2"/>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72"/>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2"/>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2"/>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2"/>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2"/>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72"/>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2"/>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2"/>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2"/>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72"/>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2" name="Google Shape;10292;p72"/>
          <p:cNvGrpSpPr/>
          <p:nvPr/>
        </p:nvGrpSpPr>
        <p:grpSpPr>
          <a:xfrm>
            <a:off x="870773" y="3205585"/>
            <a:ext cx="342824" cy="351228"/>
            <a:chOff x="870773" y="3357985"/>
            <a:chExt cx="342824" cy="351228"/>
          </a:xfrm>
        </p:grpSpPr>
        <p:sp>
          <p:nvSpPr>
            <p:cNvPr id="10293" name="Google Shape;10293;p72"/>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2"/>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2"/>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2"/>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72"/>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72"/>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2"/>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2"/>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72"/>
          <p:cNvGrpSpPr/>
          <p:nvPr/>
        </p:nvGrpSpPr>
        <p:grpSpPr>
          <a:xfrm>
            <a:off x="2743084" y="4147190"/>
            <a:ext cx="159372" cy="308896"/>
            <a:chOff x="2743084" y="4299590"/>
            <a:chExt cx="159372" cy="308896"/>
          </a:xfrm>
        </p:grpSpPr>
        <p:sp>
          <p:nvSpPr>
            <p:cNvPr id="10302" name="Google Shape;10302;p72"/>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2"/>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2"/>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72"/>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2"/>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2"/>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72"/>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72"/>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2"/>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2"/>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2"/>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2"/>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2"/>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72"/>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72"/>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7" name="Google Shape;10317;p72"/>
          <p:cNvGrpSpPr/>
          <p:nvPr/>
        </p:nvGrpSpPr>
        <p:grpSpPr>
          <a:xfrm>
            <a:off x="1293506" y="2787316"/>
            <a:ext cx="374730" cy="272211"/>
            <a:chOff x="1293506" y="2939716"/>
            <a:chExt cx="374730" cy="272211"/>
          </a:xfrm>
        </p:grpSpPr>
        <p:sp>
          <p:nvSpPr>
            <p:cNvPr id="10318" name="Google Shape;10318;p72"/>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2"/>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72"/>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2"/>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2"/>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2"/>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2"/>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2"/>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2"/>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2"/>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2"/>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72"/>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2"/>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2"/>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2"/>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2"/>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2"/>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2"/>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72"/>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2"/>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2"/>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2"/>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2"/>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2"/>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2"/>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72"/>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2"/>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2"/>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2"/>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72"/>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72"/>
          <p:cNvGrpSpPr/>
          <p:nvPr/>
        </p:nvGrpSpPr>
        <p:grpSpPr>
          <a:xfrm>
            <a:off x="6669900" y="1353074"/>
            <a:ext cx="345083" cy="369216"/>
            <a:chOff x="6669900" y="1505474"/>
            <a:chExt cx="345083" cy="369216"/>
          </a:xfrm>
        </p:grpSpPr>
        <p:sp>
          <p:nvSpPr>
            <p:cNvPr id="10349" name="Google Shape;10349;p72"/>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2"/>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2"/>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2"/>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72"/>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2"/>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2"/>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2"/>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2"/>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2"/>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2"/>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72"/>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2"/>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2"/>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2"/>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2"/>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2"/>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2"/>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2"/>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2"/>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2"/>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2"/>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1" name="Google Shape;10371;p72"/>
          <p:cNvGrpSpPr/>
          <p:nvPr/>
        </p:nvGrpSpPr>
        <p:grpSpPr>
          <a:xfrm>
            <a:off x="7117003" y="1365600"/>
            <a:ext cx="333003" cy="344085"/>
            <a:chOff x="7117003" y="1518000"/>
            <a:chExt cx="333003" cy="344085"/>
          </a:xfrm>
        </p:grpSpPr>
        <p:sp>
          <p:nvSpPr>
            <p:cNvPr id="10372" name="Google Shape;10372;p72"/>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2"/>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2"/>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2"/>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72"/>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72"/>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2"/>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2"/>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2"/>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2"/>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2"/>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2"/>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2"/>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2"/>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2"/>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2"/>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2"/>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2"/>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2"/>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2"/>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2"/>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2"/>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2"/>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72"/>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72"/>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2"/>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2"/>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2"/>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2"/>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2"/>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2"/>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2"/>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2"/>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2"/>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2"/>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2"/>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2"/>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2"/>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72"/>
          <p:cNvGrpSpPr/>
          <p:nvPr/>
        </p:nvGrpSpPr>
        <p:grpSpPr>
          <a:xfrm>
            <a:off x="2200238" y="4136765"/>
            <a:ext cx="374756" cy="329300"/>
            <a:chOff x="2200238" y="4289165"/>
            <a:chExt cx="374756" cy="329300"/>
          </a:xfrm>
        </p:grpSpPr>
        <p:sp>
          <p:nvSpPr>
            <p:cNvPr id="10411" name="Google Shape;10411;p72"/>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2"/>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2"/>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2"/>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2"/>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72"/>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2"/>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2"/>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2"/>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2"/>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2"/>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2"/>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2"/>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72"/>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2"/>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2"/>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2"/>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2"/>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2"/>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2"/>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72"/>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2"/>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3" name="Google Shape;10433;p72"/>
          <p:cNvGrpSpPr/>
          <p:nvPr/>
        </p:nvGrpSpPr>
        <p:grpSpPr>
          <a:xfrm>
            <a:off x="7556043" y="1347559"/>
            <a:ext cx="337283" cy="380192"/>
            <a:chOff x="7556043" y="1499959"/>
            <a:chExt cx="337283" cy="380192"/>
          </a:xfrm>
        </p:grpSpPr>
        <p:sp>
          <p:nvSpPr>
            <p:cNvPr id="10434" name="Google Shape;10434;p72"/>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2"/>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2"/>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2"/>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72"/>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2"/>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2"/>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2"/>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2"/>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2"/>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2"/>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2"/>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2"/>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72"/>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8" name="Google Shape;10448;p72"/>
          <p:cNvGrpSpPr/>
          <p:nvPr/>
        </p:nvGrpSpPr>
        <p:grpSpPr>
          <a:xfrm>
            <a:off x="4864446" y="3187807"/>
            <a:ext cx="395607" cy="387414"/>
            <a:chOff x="4864446" y="3340207"/>
            <a:chExt cx="395607" cy="387414"/>
          </a:xfrm>
        </p:grpSpPr>
        <p:sp>
          <p:nvSpPr>
            <p:cNvPr id="10449" name="Google Shape;10449;p72"/>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2"/>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2"/>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72"/>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2"/>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2"/>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2"/>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2"/>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2"/>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2"/>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2"/>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72"/>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2"/>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2"/>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2"/>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2"/>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2"/>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2"/>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72"/>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2"/>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2"/>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2"/>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2"/>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2"/>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2"/>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4" name="Google Shape;10474;p72"/>
          <p:cNvGrpSpPr/>
          <p:nvPr/>
        </p:nvGrpSpPr>
        <p:grpSpPr>
          <a:xfrm>
            <a:off x="3130367" y="4172085"/>
            <a:ext cx="297342" cy="258871"/>
            <a:chOff x="3130367" y="4324485"/>
            <a:chExt cx="297342" cy="258871"/>
          </a:xfrm>
        </p:grpSpPr>
        <p:sp>
          <p:nvSpPr>
            <p:cNvPr id="10475" name="Google Shape;10475;p72"/>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2"/>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2"/>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2"/>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2"/>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2"/>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2"/>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2"/>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72"/>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72"/>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2"/>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2"/>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2"/>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2"/>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2"/>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2"/>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2"/>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2"/>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72"/>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72"/>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2"/>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2"/>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2"/>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8" name="Google Shape;10498;p72"/>
          <p:cNvGrpSpPr/>
          <p:nvPr/>
        </p:nvGrpSpPr>
        <p:grpSpPr>
          <a:xfrm>
            <a:off x="5302988" y="3237439"/>
            <a:ext cx="394609" cy="286523"/>
            <a:chOff x="5302988" y="3389839"/>
            <a:chExt cx="394609" cy="286523"/>
          </a:xfrm>
        </p:grpSpPr>
        <p:sp>
          <p:nvSpPr>
            <p:cNvPr id="10499" name="Google Shape;10499;p72"/>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2"/>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2"/>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72"/>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2"/>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2"/>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2"/>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2"/>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2"/>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72"/>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2"/>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2"/>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2"/>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2"/>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2"/>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2"/>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2"/>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2"/>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2"/>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2"/>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72"/>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2"/>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2"/>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2"/>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2"/>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2"/>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2"/>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72"/>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2"/>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2"/>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2"/>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2"/>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2"/>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2" name="Google Shape;10532;p72"/>
          <p:cNvSpPr/>
          <p:nvPr/>
        </p:nvSpPr>
        <p:spPr>
          <a:xfrm>
            <a:off x="5741031" y="34651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3" name="Google Shape;10533;p72"/>
          <p:cNvGrpSpPr/>
          <p:nvPr/>
        </p:nvGrpSpPr>
        <p:grpSpPr>
          <a:xfrm>
            <a:off x="3060752" y="2751209"/>
            <a:ext cx="390565" cy="359578"/>
            <a:chOff x="3060752" y="2903609"/>
            <a:chExt cx="390565" cy="359578"/>
          </a:xfrm>
        </p:grpSpPr>
        <p:sp>
          <p:nvSpPr>
            <p:cNvPr id="10534" name="Google Shape;10534;p72"/>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2"/>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2"/>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2"/>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2"/>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2"/>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2"/>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72"/>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72"/>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72"/>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2"/>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2"/>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2"/>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2"/>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2"/>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72"/>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72"/>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2"/>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2"/>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2"/>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2"/>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2"/>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2"/>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2"/>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2"/>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2"/>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2"/>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2"/>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2"/>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72"/>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2"/>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2"/>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2"/>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2"/>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72"/>
          <p:cNvGrpSpPr/>
          <p:nvPr/>
        </p:nvGrpSpPr>
        <p:grpSpPr>
          <a:xfrm>
            <a:off x="5741031" y="3233657"/>
            <a:ext cx="394609" cy="294585"/>
            <a:chOff x="5741031" y="3386057"/>
            <a:chExt cx="394609" cy="294585"/>
          </a:xfrm>
        </p:grpSpPr>
        <p:sp>
          <p:nvSpPr>
            <p:cNvPr id="10569" name="Google Shape;10569;p72"/>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2"/>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72"/>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72"/>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2"/>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2"/>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2"/>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72"/>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2"/>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2"/>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2"/>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2"/>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2"/>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2"/>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2"/>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2"/>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2"/>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2"/>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2"/>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2"/>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2"/>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2"/>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2"/>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2"/>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2"/>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2"/>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2"/>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2"/>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2"/>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2"/>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9" name="Google Shape;10599;p72"/>
          <p:cNvSpPr/>
          <p:nvPr/>
        </p:nvSpPr>
        <p:spPr>
          <a:xfrm>
            <a:off x="6560317" y="34123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0" name="Google Shape;10600;p72"/>
          <p:cNvGrpSpPr/>
          <p:nvPr/>
        </p:nvGrpSpPr>
        <p:grpSpPr>
          <a:xfrm>
            <a:off x="6179074" y="3216326"/>
            <a:ext cx="394609" cy="328749"/>
            <a:chOff x="6179074" y="3368726"/>
            <a:chExt cx="394609" cy="328749"/>
          </a:xfrm>
        </p:grpSpPr>
        <p:sp>
          <p:nvSpPr>
            <p:cNvPr id="10601" name="Google Shape;10601;p72"/>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2"/>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2"/>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2"/>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2"/>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2"/>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2"/>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2"/>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72"/>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2"/>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2"/>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2"/>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2"/>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72"/>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2"/>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2"/>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2"/>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2"/>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72"/>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2"/>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2"/>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2"/>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2"/>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2"/>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72"/>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2"/>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2"/>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2"/>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2"/>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2"/>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2"/>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2"/>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2"/>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2"/>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2"/>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2"/>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2"/>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72"/>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2"/>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2"/>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2"/>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2"/>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2"/>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2"/>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2"/>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2"/>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2"/>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2"/>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2"/>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2"/>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2"/>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2"/>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2"/>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2"/>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2"/>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2"/>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2"/>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2"/>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2"/>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2"/>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2"/>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2"/>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2"/>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2"/>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2"/>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2"/>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2"/>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2"/>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2"/>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2"/>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2"/>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2"/>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2"/>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2"/>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2"/>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2"/>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2"/>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2"/>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2"/>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2"/>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72"/>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72"/>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2"/>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2"/>
          <p:cNvGrpSpPr/>
          <p:nvPr/>
        </p:nvGrpSpPr>
        <p:grpSpPr>
          <a:xfrm>
            <a:off x="7054924" y="3215328"/>
            <a:ext cx="394583" cy="331007"/>
            <a:chOff x="7054924" y="3367728"/>
            <a:chExt cx="394583" cy="331007"/>
          </a:xfrm>
        </p:grpSpPr>
        <p:sp>
          <p:nvSpPr>
            <p:cNvPr id="10685" name="Google Shape;10685;p72"/>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2"/>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2"/>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2"/>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2"/>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2"/>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2"/>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2"/>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2"/>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2"/>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72"/>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72"/>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2"/>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2"/>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2"/>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0" name="Google Shape;10700;p72"/>
          <p:cNvGrpSpPr/>
          <p:nvPr/>
        </p:nvGrpSpPr>
        <p:grpSpPr>
          <a:xfrm>
            <a:off x="7492967" y="3209025"/>
            <a:ext cx="394583" cy="343586"/>
            <a:chOff x="7492967" y="3361425"/>
            <a:chExt cx="394583" cy="343586"/>
          </a:xfrm>
        </p:grpSpPr>
        <p:sp>
          <p:nvSpPr>
            <p:cNvPr id="10701" name="Google Shape;10701;p72"/>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72"/>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2"/>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2"/>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2"/>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2"/>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2"/>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2"/>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2"/>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2"/>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2"/>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2"/>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2"/>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2"/>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2"/>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2"/>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2"/>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2"/>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2"/>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2"/>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2"/>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2"/>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2"/>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4" name="Google Shape;10724;p72"/>
          <p:cNvGrpSpPr/>
          <p:nvPr/>
        </p:nvGrpSpPr>
        <p:grpSpPr>
          <a:xfrm>
            <a:off x="7935527" y="3200754"/>
            <a:ext cx="385287" cy="360156"/>
            <a:chOff x="7935527" y="3353154"/>
            <a:chExt cx="385287" cy="360156"/>
          </a:xfrm>
        </p:grpSpPr>
        <p:sp>
          <p:nvSpPr>
            <p:cNvPr id="10725" name="Google Shape;10725;p72"/>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2"/>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2"/>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2"/>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2"/>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2"/>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2"/>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2"/>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72"/>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2"/>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2"/>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2"/>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72"/>
          <p:cNvGrpSpPr/>
          <p:nvPr/>
        </p:nvGrpSpPr>
        <p:grpSpPr>
          <a:xfrm>
            <a:off x="5319821" y="1833842"/>
            <a:ext cx="348103" cy="348103"/>
            <a:chOff x="5319821" y="1986242"/>
            <a:chExt cx="348103" cy="348103"/>
          </a:xfrm>
        </p:grpSpPr>
        <p:sp>
          <p:nvSpPr>
            <p:cNvPr id="10738" name="Google Shape;10738;p72"/>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2"/>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2"/>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2"/>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2"/>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2"/>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2"/>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2"/>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2"/>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2"/>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2"/>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2"/>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2"/>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2"/>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2"/>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2"/>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2"/>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2"/>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2"/>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72"/>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72"/>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2"/>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2"/>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2"/>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2"/>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72"/>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72"/>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2"/>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2"/>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2"/>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2"/>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2"/>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2"/>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2"/>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2"/>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2"/>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2"/>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5" name="Google Shape;10775;p72"/>
          <p:cNvGrpSpPr/>
          <p:nvPr/>
        </p:nvGrpSpPr>
        <p:grpSpPr>
          <a:xfrm>
            <a:off x="5765926" y="1824283"/>
            <a:ext cx="348339" cy="348103"/>
            <a:chOff x="5765926" y="1976683"/>
            <a:chExt cx="348339" cy="348103"/>
          </a:xfrm>
        </p:grpSpPr>
        <p:sp>
          <p:nvSpPr>
            <p:cNvPr id="10776" name="Google Shape;10776;p72"/>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72"/>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2"/>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2"/>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2"/>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2"/>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2"/>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2"/>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2"/>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2"/>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2"/>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2"/>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2"/>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2"/>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0" name="Google Shape;10790;p72"/>
          <p:cNvGrpSpPr/>
          <p:nvPr/>
        </p:nvGrpSpPr>
        <p:grpSpPr>
          <a:xfrm>
            <a:off x="6191390" y="1829089"/>
            <a:ext cx="389068" cy="347787"/>
            <a:chOff x="6191390" y="1981489"/>
            <a:chExt cx="389068" cy="347787"/>
          </a:xfrm>
        </p:grpSpPr>
        <p:sp>
          <p:nvSpPr>
            <p:cNvPr id="10791" name="Google Shape;10791;p72"/>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2"/>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72"/>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2"/>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2"/>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2"/>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2"/>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2"/>
          <p:cNvGrpSpPr/>
          <p:nvPr/>
        </p:nvGrpSpPr>
        <p:grpSpPr>
          <a:xfrm>
            <a:off x="6657846" y="1855191"/>
            <a:ext cx="348103" cy="295714"/>
            <a:chOff x="6657846" y="2007591"/>
            <a:chExt cx="348103" cy="295714"/>
          </a:xfrm>
        </p:grpSpPr>
        <p:sp>
          <p:nvSpPr>
            <p:cNvPr id="10799" name="Google Shape;10799;p72"/>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2"/>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2"/>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2"/>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2"/>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2"/>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2"/>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72"/>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2"/>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2"/>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2"/>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72"/>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2"/>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2"/>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2"/>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2"/>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2"/>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2"/>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2"/>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2"/>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2"/>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2"/>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2"/>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2"/>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2"/>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72"/>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5" name="Google Shape;10825;p72"/>
          <p:cNvGrpSpPr/>
          <p:nvPr/>
        </p:nvGrpSpPr>
        <p:grpSpPr>
          <a:xfrm>
            <a:off x="7104188" y="1819504"/>
            <a:ext cx="347341" cy="348103"/>
            <a:chOff x="7104188" y="1971904"/>
            <a:chExt cx="347341" cy="348103"/>
          </a:xfrm>
        </p:grpSpPr>
        <p:sp>
          <p:nvSpPr>
            <p:cNvPr id="10826" name="Google Shape;10826;p72"/>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2"/>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72"/>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2"/>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2"/>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72"/>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2"/>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2"/>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2"/>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2"/>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2"/>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2"/>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2"/>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2"/>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2"/>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2"/>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2"/>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2"/>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2"/>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2"/>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2"/>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2"/>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2"/>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2"/>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2"/>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2"/>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2"/>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2"/>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2"/>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2"/>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6" name="Google Shape;10856;p72"/>
          <p:cNvGrpSpPr/>
          <p:nvPr/>
        </p:nvGrpSpPr>
        <p:grpSpPr>
          <a:xfrm>
            <a:off x="7551264" y="1819504"/>
            <a:ext cx="344321" cy="348155"/>
            <a:chOff x="7551264" y="1971904"/>
            <a:chExt cx="344321" cy="348155"/>
          </a:xfrm>
        </p:grpSpPr>
        <p:sp>
          <p:nvSpPr>
            <p:cNvPr id="10857" name="Google Shape;10857;p72"/>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2"/>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2"/>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2"/>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72"/>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2"/>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2"/>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2"/>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2"/>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2"/>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2"/>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2"/>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2"/>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2"/>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2"/>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2"/>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2"/>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2"/>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2"/>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6" name="Google Shape;10876;p72"/>
          <p:cNvGrpSpPr/>
          <p:nvPr/>
        </p:nvGrpSpPr>
        <p:grpSpPr>
          <a:xfrm>
            <a:off x="7992826" y="1365390"/>
            <a:ext cx="317431" cy="344584"/>
            <a:chOff x="7992826" y="1517790"/>
            <a:chExt cx="317431" cy="344584"/>
          </a:xfrm>
        </p:grpSpPr>
        <p:sp>
          <p:nvSpPr>
            <p:cNvPr id="10877" name="Google Shape;10877;p72"/>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2"/>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2"/>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2"/>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2"/>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2"/>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2"/>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2"/>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2"/>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2"/>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72"/>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2"/>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2"/>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2"/>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2"/>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2"/>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2"/>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4" name="Google Shape;10894;p72"/>
          <p:cNvGrpSpPr/>
          <p:nvPr/>
        </p:nvGrpSpPr>
        <p:grpSpPr>
          <a:xfrm>
            <a:off x="7992065" y="1819504"/>
            <a:ext cx="351621" cy="348103"/>
            <a:chOff x="7992065" y="1971904"/>
            <a:chExt cx="351621" cy="348103"/>
          </a:xfrm>
        </p:grpSpPr>
        <p:sp>
          <p:nvSpPr>
            <p:cNvPr id="10895" name="Google Shape;10895;p72"/>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2"/>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2"/>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2"/>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2"/>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2"/>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2"/>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2"/>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2"/>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4" name="Google Shape;10904;p72"/>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2"/>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2"/>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72"/>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2"/>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2"/>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0" name="Google Shape;10910;p72"/>
          <p:cNvGrpSpPr/>
          <p:nvPr/>
        </p:nvGrpSpPr>
        <p:grpSpPr>
          <a:xfrm>
            <a:off x="4911189" y="3641055"/>
            <a:ext cx="296580" cy="364935"/>
            <a:chOff x="4911189" y="3793455"/>
            <a:chExt cx="296580" cy="364935"/>
          </a:xfrm>
        </p:grpSpPr>
        <p:sp>
          <p:nvSpPr>
            <p:cNvPr id="10911" name="Google Shape;10911;p72"/>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2"/>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2"/>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2"/>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2"/>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2"/>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2"/>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2"/>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2"/>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2"/>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2"/>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2"/>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2"/>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72"/>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2"/>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2"/>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2"/>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2"/>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2"/>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2"/>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1" name="Google Shape;10931;p72"/>
          <p:cNvGrpSpPr/>
          <p:nvPr/>
        </p:nvGrpSpPr>
        <p:grpSpPr>
          <a:xfrm>
            <a:off x="5341433" y="3640871"/>
            <a:ext cx="330272" cy="329117"/>
            <a:chOff x="5341433" y="3793271"/>
            <a:chExt cx="330272" cy="329117"/>
          </a:xfrm>
        </p:grpSpPr>
        <p:sp>
          <p:nvSpPr>
            <p:cNvPr id="10932" name="Google Shape;10932;p72"/>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2"/>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2"/>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2"/>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2"/>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2"/>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2"/>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2"/>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72"/>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2"/>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2"/>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2"/>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2"/>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2"/>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2"/>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2"/>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8" name="Google Shape;10948;p72"/>
          <p:cNvGrpSpPr/>
          <p:nvPr/>
        </p:nvGrpSpPr>
        <p:grpSpPr>
          <a:xfrm>
            <a:off x="5744051" y="3613850"/>
            <a:ext cx="428511" cy="383186"/>
            <a:chOff x="5744051" y="3766250"/>
            <a:chExt cx="428511" cy="383186"/>
          </a:xfrm>
        </p:grpSpPr>
        <p:sp>
          <p:nvSpPr>
            <p:cNvPr id="10949" name="Google Shape;10949;p72"/>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2"/>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72"/>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2"/>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2"/>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2"/>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72"/>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2"/>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2"/>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2"/>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2"/>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2"/>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2"/>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2"/>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2"/>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2"/>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2"/>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6" name="Google Shape;10966;p72"/>
          <p:cNvGrpSpPr/>
          <p:nvPr/>
        </p:nvGrpSpPr>
        <p:grpSpPr>
          <a:xfrm>
            <a:off x="6678697" y="3640924"/>
            <a:ext cx="342824" cy="328985"/>
            <a:chOff x="6678697" y="3793324"/>
            <a:chExt cx="342824" cy="328985"/>
          </a:xfrm>
        </p:grpSpPr>
        <p:sp>
          <p:nvSpPr>
            <p:cNvPr id="10967" name="Google Shape;10967;p72"/>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72"/>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72"/>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2"/>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2"/>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2"/>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2"/>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2"/>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5" name="Google Shape;10975;p72"/>
          <p:cNvGrpSpPr/>
          <p:nvPr/>
        </p:nvGrpSpPr>
        <p:grpSpPr>
          <a:xfrm>
            <a:off x="7101903" y="3609622"/>
            <a:ext cx="398627" cy="392088"/>
            <a:chOff x="7101903" y="3762022"/>
            <a:chExt cx="398627" cy="392088"/>
          </a:xfrm>
        </p:grpSpPr>
        <p:sp>
          <p:nvSpPr>
            <p:cNvPr id="10976" name="Google Shape;10976;p72"/>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2"/>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72"/>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2"/>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2"/>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2"/>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2"/>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2"/>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2"/>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2"/>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2"/>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2"/>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2"/>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2"/>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2"/>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2"/>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2"/>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2"/>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72"/>
          <p:cNvGrpSpPr/>
          <p:nvPr/>
        </p:nvGrpSpPr>
        <p:grpSpPr>
          <a:xfrm>
            <a:off x="7541469" y="3641055"/>
            <a:ext cx="407897" cy="328985"/>
            <a:chOff x="7541469" y="3793455"/>
            <a:chExt cx="407897" cy="328985"/>
          </a:xfrm>
        </p:grpSpPr>
        <p:sp>
          <p:nvSpPr>
            <p:cNvPr id="10995" name="Google Shape;10995;p72"/>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2"/>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2"/>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2"/>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2"/>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2"/>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2"/>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2"/>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2"/>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2"/>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2"/>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2"/>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2"/>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2"/>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2"/>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2"/>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2"/>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2"/>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2"/>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2"/>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2"/>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2"/>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2"/>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2"/>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2"/>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2"/>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2"/>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2"/>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2"/>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2"/>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72"/>
          <p:cNvGrpSpPr/>
          <p:nvPr/>
        </p:nvGrpSpPr>
        <p:grpSpPr>
          <a:xfrm>
            <a:off x="5310288" y="2803912"/>
            <a:ext cx="432292" cy="264412"/>
            <a:chOff x="5310288" y="2956312"/>
            <a:chExt cx="432292" cy="264412"/>
          </a:xfrm>
        </p:grpSpPr>
        <p:sp>
          <p:nvSpPr>
            <p:cNvPr id="11026" name="Google Shape;11026;p72"/>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2"/>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2"/>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2"/>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2"/>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2"/>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72"/>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2"/>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2"/>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72"/>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72"/>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2"/>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2"/>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2"/>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2"/>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72"/>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2"/>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2"/>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2"/>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2"/>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2"/>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2"/>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2"/>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2"/>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2"/>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2"/>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2"/>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3" name="Google Shape;11053;p72"/>
          <p:cNvGrpSpPr/>
          <p:nvPr/>
        </p:nvGrpSpPr>
        <p:grpSpPr>
          <a:xfrm>
            <a:off x="4879047" y="2279920"/>
            <a:ext cx="398075" cy="340303"/>
            <a:chOff x="4879047" y="2432320"/>
            <a:chExt cx="398075" cy="340303"/>
          </a:xfrm>
        </p:grpSpPr>
        <p:sp>
          <p:nvSpPr>
            <p:cNvPr id="11054" name="Google Shape;11054;p72"/>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2"/>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2"/>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2"/>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2"/>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2"/>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2"/>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2"/>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2"/>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2"/>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72"/>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2"/>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2"/>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72"/>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2"/>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2"/>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2"/>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2"/>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2"/>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2"/>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2"/>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2"/>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2"/>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2"/>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2"/>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2"/>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72"/>
          <p:cNvGrpSpPr/>
          <p:nvPr/>
        </p:nvGrpSpPr>
        <p:grpSpPr>
          <a:xfrm>
            <a:off x="5388701" y="2241423"/>
            <a:ext cx="280982" cy="395896"/>
            <a:chOff x="5388701" y="2393823"/>
            <a:chExt cx="280982" cy="395896"/>
          </a:xfrm>
        </p:grpSpPr>
        <p:sp>
          <p:nvSpPr>
            <p:cNvPr id="11081" name="Google Shape;11081;p72"/>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2"/>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2"/>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2"/>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2"/>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2"/>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2"/>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2"/>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2"/>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2"/>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2"/>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2"/>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2"/>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2"/>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2"/>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2"/>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2"/>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2"/>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2"/>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2"/>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2"/>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2"/>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2"/>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2"/>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2"/>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2"/>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2"/>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2"/>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2"/>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2"/>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1" name="Google Shape;11111;p72"/>
          <p:cNvGrpSpPr/>
          <p:nvPr/>
        </p:nvGrpSpPr>
        <p:grpSpPr>
          <a:xfrm>
            <a:off x="5743289" y="2286722"/>
            <a:ext cx="444871" cy="316407"/>
            <a:chOff x="5743289" y="2439122"/>
            <a:chExt cx="444871" cy="316407"/>
          </a:xfrm>
        </p:grpSpPr>
        <p:sp>
          <p:nvSpPr>
            <p:cNvPr id="11112" name="Google Shape;11112;p72"/>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2"/>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2"/>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72"/>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72"/>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72"/>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2"/>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2"/>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2"/>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2"/>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2"/>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2"/>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2"/>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2"/>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2"/>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2"/>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2"/>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2"/>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72"/>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2"/>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2"/>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2"/>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2"/>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2"/>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2"/>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2"/>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2"/>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2"/>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2"/>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1" name="Google Shape;11141;p72"/>
          <p:cNvGrpSpPr/>
          <p:nvPr/>
        </p:nvGrpSpPr>
        <p:grpSpPr>
          <a:xfrm>
            <a:off x="6230360" y="2280183"/>
            <a:ext cx="351359" cy="363412"/>
            <a:chOff x="6230360" y="2432583"/>
            <a:chExt cx="351359" cy="363412"/>
          </a:xfrm>
        </p:grpSpPr>
        <p:sp>
          <p:nvSpPr>
            <p:cNvPr id="11142" name="Google Shape;11142;p72"/>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2"/>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2"/>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2"/>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2"/>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2"/>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2"/>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2"/>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2"/>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2"/>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2"/>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2"/>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2"/>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2"/>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2"/>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2"/>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72"/>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2"/>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2"/>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2"/>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2"/>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72"/>
          <p:cNvGrpSpPr/>
          <p:nvPr/>
        </p:nvGrpSpPr>
        <p:grpSpPr>
          <a:xfrm>
            <a:off x="6633976" y="2307152"/>
            <a:ext cx="387781" cy="286680"/>
            <a:chOff x="6633976" y="2459552"/>
            <a:chExt cx="387781" cy="286680"/>
          </a:xfrm>
        </p:grpSpPr>
        <p:sp>
          <p:nvSpPr>
            <p:cNvPr id="11164" name="Google Shape;11164;p72"/>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2"/>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2"/>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2"/>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2"/>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2"/>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2"/>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72"/>
          <p:cNvGrpSpPr/>
          <p:nvPr/>
        </p:nvGrpSpPr>
        <p:grpSpPr>
          <a:xfrm>
            <a:off x="7091110" y="2276165"/>
            <a:ext cx="376989" cy="348864"/>
            <a:chOff x="7091110" y="2428565"/>
            <a:chExt cx="376989" cy="348864"/>
          </a:xfrm>
        </p:grpSpPr>
        <p:sp>
          <p:nvSpPr>
            <p:cNvPr id="11172" name="Google Shape;11172;p72"/>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2"/>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72"/>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72"/>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2"/>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2"/>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2"/>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2"/>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2"/>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2"/>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2"/>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72"/>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2"/>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2"/>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2"/>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2"/>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2"/>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2"/>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2"/>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2"/>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2"/>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2"/>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2"/>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2"/>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2"/>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72"/>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2"/>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2"/>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2"/>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2"/>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2"/>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3" name="Google Shape;11203;p72"/>
          <p:cNvGrpSpPr/>
          <p:nvPr/>
        </p:nvGrpSpPr>
        <p:grpSpPr>
          <a:xfrm>
            <a:off x="7536427" y="2262825"/>
            <a:ext cx="369715" cy="375492"/>
            <a:chOff x="7536427" y="2415225"/>
            <a:chExt cx="369715" cy="375492"/>
          </a:xfrm>
        </p:grpSpPr>
        <p:sp>
          <p:nvSpPr>
            <p:cNvPr id="11204" name="Google Shape;11204;p72"/>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72"/>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72"/>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2"/>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2"/>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2"/>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2"/>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2"/>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2"/>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2"/>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2"/>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2"/>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2"/>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2"/>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2"/>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2"/>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2"/>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2"/>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2"/>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2"/>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2"/>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72"/>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2"/>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2"/>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2"/>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2"/>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2"/>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2"/>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72"/>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2"/>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2"/>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2"/>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2"/>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2"/>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2"/>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2"/>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72"/>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2"/>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2" name="Google Shape;11242;p72"/>
          <p:cNvGrpSpPr/>
          <p:nvPr/>
        </p:nvGrpSpPr>
        <p:grpSpPr>
          <a:xfrm>
            <a:off x="7980773" y="2276402"/>
            <a:ext cx="353381" cy="358160"/>
            <a:chOff x="7980773" y="2428802"/>
            <a:chExt cx="353381" cy="358160"/>
          </a:xfrm>
        </p:grpSpPr>
        <p:sp>
          <p:nvSpPr>
            <p:cNvPr id="11243" name="Google Shape;11243;p72"/>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2"/>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2"/>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72"/>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2"/>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2"/>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2"/>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2"/>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2"/>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2"/>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2"/>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2"/>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2"/>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2"/>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2"/>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2"/>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2"/>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2"/>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2"/>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2"/>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2"/>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2"/>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2"/>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2"/>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2"/>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2"/>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2"/>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2"/>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72"/>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2"/>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3" name="Google Shape;11273;p72"/>
          <p:cNvGrpSpPr/>
          <p:nvPr/>
        </p:nvGrpSpPr>
        <p:grpSpPr>
          <a:xfrm>
            <a:off x="4886058" y="4138840"/>
            <a:ext cx="346343" cy="343953"/>
            <a:chOff x="4886058" y="4291240"/>
            <a:chExt cx="346343" cy="343953"/>
          </a:xfrm>
        </p:grpSpPr>
        <p:sp>
          <p:nvSpPr>
            <p:cNvPr id="11274" name="Google Shape;11274;p72"/>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2"/>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2"/>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2"/>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2"/>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2"/>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2"/>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2"/>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2"/>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72"/>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2"/>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2"/>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2"/>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72"/>
          <p:cNvGrpSpPr/>
          <p:nvPr/>
        </p:nvGrpSpPr>
        <p:grpSpPr>
          <a:xfrm>
            <a:off x="5344216" y="4138656"/>
            <a:ext cx="304616" cy="343560"/>
            <a:chOff x="5344216" y="4291056"/>
            <a:chExt cx="304616" cy="343560"/>
          </a:xfrm>
        </p:grpSpPr>
        <p:sp>
          <p:nvSpPr>
            <p:cNvPr id="11288" name="Google Shape;11288;p72"/>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2"/>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2"/>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2"/>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2"/>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72"/>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2"/>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2"/>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2"/>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2"/>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2"/>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9" name="Google Shape;11299;p72"/>
          <p:cNvGrpSpPr/>
          <p:nvPr/>
        </p:nvGrpSpPr>
        <p:grpSpPr>
          <a:xfrm>
            <a:off x="6279999" y="4112022"/>
            <a:ext cx="204093" cy="343743"/>
            <a:chOff x="6271562" y="4290872"/>
            <a:chExt cx="204093" cy="343743"/>
          </a:xfrm>
        </p:grpSpPr>
        <p:sp>
          <p:nvSpPr>
            <p:cNvPr id="11300" name="Google Shape;11300;p72"/>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2"/>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2"/>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2"/>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2"/>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2"/>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2"/>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2"/>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2"/>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72"/>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2"/>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2"/>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2" name="Google Shape;11312;p72"/>
          <p:cNvGrpSpPr/>
          <p:nvPr/>
        </p:nvGrpSpPr>
        <p:grpSpPr>
          <a:xfrm>
            <a:off x="6639491" y="4176838"/>
            <a:ext cx="344085" cy="267195"/>
            <a:chOff x="6639491" y="4329238"/>
            <a:chExt cx="344085" cy="267195"/>
          </a:xfrm>
        </p:grpSpPr>
        <p:sp>
          <p:nvSpPr>
            <p:cNvPr id="11313" name="Google Shape;11313;p72"/>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2"/>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2"/>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2"/>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2"/>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2"/>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2"/>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2"/>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2"/>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72"/>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2"/>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2"/>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2"/>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2"/>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2"/>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2"/>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2"/>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72"/>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72"/>
          <p:cNvGrpSpPr/>
          <p:nvPr/>
        </p:nvGrpSpPr>
        <p:grpSpPr>
          <a:xfrm>
            <a:off x="7133336" y="4138656"/>
            <a:ext cx="232979" cy="343560"/>
            <a:chOff x="7133336" y="4291056"/>
            <a:chExt cx="232979" cy="343560"/>
          </a:xfrm>
        </p:grpSpPr>
        <p:sp>
          <p:nvSpPr>
            <p:cNvPr id="11332" name="Google Shape;11332;p72"/>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2"/>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2"/>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2"/>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2"/>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2"/>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2"/>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2"/>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2"/>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2"/>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2"/>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2"/>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2"/>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2"/>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2"/>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2"/>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2"/>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72"/>
          <p:cNvGrpSpPr/>
          <p:nvPr/>
        </p:nvGrpSpPr>
        <p:grpSpPr>
          <a:xfrm>
            <a:off x="7571379" y="4138656"/>
            <a:ext cx="232979" cy="343560"/>
            <a:chOff x="7571379" y="4291056"/>
            <a:chExt cx="232979" cy="343560"/>
          </a:xfrm>
        </p:grpSpPr>
        <p:sp>
          <p:nvSpPr>
            <p:cNvPr id="11350" name="Google Shape;11350;p72"/>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2"/>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2"/>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2"/>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2"/>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2"/>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2"/>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72"/>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2"/>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2"/>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2"/>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2"/>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2"/>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2"/>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2"/>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72"/>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6" name="Google Shape;11366;p72"/>
          <p:cNvGrpSpPr/>
          <p:nvPr/>
        </p:nvGrpSpPr>
        <p:grpSpPr>
          <a:xfrm>
            <a:off x="6666381" y="3195475"/>
            <a:ext cx="295819" cy="370712"/>
            <a:chOff x="6666381" y="3347875"/>
            <a:chExt cx="295819" cy="370712"/>
          </a:xfrm>
        </p:grpSpPr>
        <p:sp>
          <p:nvSpPr>
            <p:cNvPr id="11367" name="Google Shape;11367;p72"/>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2"/>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2"/>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2"/>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72"/>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2"/>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2"/>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2"/>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2"/>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72"/>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72"/>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2"/>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2"/>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2"/>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2"/>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72"/>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2"/>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2"/>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2"/>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2"/>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2"/>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2"/>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2"/>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2"/>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2"/>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2"/>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2"/>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2"/>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2"/>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2"/>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2"/>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2"/>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2"/>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2"/>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2"/>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72"/>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2"/>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2"/>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2"/>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2"/>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7" name="Google Shape;11407;p72"/>
          <p:cNvGrpSpPr/>
          <p:nvPr/>
        </p:nvGrpSpPr>
        <p:grpSpPr>
          <a:xfrm>
            <a:off x="4877760" y="2735059"/>
            <a:ext cx="389567" cy="390329"/>
            <a:chOff x="4877760" y="2887459"/>
            <a:chExt cx="389567" cy="390329"/>
          </a:xfrm>
        </p:grpSpPr>
        <p:sp>
          <p:nvSpPr>
            <p:cNvPr id="11408" name="Google Shape;11408;p72"/>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2"/>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2"/>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2"/>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2"/>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2"/>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2"/>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2"/>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72"/>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2"/>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2"/>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2"/>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72"/>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2"/>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2"/>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2"/>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2"/>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2"/>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72"/>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72"/>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2"/>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2"/>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2"/>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72"/>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72"/>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2"/>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2"/>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2"/>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2"/>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2"/>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72"/>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2"/>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2"/>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2"/>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2"/>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2"/>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2"/>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2"/>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72"/>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72"/>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2"/>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2"/>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2"/>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2"/>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52" name="Google Shape;11452;p72"/>
          <p:cNvSpPr/>
          <p:nvPr/>
        </p:nvSpPr>
        <p:spPr>
          <a:xfrm>
            <a:off x="5911170" y="27352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2"/>
          <p:cNvSpPr/>
          <p:nvPr/>
        </p:nvSpPr>
        <p:spPr>
          <a:xfrm>
            <a:off x="5911170" y="27352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2"/>
          <p:cNvSpPr/>
          <p:nvPr/>
        </p:nvSpPr>
        <p:spPr>
          <a:xfrm>
            <a:off x="5798094" y="29929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2"/>
          <p:cNvSpPr/>
          <p:nvPr/>
        </p:nvSpPr>
        <p:spPr>
          <a:xfrm>
            <a:off x="5797831" y="29931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2"/>
          <p:cNvSpPr/>
          <p:nvPr/>
        </p:nvSpPr>
        <p:spPr>
          <a:xfrm>
            <a:off x="5779239" y="30765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7" name="Google Shape;11457;p72"/>
          <p:cNvGrpSpPr/>
          <p:nvPr/>
        </p:nvGrpSpPr>
        <p:grpSpPr>
          <a:xfrm>
            <a:off x="5779239" y="2735295"/>
            <a:ext cx="314411" cy="389830"/>
            <a:chOff x="5779239" y="2887695"/>
            <a:chExt cx="314411" cy="389830"/>
          </a:xfrm>
        </p:grpSpPr>
        <p:sp>
          <p:nvSpPr>
            <p:cNvPr id="11458" name="Google Shape;11458;p72"/>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2"/>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2"/>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72"/>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2"/>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2"/>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2"/>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2"/>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2"/>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2"/>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2"/>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72"/>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72"/>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2"/>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2"/>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2"/>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2"/>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2"/>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2"/>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2"/>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72"/>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2"/>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2"/>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2"/>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2"/>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2"/>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2"/>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2"/>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2"/>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2"/>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2"/>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2"/>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2"/>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2"/>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2"/>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2"/>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2"/>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2"/>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2"/>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2"/>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2"/>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2"/>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2"/>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2"/>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2" name="Google Shape;11502;p72"/>
          <p:cNvGrpSpPr/>
          <p:nvPr/>
        </p:nvGrpSpPr>
        <p:grpSpPr>
          <a:xfrm>
            <a:off x="6190130" y="2788577"/>
            <a:ext cx="389830" cy="283004"/>
            <a:chOff x="6190130" y="2940977"/>
            <a:chExt cx="389830" cy="283004"/>
          </a:xfrm>
        </p:grpSpPr>
        <p:sp>
          <p:nvSpPr>
            <p:cNvPr id="11503" name="Google Shape;11503;p72"/>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2"/>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2"/>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2"/>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2"/>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2"/>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72"/>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2"/>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2"/>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2"/>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2"/>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72"/>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72"/>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2"/>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2"/>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2"/>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2"/>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2"/>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2"/>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72"/>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2"/>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2"/>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2"/>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2"/>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2"/>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2"/>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72"/>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2"/>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2"/>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2"/>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3" name="Google Shape;11533;p72"/>
          <p:cNvGrpSpPr/>
          <p:nvPr/>
        </p:nvGrpSpPr>
        <p:grpSpPr>
          <a:xfrm>
            <a:off x="6633976" y="2747874"/>
            <a:ext cx="389803" cy="364673"/>
            <a:chOff x="6633976" y="2900274"/>
            <a:chExt cx="389803" cy="364673"/>
          </a:xfrm>
        </p:grpSpPr>
        <p:sp>
          <p:nvSpPr>
            <p:cNvPr id="11534" name="Google Shape;11534;p72"/>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2"/>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2"/>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2"/>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2"/>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2"/>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2"/>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2"/>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2"/>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2"/>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2"/>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2"/>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2"/>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2"/>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72"/>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2"/>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2"/>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72"/>
          <p:cNvGrpSpPr/>
          <p:nvPr/>
        </p:nvGrpSpPr>
        <p:grpSpPr>
          <a:xfrm>
            <a:off x="7517835" y="2733037"/>
            <a:ext cx="364935" cy="382529"/>
            <a:chOff x="7517835" y="2885437"/>
            <a:chExt cx="364935" cy="382529"/>
          </a:xfrm>
        </p:grpSpPr>
        <p:sp>
          <p:nvSpPr>
            <p:cNvPr id="11552" name="Google Shape;11552;p72"/>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2"/>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2"/>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2"/>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2"/>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72"/>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2"/>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2"/>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2"/>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2"/>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72"/>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72"/>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2"/>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2"/>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2"/>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2"/>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72"/>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72"/>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2"/>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2"/>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2"/>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2"/>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2"/>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2"/>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2"/>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72"/>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2"/>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2"/>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2"/>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2"/>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2"/>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2"/>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2"/>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72"/>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6" name="Google Shape;11586;p72"/>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2"/>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2"/>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72"/>
          <p:cNvGrpSpPr/>
          <p:nvPr/>
        </p:nvGrpSpPr>
        <p:grpSpPr>
          <a:xfrm>
            <a:off x="7087591" y="2734744"/>
            <a:ext cx="358160" cy="385602"/>
            <a:chOff x="7087591" y="2887144"/>
            <a:chExt cx="358160" cy="385602"/>
          </a:xfrm>
        </p:grpSpPr>
        <p:sp>
          <p:nvSpPr>
            <p:cNvPr id="11590" name="Google Shape;11590;p72"/>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72"/>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72"/>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2"/>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2"/>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2"/>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2"/>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2"/>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2"/>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2"/>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72"/>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2"/>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2"/>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3" name="Google Shape;11603;p72"/>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72"/>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2"/>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2"/>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2"/>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72"/>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9" name="Google Shape;11609;p72"/>
          <p:cNvGrpSpPr/>
          <p:nvPr/>
        </p:nvGrpSpPr>
        <p:grpSpPr>
          <a:xfrm>
            <a:off x="7951362" y="2733037"/>
            <a:ext cx="382529" cy="382529"/>
            <a:chOff x="7951362" y="2885437"/>
            <a:chExt cx="382529" cy="382529"/>
          </a:xfrm>
        </p:grpSpPr>
        <p:sp>
          <p:nvSpPr>
            <p:cNvPr id="11610" name="Google Shape;11610;p72"/>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72"/>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72"/>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2"/>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72"/>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72"/>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2"/>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2"/>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2"/>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2"/>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72"/>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1" name="Google Shape;11621;p72"/>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2"/>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2"/>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72"/>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72"/>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2"/>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2"/>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2"/>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2"/>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2"/>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2"/>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72"/>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72"/>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2"/>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2"/>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72"/>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72"/>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2"/>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2"/>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2"/>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2"/>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2"/>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2"/>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2"/>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72"/>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72"/>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2"/>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2"/>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2"/>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2"/>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2"/>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2"/>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2"/>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2"/>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72"/>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72"/>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2"/>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72"/>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72"/>
          <p:cNvGrpSpPr/>
          <p:nvPr/>
        </p:nvGrpSpPr>
        <p:grpSpPr>
          <a:xfrm>
            <a:off x="8054406" y="3662089"/>
            <a:ext cx="276964" cy="336601"/>
            <a:chOff x="8054406" y="3814489"/>
            <a:chExt cx="276964" cy="336601"/>
          </a:xfrm>
        </p:grpSpPr>
        <p:sp>
          <p:nvSpPr>
            <p:cNvPr id="11660" name="Google Shape;11660;p72"/>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2"/>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72"/>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72"/>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2"/>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2"/>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72"/>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72"/>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72"/>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72"/>
          <p:cNvGrpSpPr/>
          <p:nvPr/>
        </p:nvGrpSpPr>
        <p:grpSpPr>
          <a:xfrm>
            <a:off x="7936787" y="4142674"/>
            <a:ext cx="378249" cy="335524"/>
            <a:chOff x="7936787" y="4295074"/>
            <a:chExt cx="378249" cy="335524"/>
          </a:xfrm>
        </p:grpSpPr>
        <p:sp>
          <p:nvSpPr>
            <p:cNvPr id="11670" name="Google Shape;11670;p72"/>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2"/>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2"/>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2"/>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2"/>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72"/>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72"/>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72"/>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2"/>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72"/>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72"/>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2"/>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72"/>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72"/>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2"/>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2"/>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6" name="Google Shape;11686;p72"/>
          <p:cNvGrpSpPr/>
          <p:nvPr/>
        </p:nvGrpSpPr>
        <p:grpSpPr>
          <a:xfrm>
            <a:off x="4886058" y="1813490"/>
            <a:ext cx="388569" cy="388307"/>
            <a:chOff x="4886058" y="1965890"/>
            <a:chExt cx="388569" cy="388307"/>
          </a:xfrm>
        </p:grpSpPr>
        <p:sp>
          <p:nvSpPr>
            <p:cNvPr id="11687" name="Google Shape;11687;p72"/>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72"/>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2"/>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72"/>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72"/>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2"/>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72"/>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72"/>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2"/>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72"/>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72"/>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8" name="Google Shape;11698;p72"/>
          <p:cNvSpPr txBox="1"/>
          <p:nvPr/>
        </p:nvSpPr>
        <p:spPr>
          <a:xfrm>
            <a:off x="849675"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Business Icons</a:t>
            </a:r>
            <a:endParaRPr sz="2400">
              <a:solidFill>
                <a:srgbClr val="FFFFFF"/>
              </a:solidFill>
            </a:endParaRPr>
          </a:p>
        </p:txBody>
      </p:sp>
      <p:sp>
        <p:nvSpPr>
          <p:cNvPr id="11699" name="Google Shape;11699;p72"/>
          <p:cNvSpPr txBox="1"/>
          <p:nvPr/>
        </p:nvSpPr>
        <p:spPr>
          <a:xfrm>
            <a:off x="4858400" y="715975"/>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Teamwork Icons</a:t>
            </a:r>
            <a:endParaRPr sz="2400">
              <a:solidFill>
                <a:srgbClr val="FFFFFF"/>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03"/>
        <p:cNvGrpSpPr/>
        <p:nvPr/>
      </p:nvGrpSpPr>
      <p:grpSpPr>
        <a:xfrm>
          <a:off x="0" y="0"/>
          <a:ext cx="0" cy="0"/>
          <a:chOff x="0" y="0"/>
          <a:chExt cx="0" cy="0"/>
        </a:xfrm>
      </p:grpSpPr>
      <p:grpSp>
        <p:nvGrpSpPr>
          <p:cNvPr id="11704" name="Google Shape;11704;p73"/>
          <p:cNvGrpSpPr/>
          <p:nvPr/>
        </p:nvGrpSpPr>
        <p:grpSpPr>
          <a:xfrm>
            <a:off x="1765162" y="3194389"/>
            <a:ext cx="292801" cy="359258"/>
            <a:chOff x="1765162" y="3346789"/>
            <a:chExt cx="292801" cy="359258"/>
          </a:xfrm>
        </p:grpSpPr>
        <p:sp>
          <p:nvSpPr>
            <p:cNvPr id="11705" name="Google Shape;11705;p73"/>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3"/>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3"/>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73"/>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73"/>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3"/>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3"/>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73"/>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3"/>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73"/>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73"/>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3"/>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3"/>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3"/>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3"/>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0" name="Google Shape;11720;p73"/>
          <p:cNvGrpSpPr/>
          <p:nvPr/>
        </p:nvGrpSpPr>
        <p:grpSpPr>
          <a:xfrm>
            <a:off x="3077632" y="2292604"/>
            <a:ext cx="358996" cy="296309"/>
            <a:chOff x="3077632" y="2445004"/>
            <a:chExt cx="358996" cy="296309"/>
          </a:xfrm>
        </p:grpSpPr>
        <p:sp>
          <p:nvSpPr>
            <p:cNvPr id="11721" name="Google Shape;11721;p73"/>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73"/>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73"/>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3"/>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3"/>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3"/>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73"/>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73"/>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3"/>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3"/>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3"/>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73"/>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73"/>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3"/>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3"/>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3"/>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7" name="Google Shape;11737;p73"/>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73"/>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73"/>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3"/>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3"/>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3"/>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3"/>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3"/>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73"/>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73"/>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7" name="Google Shape;11747;p73"/>
          <p:cNvGrpSpPr/>
          <p:nvPr/>
        </p:nvGrpSpPr>
        <p:grpSpPr>
          <a:xfrm>
            <a:off x="2635237" y="2279380"/>
            <a:ext cx="359232" cy="323018"/>
            <a:chOff x="2635237" y="2431780"/>
            <a:chExt cx="359232" cy="323018"/>
          </a:xfrm>
        </p:grpSpPr>
        <p:sp>
          <p:nvSpPr>
            <p:cNvPr id="11748" name="Google Shape;11748;p73"/>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73"/>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73"/>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3"/>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73"/>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73"/>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3"/>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73"/>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6" name="Google Shape;11756;p73"/>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3"/>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3"/>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73"/>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73"/>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3"/>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73"/>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3" name="Google Shape;11763;p73"/>
          <p:cNvGrpSpPr/>
          <p:nvPr/>
        </p:nvGrpSpPr>
        <p:grpSpPr>
          <a:xfrm>
            <a:off x="4011651" y="3615732"/>
            <a:ext cx="373189" cy="358944"/>
            <a:chOff x="4011651" y="3768132"/>
            <a:chExt cx="373189" cy="358944"/>
          </a:xfrm>
        </p:grpSpPr>
        <p:sp>
          <p:nvSpPr>
            <p:cNvPr id="11764" name="Google Shape;11764;p73"/>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3"/>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3"/>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73"/>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73"/>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3"/>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3"/>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73"/>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73"/>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3"/>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4" name="Google Shape;11774;p73"/>
          <p:cNvGrpSpPr/>
          <p:nvPr/>
        </p:nvGrpSpPr>
        <p:grpSpPr>
          <a:xfrm>
            <a:off x="2189568" y="1809203"/>
            <a:ext cx="364993" cy="359049"/>
            <a:chOff x="2189568" y="1961603"/>
            <a:chExt cx="364993" cy="359049"/>
          </a:xfrm>
        </p:grpSpPr>
        <p:sp>
          <p:nvSpPr>
            <p:cNvPr id="11775" name="Google Shape;11775;p73"/>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3"/>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73"/>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73"/>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3"/>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73"/>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73"/>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3"/>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73"/>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73"/>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3"/>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73"/>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7" name="Google Shape;11787;p73"/>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3"/>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73"/>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73"/>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1" name="Google Shape;11791;p73"/>
          <p:cNvGrpSpPr/>
          <p:nvPr/>
        </p:nvGrpSpPr>
        <p:grpSpPr>
          <a:xfrm>
            <a:off x="2193077" y="2267571"/>
            <a:ext cx="378426" cy="346323"/>
            <a:chOff x="2193077" y="2419971"/>
            <a:chExt cx="378426" cy="346323"/>
          </a:xfrm>
        </p:grpSpPr>
        <p:sp>
          <p:nvSpPr>
            <p:cNvPr id="11792" name="Google Shape;11792;p73"/>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73"/>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73"/>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3"/>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3"/>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3"/>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73"/>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73"/>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3"/>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3"/>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3"/>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73"/>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73"/>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73"/>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3"/>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73"/>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73"/>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3"/>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0" name="Google Shape;11810;p73"/>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73"/>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73"/>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3" name="Google Shape;11813;p73"/>
          <p:cNvGrpSpPr/>
          <p:nvPr/>
        </p:nvGrpSpPr>
        <p:grpSpPr>
          <a:xfrm>
            <a:off x="861622" y="2729370"/>
            <a:ext cx="276802" cy="367140"/>
            <a:chOff x="861622" y="2881770"/>
            <a:chExt cx="276802" cy="367140"/>
          </a:xfrm>
        </p:grpSpPr>
        <p:sp>
          <p:nvSpPr>
            <p:cNvPr id="11814" name="Google Shape;11814;p73"/>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73"/>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73"/>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73"/>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73"/>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73"/>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73"/>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73"/>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73"/>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73"/>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73"/>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73"/>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73"/>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73"/>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73"/>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73"/>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73"/>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73"/>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73"/>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73"/>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73"/>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73"/>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6" name="Google Shape;11836;p73"/>
          <p:cNvGrpSpPr/>
          <p:nvPr/>
        </p:nvGrpSpPr>
        <p:grpSpPr>
          <a:xfrm>
            <a:off x="3968184" y="2729291"/>
            <a:ext cx="369444" cy="367140"/>
            <a:chOff x="3968184" y="2881691"/>
            <a:chExt cx="369444" cy="367140"/>
          </a:xfrm>
        </p:grpSpPr>
        <p:sp>
          <p:nvSpPr>
            <p:cNvPr id="11837" name="Google Shape;11837;p73"/>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8" name="Google Shape;11838;p73"/>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9" name="Google Shape;11839;p73"/>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0" name="Google Shape;11840;p73"/>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73"/>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73"/>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73"/>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73"/>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73"/>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73"/>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73"/>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73"/>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73"/>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73"/>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73"/>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73"/>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73"/>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73"/>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73"/>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73"/>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73"/>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73"/>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73"/>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73"/>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73"/>
          <p:cNvGrpSpPr/>
          <p:nvPr/>
        </p:nvGrpSpPr>
        <p:grpSpPr>
          <a:xfrm>
            <a:off x="3513796" y="2729684"/>
            <a:ext cx="371487" cy="366826"/>
            <a:chOff x="3513796" y="2882084"/>
            <a:chExt cx="371487" cy="366826"/>
          </a:xfrm>
        </p:grpSpPr>
        <p:sp>
          <p:nvSpPr>
            <p:cNvPr id="11862" name="Google Shape;11862;p73"/>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73"/>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73"/>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73"/>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73"/>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73"/>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73"/>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73"/>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73"/>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73"/>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73"/>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73"/>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73"/>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73"/>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73"/>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73"/>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73"/>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73"/>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73"/>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73"/>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73"/>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73"/>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73"/>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73"/>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73"/>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7" name="Google Shape;11887;p73"/>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8" name="Google Shape;11888;p73"/>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73"/>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73"/>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73"/>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73"/>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73"/>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73"/>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73"/>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73"/>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73"/>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73"/>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73"/>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73"/>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73"/>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73"/>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73"/>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73"/>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73"/>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73"/>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73"/>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73"/>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9" name="Google Shape;11909;p73"/>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0" name="Google Shape;11910;p73"/>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11" name="Google Shape;11911;p73"/>
          <p:cNvGrpSpPr/>
          <p:nvPr/>
        </p:nvGrpSpPr>
        <p:grpSpPr>
          <a:xfrm>
            <a:off x="873615" y="1347875"/>
            <a:ext cx="335011" cy="359232"/>
            <a:chOff x="873615" y="1500275"/>
            <a:chExt cx="335011" cy="359232"/>
          </a:xfrm>
        </p:grpSpPr>
        <p:sp>
          <p:nvSpPr>
            <p:cNvPr id="11912" name="Google Shape;11912;p73"/>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73"/>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73"/>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73"/>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73"/>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73"/>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73"/>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73"/>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73"/>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73"/>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73"/>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23" name="Google Shape;11923;p73"/>
          <p:cNvGrpSpPr/>
          <p:nvPr/>
        </p:nvGrpSpPr>
        <p:grpSpPr>
          <a:xfrm>
            <a:off x="2202058" y="3194337"/>
            <a:ext cx="337158" cy="359311"/>
            <a:chOff x="2202058" y="3346737"/>
            <a:chExt cx="337158" cy="359311"/>
          </a:xfrm>
        </p:grpSpPr>
        <p:sp>
          <p:nvSpPr>
            <p:cNvPr id="11924" name="Google Shape;11924;p73"/>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73"/>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73"/>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73"/>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73"/>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73"/>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73"/>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73"/>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2" name="Google Shape;11932;p73"/>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3" name="Google Shape;11933;p73"/>
          <p:cNvGrpSpPr/>
          <p:nvPr/>
        </p:nvGrpSpPr>
        <p:grpSpPr>
          <a:xfrm>
            <a:off x="2223059" y="3665772"/>
            <a:ext cx="359232" cy="306050"/>
            <a:chOff x="2223059" y="3818172"/>
            <a:chExt cx="359232" cy="306050"/>
          </a:xfrm>
        </p:grpSpPr>
        <p:sp>
          <p:nvSpPr>
            <p:cNvPr id="11934" name="Google Shape;11934;p73"/>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73"/>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73"/>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73"/>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73"/>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73"/>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73"/>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73"/>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73"/>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3" name="Google Shape;11943;p73"/>
          <p:cNvGrpSpPr/>
          <p:nvPr/>
        </p:nvGrpSpPr>
        <p:grpSpPr>
          <a:xfrm>
            <a:off x="1725989" y="1839420"/>
            <a:ext cx="378426" cy="298509"/>
            <a:chOff x="1725989" y="1991820"/>
            <a:chExt cx="378426" cy="298509"/>
          </a:xfrm>
        </p:grpSpPr>
        <p:sp>
          <p:nvSpPr>
            <p:cNvPr id="11944" name="Google Shape;11944;p73"/>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73"/>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73"/>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73"/>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73"/>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73"/>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73"/>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73"/>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73"/>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73"/>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4" name="Google Shape;11954;p73"/>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5" name="Google Shape;11955;p73"/>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6" name="Google Shape;11956;p73"/>
          <p:cNvGrpSpPr/>
          <p:nvPr/>
        </p:nvGrpSpPr>
        <p:grpSpPr>
          <a:xfrm>
            <a:off x="1768409" y="3639351"/>
            <a:ext cx="367978" cy="359075"/>
            <a:chOff x="1768409" y="3791751"/>
            <a:chExt cx="367978" cy="359075"/>
          </a:xfrm>
        </p:grpSpPr>
        <p:sp>
          <p:nvSpPr>
            <p:cNvPr id="11957" name="Google Shape;11957;p73"/>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73"/>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73"/>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73"/>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73"/>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73"/>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73"/>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73"/>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73"/>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73"/>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73"/>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73"/>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73"/>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0" name="Google Shape;11970;p73"/>
          <p:cNvGrpSpPr/>
          <p:nvPr/>
        </p:nvGrpSpPr>
        <p:grpSpPr>
          <a:xfrm>
            <a:off x="2668963" y="3638906"/>
            <a:ext cx="358735" cy="359311"/>
            <a:chOff x="2668963" y="3791306"/>
            <a:chExt cx="358735" cy="359311"/>
          </a:xfrm>
        </p:grpSpPr>
        <p:sp>
          <p:nvSpPr>
            <p:cNvPr id="11971" name="Google Shape;11971;p73"/>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2" name="Google Shape;11972;p73"/>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73"/>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73"/>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73"/>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73"/>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73"/>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73"/>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73"/>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73"/>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73"/>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73"/>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73"/>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73"/>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73"/>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73"/>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7" name="Google Shape;11987;p73"/>
          <p:cNvGrpSpPr/>
          <p:nvPr/>
        </p:nvGrpSpPr>
        <p:grpSpPr>
          <a:xfrm>
            <a:off x="849682" y="1842798"/>
            <a:ext cx="363893" cy="291727"/>
            <a:chOff x="849682" y="1995198"/>
            <a:chExt cx="363893" cy="291727"/>
          </a:xfrm>
        </p:grpSpPr>
        <p:sp>
          <p:nvSpPr>
            <p:cNvPr id="11988" name="Google Shape;11988;p73"/>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73"/>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73"/>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73"/>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73"/>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3" name="Google Shape;11993;p73"/>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4" name="Google Shape;11994;p73"/>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73"/>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73"/>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73"/>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73"/>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73"/>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73"/>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73"/>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73"/>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73"/>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73"/>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73"/>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06" name="Google Shape;12006;p73"/>
          <p:cNvGrpSpPr/>
          <p:nvPr/>
        </p:nvGrpSpPr>
        <p:grpSpPr>
          <a:xfrm>
            <a:off x="3065430" y="1837666"/>
            <a:ext cx="378190" cy="302044"/>
            <a:chOff x="3065430" y="1990066"/>
            <a:chExt cx="378190" cy="302044"/>
          </a:xfrm>
        </p:grpSpPr>
        <p:sp>
          <p:nvSpPr>
            <p:cNvPr id="12007" name="Google Shape;12007;p73"/>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73"/>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73"/>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0" name="Google Shape;12010;p73"/>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1" name="Google Shape;12011;p73"/>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73"/>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73"/>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73"/>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73"/>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73"/>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73"/>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8" name="Google Shape;12018;p73"/>
          <p:cNvGrpSpPr/>
          <p:nvPr/>
        </p:nvGrpSpPr>
        <p:grpSpPr>
          <a:xfrm>
            <a:off x="3568234" y="3639010"/>
            <a:ext cx="347501" cy="359284"/>
            <a:chOff x="3568234" y="3791410"/>
            <a:chExt cx="347501" cy="359284"/>
          </a:xfrm>
        </p:grpSpPr>
        <p:sp>
          <p:nvSpPr>
            <p:cNvPr id="12019" name="Google Shape;12019;p73"/>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73"/>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73"/>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73"/>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73"/>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73"/>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73"/>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73"/>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7" name="Google Shape;12027;p73"/>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8" name="Google Shape;12028;p73"/>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73"/>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30" name="Google Shape;12030;p73"/>
          <p:cNvGrpSpPr/>
          <p:nvPr/>
        </p:nvGrpSpPr>
        <p:grpSpPr>
          <a:xfrm>
            <a:off x="1759925" y="1348687"/>
            <a:ext cx="347004" cy="358420"/>
            <a:chOff x="1759925" y="1501087"/>
            <a:chExt cx="347004" cy="358420"/>
          </a:xfrm>
        </p:grpSpPr>
        <p:sp>
          <p:nvSpPr>
            <p:cNvPr id="12031" name="Google Shape;12031;p73"/>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73"/>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73"/>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73"/>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73"/>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73"/>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73"/>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73"/>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73"/>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73"/>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73"/>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73"/>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73"/>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73"/>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73"/>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6" name="Google Shape;12046;p73"/>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7" name="Google Shape;12047;p73"/>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8" name="Google Shape;12048;p73"/>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9" name="Google Shape;12049;p73"/>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0" name="Google Shape;12050;p73"/>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1" name="Google Shape;12051;p73"/>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2" name="Google Shape;12052;p73"/>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3" name="Google Shape;12053;p73"/>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73"/>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73"/>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73"/>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73"/>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8" name="Google Shape;12058;p73"/>
          <p:cNvGrpSpPr/>
          <p:nvPr/>
        </p:nvGrpSpPr>
        <p:grpSpPr>
          <a:xfrm>
            <a:off x="3519295" y="2261260"/>
            <a:ext cx="360227" cy="359311"/>
            <a:chOff x="3519295" y="2413660"/>
            <a:chExt cx="360227" cy="359311"/>
          </a:xfrm>
        </p:grpSpPr>
        <p:sp>
          <p:nvSpPr>
            <p:cNvPr id="12059" name="Google Shape;12059;p73"/>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73"/>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73"/>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73"/>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73"/>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73"/>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73"/>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73"/>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7" name="Google Shape;12067;p73"/>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8" name="Google Shape;12068;p73"/>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73"/>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73"/>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73"/>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73"/>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73"/>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73"/>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73"/>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73"/>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73"/>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73"/>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73"/>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73"/>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73"/>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2" name="Google Shape;12082;p73"/>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3" name="Google Shape;12083;p73"/>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73"/>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73"/>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73"/>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73"/>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73"/>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73"/>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73"/>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73"/>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73"/>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3" name="Google Shape;12093;p73"/>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4" name="Google Shape;12094;p73"/>
          <p:cNvGrpSpPr/>
          <p:nvPr/>
        </p:nvGrpSpPr>
        <p:grpSpPr>
          <a:xfrm>
            <a:off x="1330255" y="3693318"/>
            <a:ext cx="358996" cy="250774"/>
            <a:chOff x="1330255" y="3845718"/>
            <a:chExt cx="358996" cy="250774"/>
          </a:xfrm>
        </p:grpSpPr>
        <p:sp>
          <p:nvSpPr>
            <p:cNvPr id="12095" name="Google Shape;12095;p73"/>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73"/>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73"/>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73"/>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73"/>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73"/>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73"/>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73"/>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73"/>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73"/>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5" name="Google Shape;12105;p73"/>
          <p:cNvGrpSpPr/>
          <p:nvPr/>
        </p:nvGrpSpPr>
        <p:grpSpPr>
          <a:xfrm>
            <a:off x="3115103" y="3638984"/>
            <a:ext cx="373424" cy="359311"/>
            <a:chOff x="3115103" y="3791384"/>
            <a:chExt cx="373424" cy="359311"/>
          </a:xfrm>
        </p:grpSpPr>
        <p:sp>
          <p:nvSpPr>
            <p:cNvPr id="12106" name="Google Shape;12106;p73"/>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7" name="Google Shape;12107;p73"/>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73"/>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73"/>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73"/>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73"/>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73"/>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73"/>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73"/>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5" name="Google Shape;12115;p73"/>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6" name="Google Shape;12116;p73"/>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73"/>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73"/>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73"/>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20" name="Google Shape;12120;p73"/>
          <p:cNvGrpSpPr/>
          <p:nvPr/>
        </p:nvGrpSpPr>
        <p:grpSpPr>
          <a:xfrm>
            <a:off x="883853" y="3640241"/>
            <a:ext cx="378190" cy="357059"/>
            <a:chOff x="883853" y="3792641"/>
            <a:chExt cx="378190" cy="357059"/>
          </a:xfrm>
        </p:grpSpPr>
        <p:sp>
          <p:nvSpPr>
            <p:cNvPr id="12121" name="Google Shape;12121;p73"/>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73"/>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73"/>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73"/>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73"/>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73"/>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73"/>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73"/>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73"/>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73"/>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73"/>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73"/>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73"/>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73"/>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73"/>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73"/>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73"/>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73"/>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73"/>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0" name="Google Shape;12140;p73"/>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1" name="Google Shape;12141;p73"/>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73"/>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73"/>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73"/>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73"/>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73"/>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7" name="Google Shape;12147;p73"/>
          <p:cNvGrpSpPr/>
          <p:nvPr/>
        </p:nvGrpSpPr>
        <p:grpSpPr>
          <a:xfrm>
            <a:off x="3934196" y="2332405"/>
            <a:ext cx="401207" cy="214036"/>
            <a:chOff x="3934196" y="2484805"/>
            <a:chExt cx="401207" cy="214036"/>
          </a:xfrm>
        </p:grpSpPr>
        <p:sp>
          <p:nvSpPr>
            <p:cNvPr id="12148" name="Google Shape;12148;p73"/>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9" name="Google Shape;12149;p73"/>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73"/>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73"/>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73"/>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53" name="Google Shape;12153;p73"/>
          <p:cNvGrpSpPr/>
          <p:nvPr/>
        </p:nvGrpSpPr>
        <p:grpSpPr>
          <a:xfrm>
            <a:off x="3999894" y="1347797"/>
            <a:ext cx="342474" cy="359232"/>
            <a:chOff x="3999894" y="1500197"/>
            <a:chExt cx="342474" cy="359232"/>
          </a:xfrm>
        </p:grpSpPr>
        <p:sp>
          <p:nvSpPr>
            <p:cNvPr id="12154" name="Google Shape;12154;p73"/>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73"/>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73"/>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73"/>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73"/>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73"/>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73"/>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73"/>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73"/>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73"/>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4" name="Google Shape;12164;p73"/>
          <p:cNvGrpSpPr/>
          <p:nvPr/>
        </p:nvGrpSpPr>
        <p:grpSpPr>
          <a:xfrm>
            <a:off x="2233795" y="2729762"/>
            <a:ext cx="232601" cy="366747"/>
            <a:chOff x="2233795" y="2882162"/>
            <a:chExt cx="232601" cy="366747"/>
          </a:xfrm>
        </p:grpSpPr>
        <p:sp>
          <p:nvSpPr>
            <p:cNvPr id="12165" name="Google Shape;12165;p73"/>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73"/>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73"/>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8" name="Google Shape;12168;p73"/>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9" name="Google Shape;12169;p73"/>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73"/>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73"/>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73"/>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73"/>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73"/>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73"/>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73"/>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73"/>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73"/>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9" name="Google Shape;12179;p73"/>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0" name="Google Shape;12180;p73"/>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73"/>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73"/>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3" name="Google Shape;12183;p73"/>
          <p:cNvGrpSpPr/>
          <p:nvPr/>
        </p:nvGrpSpPr>
        <p:grpSpPr>
          <a:xfrm>
            <a:off x="3523772" y="3252022"/>
            <a:ext cx="362008" cy="244175"/>
            <a:chOff x="3523772" y="3404422"/>
            <a:chExt cx="362008" cy="244175"/>
          </a:xfrm>
        </p:grpSpPr>
        <p:sp>
          <p:nvSpPr>
            <p:cNvPr id="12184" name="Google Shape;12184;p73"/>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73"/>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73"/>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73"/>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73"/>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73"/>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73"/>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73"/>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73"/>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73"/>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73"/>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73"/>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73"/>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73"/>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73"/>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99" name="Google Shape;12199;p73"/>
          <p:cNvGrpSpPr/>
          <p:nvPr/>
        </p:nvGrpSpPr>
        <p:grpSpPr>
          <a:xfrm>
            <a:off x="3531026" y="1824914"/>
            <a:ext cx="359232" cy="327836"/>
            <a:chOff x="3531026" y="1977314"/>
            <a:chExt cx="359232" cy="327836"/>
          </a:xfrm>
        </p:grpSpPr>
        <p:sp>
          <p:nvSpPr>
            <p:cNvPr id="12200" name="Google Shape;12200;p73"/>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1" name="Google Shape;12201;p73"/>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73"/>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73"/>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73"/>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73"/>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73"/>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73"/>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73"/>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73"/>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0" name="Google Shape;12210;p73"/>
          <p:cNvGrpSpPr/>
          <p:nvPr/>
        </p:nvGrpSpPr>
        <p:grpSpPr>
          <a:xfrm>
            <a:off x="3123351" y="1347875"/>
            <a:ext cx="296781" cy="359232"/>
            <a:chOff x="3123351" y="1500275"/>
            <a:chExt cx="296781" cy="359232"/>
          </a:xfrm>
        </p:grpSpPr>
        <p:sp>
          <p:nvSpPr>
            <p:cNvPr id="12211" name="Google Shape;12211;p73"/>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2" name="Google Shape;12212;p73"/>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3" name="Google Shape;12213;p73"/>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73"/>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73"/>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73"/>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73"/>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73"/>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73"/>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73"/>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73"/>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2" name="Google Shape;12222;p73"/>
          <p:cNvGrpSpPr/>
          <p:nvPr/>
        </p:nvGrpSpPr>
        <p:grpSpPr>
          <a:xfrm>
            <a:off x="2659458" y="1347875"/>
            <a:ext cx="332261" cy="359232"/>
            <a:chOff x="2659458" y="1500275"/>
            <a:chExt cx="332261" cy="359232"/>
          </a:xfrm>
        </p:grpSpPr>
        <p:sp>
          <p:nvSpPr>
            <p:cNvPr id="12223" name="Google Shape;12223;p73"/>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73"/>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73"/>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6" name="Google Shape;12226;p73"/>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7" name="Google Shape;12227;p73"/>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73"/>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73"/>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73"/>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73"/>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73"/>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73"/>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73"/>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73"/>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73"/>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7" name="Google Shape;12237;p73"/>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8" name="Google Shape;12238;p73"/>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73"/>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73"/>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73"/>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73"/>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43" name="Google Shape;12243;p73"/>
          <p:cNvGrpSpPr/>
          <p:nvPr/>
        </p:nvGrpSpPr>
        <p:grpSpPr>
          <a:xfrm>
            <a:off x="1750184" y="2261130"/>
            <a:ext cx="359730" cy="359441"/>
            <a:chOff x="1750184" y="2413530"/>
            <a:chExt cx="359730" cy="359441"/>
          </a:xfrm>
        </p:grpSpPr>
        <p:sp>
          <p:nvSpPr>
            <p:cNvPr id="12244" name="Google Shape;12244;p73"/>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73"/>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73"/>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73"/>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73"/>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73"/>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73"/>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73"/>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73"/>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73"/>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4" name="Google Shape;12254;p73"/>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5" name="Google Shape;12255;p73"/>
          <p:cNvGrpSpPr/>
          <p:nvPr/>
        </p:nvGrpSpPr>
        <p:grpSpPr>
          <a:xfrm>
            <a:off x="2230050" y="1347823"/>
            <a:ext cx="316524" cy="359284"/>
            <a:chOff x="2230050" y="1500223"/>
            <a:chExt cx="316524" cy="359284"/>
          </a:xfrm>
        </p:grpSpPr>
        <p:sp>
          <p:nvSpPr>
            <p:cNvPr id="12256" name="Google Shape;12256;p73"/>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73"/>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73"/>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73"/>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73"/>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73"/>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73"/>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73"/>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73"/>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73"/>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73"/>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73"/>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73"/>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73"/>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73"/>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73"/>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73"/>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73"/>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73"/>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73"/>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73"/>
          <p:cNvGrpSpPr/>
          <p:nvPr/>
        </p:nvGrpSpPr>
        <p:grpSpPr>
          <a:xfrm>
            <a:off x="2690042" y="4110367"/>
            <a:ext cx="359389" cy="359232"/>
            <a:chOff x="2690042" y="4262767"/>
            <a:chExt cx="359389" cy="359232"/>
          </a:xfrm>
        </p:grpSpPr>
        <p:sp>
          <p:nvSpPr>
            <p:cNvPr id="12277" name="Google Shape;12277;p73"/>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73"/>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73"/>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0" name="Google Shape;12280;p73"/>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1" name="Google Shape;12281;p73"/>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73"/>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73"/>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4" name="Google Shape;12284;p73"/>
          <p:cNvGrpSpPr/>
          <p:nvPr/>
        </p:nvGrpSpPr>
        <p:grpSpPr>
          <a:xfrm>
            <a:off x="2689440" y="2729762"/>
            <a:ext cx="222337" cy="366721"/>
            <a:chOff x="2689440" y="2882162"/>
            <a:chExt cx="222337" cy="366721"/>
          </a:xfrm>
        </p:grpSpPr>
        <p:sp>
          <p:nvSpPr>
            <p:cNvPr id="12285" name="Google Shape;12285;p73"/>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73"/>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73"/>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73"/>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73"/>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73"/>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73"/>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73"/>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3" name="Google Shape;12293;p73"/>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94" name="Google Shape;12294;p73"/>
          <p:cNvSpPr/>
          <p:nvPr/>
        </p:nvSpPr>
        <p:spPr>
          <a:xfrm>
            <a:off x="2637986" y="21285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95" name="Google Shape;12295;p73"/>
          <p:cNvGrpSpPr/>
          <p:nvPr/>
        </p:nvGrpSpPr>
        <p:grpSpPr>
          <a:xfrm>
            <a:off x="2637986" y="1827742"/>
            <a:ext cx="359232" cy="322023"/>
            <a:chOff x="2637986" y="1980142"/>
            <a:chExt cx="359232" cy="322023"/>
          </a:xfrm>
        </p:grpSpPr>
        <p:sp>
          <p:nvSpPr>
            <p:cNvPr id="12296" name="Google Shape;12296;p73"/>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73"/>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8" name="Google Shape;12298;p73"/>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9" name="Google Shape;12299;p73"/>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73"/>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73"/>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73"/>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73"/>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73"/>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73"/>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73"/>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73"/>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73"/>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09" name="Google Shape;12309;p73"/>
          <p:cNvGrpSpPr/>
          <p:nvPr/>
        </p:nvGrpSpPr>
        <p:grpSpPr>
          <a:xfrm>
            <a:off x="1306531" y="3194572"/>
            <a:ext cx="323018" cy="359075"/>
            <a:chOff x="1306531" y="3346972"/>
            <a:chExt cx="323018" cy="359075"/>
          </a:xfrm>
        </p:grpSpPr>
        <p:sp>
          <p:nvSpPr>
            <p:cNvPr id="12310" name="Google Shape;12310;p73"/>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73"/>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73"/>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73"/>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73"/>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5" name="Google Shape;12315;p73"/>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6" name="Google Shape;12316;p73"/>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73"/>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73"/>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9" name="Google Shape;12319;p73"/>
          <p:cNvGrpSpPr/>
          <p:nvPr/>
        </p:nvGrpSpPr>
        <p:grpSpPr>
          <a:xfrm>
            <a:off x="1308024" y="2261575"/>
            <a:ext cx="360253" cy="357111"/>
            <a:chOff x="1308024" y="2413975"/>
            <a:chExt cx="360253" cy="357111"/>
          </a:xfrm>
        </p:grpSpPr>
        <p:sp>
          <p:nvSpPr>
            <p:cNvPr id="12320" name="Google Shape;12320;p73"/>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73"/>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73"/>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73"/>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73"/>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73"/>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73"/>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73"/>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73"/>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73"/>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73"/>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73"/>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73"/>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73"/>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73"/>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73"/>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73"/>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73"/>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73"/>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73"/>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73"/>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73"/>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2" name="Google Shape;12342;p73"/>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3" name="Google Shape;12343;p73"/>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73"/>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73"/>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73"/>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73"/>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73"/>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73"/>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0" name="Google Shape;12350;p73"/>
          <p:cNvGrpSpPr/>
          <p:nvPr/>
        </p:nvGrpSpPr>
        <p:grpSpPr>
          <a:xfrm>
            <a:off x="1298519" y="1817922"/>
            <a:ext cx="378452" cy="341321"/>
            <a:chOff x="1298519" y="1970322"/>
            <a:chExt cx="378452" cy="341321"/>
          </a:xfrm>
        </p:grpSpPr>
        <p:sp>
          <p:nvSpPr>
            <p:cNvPr id="12351" name="Google Shape;12351;p73"/>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73"/>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73"/>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73"/>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73"/>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73"/>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7" name="Google Shape;12357;p73"/>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8" name="Google Shape;12358;p73"/>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73"/>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73"/>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1" name="Google Shape;12361;p73"/>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2" name="Google Shape;12362;p73"/>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73"/>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73"/>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73"/>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73"/>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73"/>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8" name="Google Shape;12368;p73"/>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9" name="Google Shape;12369;p73"/>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73"/>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1" name="Google Shape;12371;p73"/>
          <p:cNvGrpSpPr/>
          <p:nvPr/>
        </p:nvGrpSpPr>
        <p:grpSpPr>
          <a:xfrm>
            <a:off x="3114815" y="3194468"/>
            <a:ext cx="283217" cy="359180"/>
            <a:chOff x="3114815" y="3346868"/>
            <a:chExt cx="283217" cy="359180"/>
          </a:xfrm>
        </p:grpSpPr>
        <p:sp>
          <p:nvSpPr>
            <p:cNvPr id="12372" name="Google Shape;12372;p73"/>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73"/>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73"/>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73"/>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73"/>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7" name="Google Shape;12377;p73"/>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8" name="Google Shape;12378;p73"/>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73"/>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73"/>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73"/>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73"/>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73"/>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73"/>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5" name="Google Shape;12385;p73"/>
          <p:cNvGrpSpPr/>
          <p:nvPr/>
        </p:nvGrpSpPr>
        <p:grpSpPr>
          <a:xfrm>
            <a:off x="3973186" y="3200831"/>
            <a:ext cx="378661" cy="346558"/>
            <a:chOff x="3973186" y="3353231"/>
            <a:chExt cx="378661" cy="346558"/>
          </a:xfrm>
        </p:grpSpPr>
        <p:sp>
          <p:nvSpPr>
            <p:cNvPr id="12386" name="Google Shape;12386;p73"/>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73"/>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73"/>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73"/>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73"/>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73"/>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73"/>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73"/>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73"/>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73"/>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73"/>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73"/>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8" name="Google Shape;12398;p73"/>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9" name="Google Shape;12399;p73"/>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73"/>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73"/>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73"/>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73"/>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04" name="Google Shape;12404;p73"/>
          <p:cNvGrpSpPr/>
          <p:nvPr/>
        </p:nvGrpSpPr>
        <p:grpSpPr>
          <a:xfrm>
            <a:off x="2152857" y="4110602"/>
            <a:ext cx="373241" cy="359127"/>
            <a:chOff x="2152857" y="4263002"/>
            <a:chExt cx="373241" cy="359127"/>
          </a:xfrm>
        </p:grpSpPr>
        <p:sp>
          <p:nvSpPr>
            <p:cNvPr id="12405" name="Google Shape;12405;p73"/>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73"/>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73"/>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73"/>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73"/>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73"/>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73"/>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73"/>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73"/>
          <p:cNvGrpSpPr/>
          <p:nvPr/>
        </p:nvGrpSpPr>
        <p:grpSpPr>
          <a:xfrm>
            <a:off x="859632" y="3194572"/>
            <a:ext cx="303537" cy="359127"/>
            <a:chOff x="859632" y="3346972"/>
            <a:chExt cx="303537" cy="359127"/>
          </a:xfrm>
        </p:grpSpPr>
        <p:sp>
          <p:nvSpPr>
            <p:cNvPr id="12414" name="Google Shape;12414;p73"/>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73"/>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73"/>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73"/>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73"/>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73"/>
          <p:cNvGrpSpPr/>
          <p:nvPr/>
        </p:nvGrpSpPr>
        <p:grpSpPr>
          <a:xfrm>
            <a:off x="1767911" y="2729841"/>
            <a:ext cx="265306" cy="366799"/>
            <a:chOff x="1767911" y="2882241"/>
            <a:chExt cx="265306" cy="366799"/>
          </a:xfrm>
        </p:grpSpPr>
        <p:sp>
          <p:nvSpPr>
            <p:cNvPr id="12420" name="Google Shape;12420;p73"/>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73"/>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73"/>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73"/>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73"/>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73"/>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73"/>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73"/>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73"/>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73"/>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73"/>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73"/>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73"/>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73"/>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73"/>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5" name="Google Shape;12435;p73"/>
          <p:cNvGrpSpPr/>
          <p:nvPr/>
        </p:nvGrpSpPr>
        <p:grpSpPr>
          <a:xfrm>
            <a:off x="1332009" y="1347535"/>
            <a:ext cx="331895" cy="359311"/>
            <a:chOff x="1332009" y="1499935"/>
            <a:chExt cx="331895" cy="359311"/>
          </a:xfrm>
        </p:grpSpPr>
        <p:sp>
          <p:nvSpPr>
            <p:cNvPr id="12436" name="Google Shape;12436;p73"/>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73"/>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8" name="Google Shape;12438;p73"/>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9" name="Google Shape;12439;p73"/>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73"/>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73"/>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73"/>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73"/>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73"/>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73"/>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6" name="Google Shape;12446;p73"/>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7" name="Google Shape;12447;p73"/>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73"/>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73"/>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73"/>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73"/>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73"/>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53" name="Google Shape;12453;p73"/>
          <p:cNvGrpSpPr/>
          <p:nvPr/>
        </p:nvGrpSpPr>
        <p:grpSpPr>
          <a:xfrm>
            <a:off x="2663464" y="3194415"/>
            <a:ext cx="289528" cy="359232"/>
            <a:chOff x="2663464" y="3346815"/>
            <a:chExt cx="289528" cy="359232"/>
          </a:xfrm>
        </p:grpSpPr>
        <p:sp>
          <p:nvSpPr>
            <p:cNvPr id="12454" name="Google Shape;12454;p73"/>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73"/>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73"/>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73"/>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73"/>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73"/>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73"/>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73"/>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73"/>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73"/>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73"/>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5" name="Google Shape;12465;p73"/>
          <p:cNvGrpSpPr/>
          <p:nvPr/>
        </p:nvGrpSpPr>
        <p:grpSpPr>
          <a:xfrm>
            <a:off x="1315775" y="2729527"/>
            <a:ext cx="269051" cy="366983"/>
            <a:chOff x="1315775" y="2881927"/>
            <a:chExt cx="269051" cy="366983"/>
          </a:xfrm>
        </p:grpSpPr>
        <p:sp>
          <p:nvSpPr>
            <p:cNvPr id="12466" name="Google Shape;12466;p73"/>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7" name="Google Shape;12467;p73"/>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73"/>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73"/>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73"/>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73"/>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73"/>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73"/>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73"/>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73"/>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6" name="Google Shape;12476;p73"/>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7" name="Google Shape;12477;p73"/>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73"/>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73"/>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73"/>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1" name="Google Shape;12481;p73"/>
          <p:cNvGrpSpPr/>
          <p:nvPr/>
        </p:nvGrpSpPr>
        <p:grpSpPr>
          <a:xfrm>
            <a:off x="3977427" y="1827742"/>
            <a:ext cx="359232" cy="322023"/>
            <a:chOff x="3977427" y="1980142"/>
            <a:chExt cx="359232" cy="322023"/>
          </a:xfrm>
        </p:grpSpPr>
        <p:sp>
          <p:nvSpPr>
            <p:cNvPr id="12482" name="Google Shape;12482;p73"/>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73"/>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73"/>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73"/>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73"/>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73"/>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73"/>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9" name="Google Shape;12489;p73"/>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0" name="Google Shape;12490;p73"/>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73"/>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2" name="Google Shape;12492;p73"/>
          <p:cNvGrpSpPr/>
          <p:nvPr/>
        </p:nvGrpSpPr>
        <p:grpSpPr>
          <a:xfrm>
            <a:off x="865628" y="2261208"/>
            <a:ext cx="361720" cy="359180"/>
            <a:chOff x="865628" y="2413608"/>
            <a:chExt cx="361720" cy="359180"/>
          </a:xfrm>
        </p:grpSpPr>
        <p:sp>
          <p:nvSpPr>
            <p:cNvPr id="12493" name="Google Shape;12493;p73"/>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73"/>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73"/>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73"/>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73"/>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73"/>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73"/>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73"/>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1" name="Google Shape;12501;p73"/>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2" name="Google Shape;12502;p73"/>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73"/>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73"/>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73"/>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6" name="Google Shape;12506;p73"/>
          <p:cNvGrpSpPr/>
          <p:nvPr/>
        </p:nvGrpSpPr>
        <p:grpSpPr>
          <a:xfrm>
            <a:off x="3117093" y="2729527"/>
            <a:ext cx="268815" cy="366983"/>
            <a:chOff x="3117093" y="2881927"/>
            <a:chExt cx="268815" cy="366983"/>
          </a:xfrm>
        </p:grpSpPr>
        <p:sp>
          <p:nvSpPr>
            <p:cNvPr id="12507" name="Google Shape;12507;p73"/>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8" name="Google Shape;12508;p73"/>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9" name="Google Shape;12509;p73"/>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73"/>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73"/>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73"/>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73"/>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73"/>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73"/>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73"/>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73"/>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73"/>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73"/>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73"/>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73"/>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2" name="Google Shape;12522;p73"/>
          <p:cNvGrpSpPr/>
          <p:nvPr/>
        </p:nvGrpSpPr>
        <p:grpSpPr>
          <a:xfrm>
            <a:off x="3534508" y="1355600"/>
            <a:ext cx="368502" cy="343521"/>
            <a:chOff x="3534508" y="1508000"/>
            <a:chExt cx="368502" cy="343521"/>
          </a:xfrm>
        </p:grpSpPr>
        <p:sp>
          <p:nvSpPr>
            <p:cNvPr id="12523" name="Google Shape;12523;p73"/>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73"/>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73"/>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73"/>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73"/>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73"/>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73"/>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0" name="Google Shape;12530;p73"/>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1" name="Google Shape;12531;p73"/>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73"/>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73"/>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73"/>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73"/>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73"/>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7" name="Google Shape;12537;p73"/>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8" name="Google Shape;12538;p73"/>
          <p:cNvGrpSpPr/>
          <p:nvPr/>
        </p:nvGrpSpPr>
        <p:grpSpPr>
          <a:xfrm>
            <a:off x="7147436" y="1350599"/>
            <a:ext cx="279054" cy="354754"/>
            <a:chOff x="7147436" y="1502999"/>
            <a:chExt cx="279054" cy="354754"/>
          </a:xfrm>
        </p:grpSpPr>
        <p:sp>
          <p:nvSpPr>
            <p:cNvPr id="12539" name="Google Shape;12539;p73"/>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73"/>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73"/>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73"/>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73"/>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73"/>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73"/>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6" name="Google Shape;12546;p73"/>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7" name="Google Shape;12547;p73"/>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73"/>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73"/>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73"/>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73"/>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73"/>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3" name="Google Shape;12553;p73"/>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4" name="Google Shape;12554;p73"/>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5" name="Google Shape;12555;p73"/>
          <p:cNvGrpSpPr/>
          <p:nvPr/>
        </p:nvGrpSpPr>
        <p:grpSpPr>
          <a:xfrm>
            <a:off x="7603081" y="1820672"/>
            <a:ext cx="276802" cy="354807"/>
            <a:chOff x="7603081" y="1973072"/>
            <a:chExt cx="276802" cy="354807"/>
          </a:xfrm>
        </p:grpSpPr>
        <p:sp>
          <p:nvSpPr>
            <p:cNvPr id="12556" name="Google Shape;12556;p73"/>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73"/>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73"/>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73"/>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73"/>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73"/>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73"/>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73"/>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73"/>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5" name="Google Shape;12565;p73"/>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6" name="Google Shape;12566;p73"/>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73"/>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73"/>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73"/>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0" name="Google Shape;12570;p73"/>
          <p:cNvGrpSpPr/>
          <p:nvPr/>
        </p:nvGrpSpPr>
        <p:grpSpPr>
          <a:xfrm>
            <a:off x="6696792" y="1350599"/>
            <a:ext cx="276802" cy="354754"/>
            <a:chOff x="6696792" y="1502999"/>
            <a:chExt cx="276802" cy="354754"/>
          </a:xfrm>
        </p:grpSpPr>
        <p:sp>
          <p:nvSpPr>
            <p:cNvPr id="12571" name="Google Shape;12571;p73"/>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73"/>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73"/>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73"/>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73"/>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73"/>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73"/>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73"/>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73"/>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73"/>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73"/>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73"/>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73"/>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73"/>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73"/>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86" name="Google Shape;12586;p73"/>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587" name="Google Shape;12587;p73"/>
          <p:cNvGrpSpPr/>
          <p:nvPr/>
        </p:nvGrpSpPr>
        <p:grpSpPr>
          <a:xfrm>
            <a:off x="6223393" y="1350599"/>
            <a:ext cx="320295" cy="354754"/>
            <a:chOff x="6223393" y="1502999"/>
            <a:chExt cx="320295" cy="354754"/>
          </a:xfrm>
        </p:grpSpPr>
        <p:sp>
          <p:nvSpPr>
            <p:cNvPr id="12588" name="Google Shape;12588;p73"/>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73"/>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73"/>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73"/>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73"/>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73"/>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73"/>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73"/>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73"/>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73"/>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73"/>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73"/>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73"/>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73"/>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73"/>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73"/>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4" name="Google Shape;12604;p73"/>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5" name="Google Shape;12605;p73"/>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73"/>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73"/>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73"/>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73"/>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73"/>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1" name="Google Shape;12611;p73"/>
          <p:cNvGrpSpPr/>
          <p:nvPr/>
        </p:nvGrpSpPr>
        <p:grpSpPr>
          <a:xfrm>
            <a:off x="5310611" y="1350572"/>
            <a:ext cx="339515" cy="354781"/>
            <a:chOff x="5310611" y="1502972"/>
            <a:chExt cx="339515" cy="354781"/>
          </a:xfrm>
        </p:grpSpPr>
        <p:sp>
          <p:nvSpPr>
            <p:cNvPr id="12612" name="Google Shape;12612;p73"/>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73"/>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73"/>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73"/>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73"/>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73"/>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73"/>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73"/>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73"/>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73"/>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73"/>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73"/>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73"/>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73"/>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73"/>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73"/>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28" name="Google Shape;12628;p73"/>
          <p:cNvGrpSpPr/>
          <p:nvPr/>
        </p:nvGrpSpPr>
        <p:grpSpPr>
          <a:xfrm>
            <a:off x="6253637" y="3637701"/>
            <a:ext cx="274550" cy="354833"/>
            <a:chOff x="6253637" y="3790101"/>
            <a:chExt cx="274550" cy="354833"/>
          </a:xfrm>
        </p:grpSpPr>
        <p:sp>
          <p:nvSpPr>
            <p:cNvPr id="12629" name="Google Shape;12629;p73"/>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73"/>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73"/>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73"/>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73"/>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73"/>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5" name="Google Shape;12635;p73"/>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6" name="Google Shape;12636;p73"/>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73"/>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73"/>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73"/>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73"/>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73"/>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73"/>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73"/>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73"/>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73"/>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6" name="Google Shape;12646;p73"/>
          <p:cNvGrpSpPr/>
          <p:nvPr/>
        </p:nvGrpSpPr>
        <p:grpSpPr>
          <a:xfrm>
            <a:off x="5802731" y="3637780"/>
            <a:ext cx="274576" cy="354754"/>
            <a:chOff x="5802731" y="3790180"/>
            <a:chExt cx="274576" cy="354754"/>
          </a:xfrm>
        </p:grpSpPr>
        <p:sp>
          <p:nvSpPr>
            <p:cNvPr id="12647" name="Google Shape;12647;p73"/>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73"/>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73"/>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0" name="Google Shape;12650;p73"/>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1" name="Google Shape;12651;p73"/>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73"/>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73"/>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73"/>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73"/>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73"/>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73"/>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73"/>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73"/>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73"/>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73"/>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73"/>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73"/>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73"/>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73"/>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73"/>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73"/>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8" name="Google Shape;12668;p73"/>
          <p:cNvGrpSpPr/>
          <p:nvPr/>
        </p:nvGrpSpPr>
        <p:grpSpPr>
          <a:xfrm>
            <a:off x="5352088" y="3637806"/>
            <a:ext cx="274550" cy="354728"/>
            <a:chOff x="5352088" y="3790206"/>
            <a:chExt cx="274550" cy="354728"/>
          </a:xfrm>
        </p:grpSpPr>
        <p:sp>
          <p:nvSpPr>
            <p:cNvPr id="12669" name="Google Shape;12669;p73"/>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73"/>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73"/>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73"/>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73"/>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73"/>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5" name="Google Shape;12675;p73"/>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6" name="Google Shape;12676;p73"/>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73"/>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73"/>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73"/>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73"/>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73"/>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73"/>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73"/>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73"/>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73"/>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73"/>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73"/>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73"/>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73"/>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73"/>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73"/>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73"/>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3" name="Google Shape;12693;p73"/>
          <p:cNvGrpSpPr/>
          <p:nvPr/>
        </p:nvGrpSpPr>
        <p:grpSpPr>
          <a:xfrm>
            <a:off x="4901706" y="3637675"/>
            <a:ext cx="274550" cy="354859"/>
            <a:chOff x="4901706" y="3790075"/>
            <a:chExt cx="274550" cy="354859"/>
          </a:xfrm>
        </p:grpSpPr>
        <p:sp>
          <p:nvSpPr>
            <p:cNvPr id="12694" name="Google Shape;12694;p73"/>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5" name="Google Shape;12695;p73"/>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73"/>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73"/>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73"/>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73"/>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73"/>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73"/>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73"/>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73"/>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73"/>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73"/>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73"/>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73"/>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73"/>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73"/>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73"/>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11" name="Google Shape;12711;p73"/>
          <p:cNvGrpSpPr/>
          <p:nvPr/>
        </p:nvGrpSpPr>
        <p:grpSpPr>
          <a:xfrm>
            <a:off x="8052704" y="1350808"/>
            <a:ext cx="275073" cy="354545"/>
            <a:chOff x="8052704" y="1503208"/>
            <a:chExt cx="275073" cy="354545"/>
          </a:xfrm>
        </p:grpSpPr>
        <p:sp>
          <p:nvSpPr>
            <p:cNvPr id="12712" name="Google Shape;12712;p73"/>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73"/>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73"/>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73"/>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73"/>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73"/>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73"/>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73"/>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73"/>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73"/>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73"/>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73"/>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73"/>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73"/>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73"/>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73"/>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73"/>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9" name="Google Shape;12729;p73"/>
          <p:cNvGrpSpPr/>
          <p:nvPr/>
        </p:nvGrpSpPr>
        <p:grpSpPr>
          <a:xfrm>
            <a:off x="5794745" y="1350599"/>
            <a:ext cx="274550" cy="354754"/>
            <a:chOff x="5794745" y="1502999"/>
            <a:chExt cx="274550" cy="354754"/>
          </a:xfrm>
        </p:grpSpPr>
        <p:sp>
          <p:nvSpPr>
            <p:cNvPr id="12730" name="Google Shape;12730;p73"/>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73"/>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73"/>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73"/>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73"/>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73"/>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6" name="Google Shape;12736;p73"/>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7" name="Google Shape;12737;p73"/>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8" name="Google Shape;12738;p73"/>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73"/>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73"/>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73"/>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73"/>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73"/>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73"/>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73"/>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73"/>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73"/>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73"/>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73"/>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73"/>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73"/>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2" name="Google Shape;12752;p73"/>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3" name="Google Shape;12753;p73"/>
          <p:cNvGrpSpPr/>
          <p:nvPr/>
        </p:nvGrpSpPr>
        <p:grpSpPr>
          <a:xfrm>
            <a:off x="4896940" y="1350599"/>
            <a:ext cx="263316" cy="354754"/>
            <a:chOff x="4896940" y="1502999"/>
            <a:chExt cx="263316" cy="354754"/>
          </a:xfrm>
        </p:grpSpPr>
        <p:sp>
          <p:nvSpPr>
            <p:cNvPr id="12754" name="Google Shape;12754;p73"/>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73"/>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73"/>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73"/>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73"/>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73"/>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73"/>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73"/>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73"/>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73"/>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73"/>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5" name="Google Shape;12765;p73"/>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6" name="Google Shape;12766;p73"/>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73"/>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73"/>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73"/>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73"/>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73"/>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73"/>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73"/>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73"/>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5" name="Google Shape;12775;p73"/>
          <p:cNvGrpSpPr/>
          <p:nvPr/>
        </p:nvGrpSpPr>
        <p:grpSpPr>
          <a:xfrm>
            <a:off x="6255392" y="4115682"/>
            <a:ext cx="274550" cy="354728"/>
            <a:chOff x="6255392" y="4268082"/>
            <a:chExt cx="274550" cy="354728"/>
          </a:xfrm>
        </p:grpSpPr>
        <p:sp>
          <p:nvSpPr>
            <p:cNvPr id="12776" name="Google Shape;12776;p73"/>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73"/>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73"/>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9" name="Google Shape;12779;p73"/>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0" name="Google Shape;12780;p73"/>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73"/>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73"/>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73"/>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73"/>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73"/>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73"/>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73"/>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73"/>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73"/>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73"/>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1" name="Google Shape;12791;p73"/>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2" name="Google Shape;12792;p73"/>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73"/>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73"/>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73"/>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6" name="Google Shape;12796;p73"/>
          <p:cNvGrpSpPr/>
          <p:nvPr/>
        </p:nvGrpSpPr>
        <p:grpSpPr>
          <a:xfrm>
            <a:off x="7604076" y="3637675"/>
            <a:ext cx="275807" cy="354859"/>
            <a:chOff x="7604076" y="3790075"/>
            <a:chExt cx="275807" cy="354859"/>
          </a:xfrm>
        </p:grpSpPr>
        <p:sp>
          <p:nvSpPr>
            <p:cNvPr id="12797" name="Google Shape;12797;p73"/>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73"/>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73"/>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73"/>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73"/>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73"/>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73"/>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73"/>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73"/>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73"/>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73"/>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73"/>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73"/>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73"/>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73"/>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2" name="Google Shape;12812;p73"/>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3" name="Google Shape;12813;p73"/>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73"/>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73"/>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73"/>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73"/>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73"/>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9" name="Google Shape;12819;p73"/>
          <p:cNvGrpSpPr/>
          <p:nvPr/>
        </p:nvGrpSpPr>
        <p:grpSpPr>
          <a:xfrm>
            <a:off x="7154427" y="3637806"/>
            <a:ext cx="274550" cy="354493"/>
            <a:chOff x="7154427" y="3790206"/>
            <a:chExt cx="274550" cy="354493"/>
          </a:xfrm>
        </p:grpSpPr>
        <p:sp>
          <p:nvSpPr>
            <p:cNvPr id="12820" name="Google Shape;12820;p73"/>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73"/>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73"/>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73"/>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73"/>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73"/>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73"/>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73"/>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73"/>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73"/>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73"/>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73"/>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73"/>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73"/>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73"/>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5" name="Google Shape;12835;p73"/>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6" name="Google Shape;12836;p73"/>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73"/>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73"/>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73"/>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0" name="Google Shape;12840;p73"/>
          <p:cNvGrpSpPr/>
          <p:nvPr/>
        </p:nvGrpSpPr>
        <p:grpSpPr>
          <a:xfrm>
            <a:off x="8054458" y="1820750"/>
            <a:ext cx="274576" cy="354728"/>
            <a:chOff x="8054458" y="1973150"/>
            <a:chExt cx="274576" cy="354728"/>
          </a:xfrm>
        </p:grpSpPr>
        <p:sp>
          <p:nvSpPr>
            <p:cNvPr id="12841" name="Google Shape;12841;p73"/>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73"/>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73"/>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73"/>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73"/>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73"/>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73"/>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73"/>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9" name="Google Shape;12849;p73"/>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0" name="Google Shape;12850;p73"/>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73"/>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73"/>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73"/>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73"/>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73"/>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73"/>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73"/>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73"/>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73"/>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73"/>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73"/>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73"/>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3" name="Google Shape;12863;p73"/>
          <p:cNvGrpSpPr/>
          <p:nvPr/>
        </p:nvGrpSpPr>
        <p:grpSpPr>
          <a:xfrm>
            <a:off x="7153930" y="1820750"/>
            <a:ext cx="274812" cy="354728"/>
            <a:chOff x="7153930" y="1973150"/>
            <a:chExt cx="274812" cy="354728"/>
          </a:xfrm>
        </p:grpSpPr>
        <p:sp>
          <p:nvSpPr>
            <p:cNvPr id="12864" name="Google Shape;12864;p73"/>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73"/>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73"/>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73"/>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73"/>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73"/>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73"/>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73"/>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73"/>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73"/>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73"/>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73"/>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73"/>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7" name="Google Shape;12877;p73"/>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8" name="Google Shape;12878;p73"/>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73"/>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73"/>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73"/>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73"/>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3" name="Google Shape;12883;p73"/>
          <p:cNvGrpSpPr/>
          <p:nvPr/>
        </p:nvGrpSpPr>
        <p:grpSpPr>
          <a:xfrm>
            <a:off x="6703522" y="1820698"/>
            <a:ext cx="274812" cy="354781"/>
            <a:chOff x="6703522" y="1973098"/>
            <a:chExt cx="274812" cy="354781"/>
          </a:xfrm>
        </p:grpSpPr>
        <p:sp>
          <p:nvSpPr>
            <p:cNvPr id="12884" name="Google Shape;12884;p73"/>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73"/>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73"/>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73"/>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73"/>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73"/>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0" name="Google Shape;12890;p73"/>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1" name="Google Shape;12891;p73"/>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73"/>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73"/>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73"/>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73"/>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73"/>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73"/>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73"/>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73"/>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73"/>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73"/>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73"/>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73"/>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73"/>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73"/>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73"/>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73"/>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73"/>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09" name="Google Shape;12909;p73"/>
          <p:cNvGrpSpPr/>
          <p:nvPr/>
        </p:nvGrpSpPr>
        <p:grpSpPr>
          <a:xfrm>
            <a:off x="6253375" y="1820750"/>
            <a:ext cx="274812" cy="354728"/>
            <a:chOff x="6253375" y="1973150"/>
            <a:chExt cx="274812" cy="354728"/>
          </a:xfrm>
        </p:grpSpPr>
        <p:sp>
          <p:nvSpPr>
            <p:cNvPr id="12910" name="Google Shape;12910;p73"/>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1" name="Google Shape;12911;p73"/>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2" name="Google Shape;12912;p73"/>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73"/>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73"/>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73"/>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73"/>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73"/>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73"/>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73"/>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73"/>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73"/>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73"/>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3" name="Google Shape;12923;p73"/>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4" name="Google Shape;12924;p73"/>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73"/>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73"/>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73"/>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73"/>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73"/>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73"/>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73"/>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73"/>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73"/>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73"/>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73"/>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6" name="Google Shape;12936;p73"/>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7" name="Google Shape;12937;p73"/>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73"/>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73"/>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73"/>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73"/>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73"/>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73"/>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73"/>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73"/>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73"/>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73"/>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8" name="Google Shape;12948;p73"/>
          <p:cNvGrpSpPr/>
          <p:nvPr/>
        </p:nvGrpSpPr>
        <p:grpSpPr>
          <a:xfrm>
            <a:off x="5802496" y="1820750"/>
            <a:ext cx="275309" cy="354728"/>
            <a:chOff x="5802496" y="1973150"/>
            <a:chExt cx="275309" cy="354728"/>
          </a:xfrm>
        </p:grpSpPr>
        <p:sp>
          <p:nvSpPr>
            <p:cNvPr id="12949" name="Google Shape;12949;p73"/>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73"/>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73"/>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73"/>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73"/>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73"/>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73"/>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73"/>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73"/>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73"/>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9" name="Google Shape;12959;p73"/>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0" name="Google Shape;12960;p73"/>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73"/>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73"/>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73"/>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73"/>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73"/>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73"/>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73"/>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73"/>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73"/>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73"/>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73"/>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73"/>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73"/>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73"/>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5" name="Google Shape;12975;p73"/>
          <p:cNvGrpSpPr/>
          <p:nvPr/>
        </p:nvGrpSpPr>
        <p:grpSpPr>
          <a:xfrm>
            <a:off x="5353083" y="1820750"/>
            <a:ext cx="274576" cy="354728"/>
            <a:chOff x="5353083" y="1973150"/>
            <a:chExt cx="274576" cy="354728"/>
          </a:xfrm>
        </p:grpSpPr>
        <p:sp>
          <p:nvSpPr>
            <p:cNvPr id="12976" name="Google Shape;12976;p73"/>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73"/>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73"/>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9" name="Google Shape;12979;p73"/>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0" name="Google Shape;12980;p73"/>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73"/>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73"/>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73"/>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73"/>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73"/>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73"/>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73"/>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73"/>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73"/>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73"/>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1" name="Google Shape;12991;p73"/>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2" name="Google Shape;12992;p73"/>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73"/>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73"/>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73"/>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73"/>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7" name="Google Shape;12997;p73"/>
          <p:cNvGrpSpPr/>
          <p:nvPr/>
        </p:nvGrpSpPr>
        <p:grpSpPr>
          <a:xfrm>
            <a:off x="4902701" y="1820750"/>
            <a:ext cx="274812" cy="354728"/>
            <a:chOff x="4902701" y="1973150"/>
            <a:chExt cx="274812" cy="354728"/>
          </a:xfrm>
        </p:grpSpPr>
        <p:sp>
          <p:nvSpPr>
            <p:cNvPr id="12998" name="Google Shape;12998;p73"/>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73"/>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73"/>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73"/>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73"/>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73"/>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73"/>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73"/>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73"/>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73"/>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73"/>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73"/>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73"/>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73"/>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73"/>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73"/>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73"/>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73"/>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73"/>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7" name="Google Shape;13017;p73"/>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8" name="Google Shape;13018;p73"/>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73"/>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73"/>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73"/>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73"/>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3" name="Google Shape;13023;p73"/>
          <p:cNvGrpSpPr/>
          <p:nvPr/>
        </p:nvGrpSpPr>
        <p:grpSpPr>
          <a:xfrm>
            <a:off x="4902701" y="2727589"/>
            <a:ext cx="272560" cy="354676"/>
            <a:chOff x="4902701" y="2879989"/>
            <a:chExt cx="272560" cy="354676"/>
          </a:xfrm>
        </p:grpSpPr>
        <p:sp>
          <p:nvSpPr>
            <p:cNvPr id="13024" name="Google Shape;13024;p73"/>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73"/>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73"/>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73"/>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73"/>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73"/>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73"/>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73"/>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73"/>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73"/>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73"/>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73"/>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6" name="Google Shape;13036;p73"/>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7" name="Google Shape;13037;p73"/>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73"/>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73"/>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73"/>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73"/>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73"/>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73"/>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73"/>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73"/>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73"/>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73"/>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48" name="Google Shape;13048;p73"/>
          <p:cNvGrpSpPr/>
          <p:nvPr/>
        </p:nvGrpSpPr>
        <p:grpSpPr>
          <a:xfrm>
            <a:off x="5803988" y="4115682"/>
            <a:ext cx="274550" cy="354728"/>
            <a:chOff x="5803988" y="4268082"/>
            <a:chExt cx="274550" cy="354728"/>
          </a:xfrm>
        </p:grpSpPr>
        <p:sp>
          <p:nvSpPr>
            <p:cNvPr id="13049" name="Google Shape;13049;p73"/>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73"/>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73"/>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73"/>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73"/>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4" name="Google Shape;13054;p73"/>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5" name="Google Shape;13055;p73"/>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73"/>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73"/>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73"/>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73"/>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73"/>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73"/>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73"/>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73"/>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73"/>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73"/>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73"/>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73"/>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73"/>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9" name="Google Shape;13069;p73"/>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0" name="Google Shape;13070;p73"/>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1" name="Google Shape;13071;p73"/>
          <p:cNvGrpSpPr/>
          <p:nvPr/>
        </p:nvGrpSpPr>
        <p:grpSpPr>
          <a:xfrm>
            <a:off x="5352349" y="4115682"/>
            <a:ext cx="274550" cy="354728"/>
            <a:chOff x="5352349" y="4268082"/>
            <a:chExt cx="274550" cy="354728"/>
          </a:xfrm>
        </p:grpSpPr>
        <p:sp>
          <p:nvSpPr>
            <p:cNvPr id="13072" name="Google Shape;13072;p73"/>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73"/>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73"/>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73"/>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73"/>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73"/>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73"/>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9" name="Google Shape;13079;p73"/>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0" name="Google Shape;13080;p73"/>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73"/>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73"/>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73"/>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73"/>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73"/>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73"/>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73"/>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73"/>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73"/>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73"/>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73"/>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73"/>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73"/>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4" name="Google Shape;13094;p73"/>
          <p:cNvGrpSpPr/>
          <p:nvPr/>
        </p:nvGrpSpPr>
        <p:grpSpPr>
          <a:xfrm>
            <a:off x="7606826" y="2266890"/>
            <a:ext cx="274550" cy="354728"/>
            <a:chOff x="7606826" y="2419290"/>
            <a:chExt cx="274550" cy="354728"/>
          </a:xfrm>
        </p:grpSpPr>
        <p:sp>
          <p:nvSpPr>
            <p:cNvPr id="13095" name="Google Shape;13095;p73"/>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6" name="Google Shape;13096;p73"/>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7" name="Google Shape;13097;p73"/>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73"/>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73"/>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73"/>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73"/>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73"/>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73"/>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73"/>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73"/>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73"/>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73"/>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73"/>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73"/>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10" name="Google Shape;13110;p73"/>
          <p:cNvGrpSpPr/>
          <p:nvPr/>
        </p:nvGrpSpPr>
        <p:grpSpPr>
          <a:xfrm>
            <a:off x="7156182" y="2266890"/>
            <a:ext cx="274550" cy="354728"/>
            <a:chOff x="7156182" y="2419290"/>
            <a:chExt cx="274550" cy="354728"/>
          </a:xfrm>
        </p:grpSpPr>
        <p:sp>
          <p:nvSpPr>
            <p:cNvPr id="13111" name="Google Shape;13111;p73"/>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73"/>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73"/>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73"/>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73"/>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73"/>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73"/>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73"/>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73"/>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73"/>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73"/>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2" name="Google Shape;13122;p73"/>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3" name="Google Shape;13123;p73"/>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73"/>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73"/>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6" name="Google Shape;13126;p73"/>
          <p:cNvGrpSpPr/>
          <p:nvPr/>
        </p:nvGrpSpPr>
        <p:grpSpPr>
          <a:xfrm>
            <a:off x="6705276" y="2266890"/>
            <a:ext cx="274812" cy="354728"/>
            <a:chOff x="6705276" y="2419290"/>
            <a:chExt cx="274812" cy="354728"/>
          </a:xfrm>
        </p:grpSpPr>
        <p:sp>
          <p:nvSpPr>
            <p:cNvPr id="13127" name="Google Shape;13127;p73"/>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73"/>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73"/>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73"/>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73"/>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73"/>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73"/>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73"/>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73"/>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73"/>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73"/>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73"/>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73"/>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73"/>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73"/>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73"/>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73"/>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73"/>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73"/>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73"/>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73"/>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73"/>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73"/>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0" name="Google Shape;13150;p73"/>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1" name="Google Shape;13151;p73"/>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73"/>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73"/>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73"/>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5" name="Google Shape;13155;p73"/>
          <p:cNvGrpSpPr/>
          <p:nvPr/>
        </p:nvGrpSpPr>
        <p:grpSpPr>
          <a:xfrm>
            <a:off x="4902936" y="2266890"/>
            <a:ext cx="274576" cy="354728"/>
            <a:chOff x="4902936" y="2419290"/>
            <a:chExt cx="274576" cy="354728"/>
          </a:xfrm>
        </p:grpSpPr>
        <p:sp>
          <p:nvSpPr>
            <p:cNvPr id="13156" name="Google Shape;13156;p73"/>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73"/>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8" name="Google Shape;13158;p73"/>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9" name="Google Shape;13159;p73"/>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73"/>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73"/>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73"/>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73"/>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73"/>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73"/>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73"/>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73"/>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73"/>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73"/>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73"/>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73"/>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73"/>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73"/>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73"/>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5" name="Google Shape;13175;p73"/>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6" name="Google Shape;13176;p73"/>
          <p:cNvGrpSpPr/>
          <p:nvPr/>
        </p:nvGrpSpPr>
        <p:grpSpPr>
          <a:xfrm>
            <a:off x="7608056" y="3193394"/>
            <a:ext cx="270334" cy="354754"/>
            <a:chOff x="7608056" y="3345794"/>
            <a:chExt cx="270334" cy="354754"/>
          </a:xfrm>
        </p:grpSpPr>
        <p:sp>
          <p:nvSpPr>
            <p:cNvPr id="13177" name="Google Shape;13177;p73"/>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73"/>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73"/>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73"/>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73"/>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73"/>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73"/>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73"/>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73"/>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73"/>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73"/>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73"/>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73"/>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73"/>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73"/>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73"/>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73"/>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73"/>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73"/>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96" name="Google Shape;13196;p73"/>
          <p:cNvGrpSpPr/>
          <p:nvPr/>
        </p:nvGrpSpPr>
        <p:grpSpPr>
          <a:xfrm>
            <a:off x="6712765" y="4115682"/>
            <a:ext cx="263316" cy="354728"/>
            <a:chOff x="6712765" y="4268082"/>
            <a:chExt cx="263316" cy="354728"/>
          </a:xfrm>
        </p:grpSpPr>
        <p:sp>
          <p:nvSpPr>
            <p:cNvPr id="13197" name="Google Shape;13197;p73"/>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73"/>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73"/>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73"/>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73"/>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73"/>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73"/>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73"/>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73"/>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73"/>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73"/>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73"/>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73"/>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73"/>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73"/>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73"/>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3" name="Google Shape;13213;p73"/>
          <p:cNvGrpSpPr/>
          <p:nvPr/>
        </p:nvGrpSpPr>
        <p:grpSpPr>
          <a:xfrm>
            <a:off x="5359341" y="2266759"/>
            <a:ext cx="262819" cy="354859"/>
            <a:chOff x="5359341" y="2419159"/>
            <a:chExt cx="262819" cy="354859"/>
          </a:xfrm>
        </p:grpSpPr>
        <p:sp>
          <p:nvSpPr>
            <p:cNvPr id="13214" name="Google Shape;13214;p73"/>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73"/>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73"/>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73"/>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8" name="Google Shape;13218;p73"/>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9" name="Google Shape;13219;p73"/>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73"/>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73"/>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73"/>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73"/>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73"/>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73"/>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73"/>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73"/>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73"/>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73"/>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73"/>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1" name="Google Shape;13231;p73"/>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2" name="Google Shape;13232;p73"/>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73"/>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73"/>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5" name="Google Shape;13235;p73"/>
          <p:cNvGrpSpPr/>
          <p:nvPr/>
        </p:nvGrpSpPr>
        <p:grpSpPr>
          <a:xfrm>
            <a:off x="6709282" y="3637806"/>
            <a:ext cx="263316" cy="354493"/>
            <a:chOff x="6709282" y="3790206"/>
            <a:chExt cx="263316" cy="354493"/>
          </a:xfrm>
        </p:grpSpPr>
        <p:sp>
          <p:nvSpPr>
            <p:cNvPr id="13236" name="Google Shape;13236;p73"/>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73"/>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73"/>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73"/>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73"/>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73"/>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73"/>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73"/>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73"/>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73"/>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73"/>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73"/>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73"/>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73"/>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73"/>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1" name="Google Shape;13251;p73"/>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2" name="Google Shape;13252;p73"/>
          <p:cNvGrpSpPr/>
          <p:nvPr/>
        </p:nvGrpSpPr>
        <p:grpSpPr>
          <a:xfrm>
            <a:off x="6260629" y="2266890"/>
            <a:ext cx="263055" cy="354493"/>
            <a:chOff x="6260629" y="2419290"/>
            <a:chExt cx="263055" cy="354493"/>
          </a:xfrm>
        </p:grpSpPr>
        <p:sp>
          <p:nvSpPr>
            <p:cNvPr id="13253" name="Google Shape;13253;p73"/>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73"/>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73"/>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73"/>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73"/>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73"/>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73"/>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73"/>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73"/>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73"/>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73"/>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73"/>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73"/>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73"/>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73"/>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8" name="Google Shape;13268;p73"/>
          <p:cNvGrpSpPr/>
          <p:nvPr/>
        </p:nvGrpSpPr>
        <p:grpSpPr>
          <a:xfrm>
            <a:off x="6260864" y="2727511"/>
            <a:ext cx="263343" cy="354754"/>
            <a:chOff x="6260864" y="2879911"/>
            <a:chExt cx="263343" cy="354754"/>
          </a:xfrm>
        </p:grpSpPr>
        <p:sp>
          <p:nvSpPr>
            <p:cNvPr id="13269" name="Google Shape;13269;p73"/>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73"/>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73"/>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73"/>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73"/>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73"/>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73"/>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6" name="Google Shape;13276;p73"/>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7" name="Google Shape;13277;p73"/>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73"/>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73"/>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73"/>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73"/>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73"/>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73"/>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73"/>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73"/>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73"/>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87" name="Google Shape;13287;p73"/>
          <p:cNvGrpSpPr/>
          <p:nvPr/>
        </p:nvGrpSpPr>
        <p:grpSpPr>
          <a:xfrm>
            <a:off x="8062968" y="2266890"/>
            <a:ext cx="263316" cy="354728"/>
            <a:chOff x="8062968" y="2419290"/>
            <a:chExt cx="263316" cy="354728"/>
          </a:xfrm>
        </p:grpSpPr>
        <p:sp>
          <p:nvSpPr>
            <p:cNvPr id="13288" name="Google Shape;13288;p73"/>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73"/>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73"/>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73"/>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2" name="Google Shape;13292;p73"/>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3" name="Google Shape;13293;p73"/>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73"/>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73"/>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73"/>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73"/>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73"/>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73"/>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73"/>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73"/>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73"/>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73"/>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73"/>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05" name="Google Shape;13305;p73"/>
          <p:cNvGrpSpPr/>
          <p:nvPr/>
        </p:nvGrpSpPr>
        <p:grpSpPr>
          <a:xfrm>
            <a:off x="5809723" y="2266890"/>
            <a:ext cx="263316" cy="354728"/>
            <a:chOff x="5809723" y="2419290"/>
            <a:chExt cx="263316" cy="354728"/>
          </a:xfrm>
        </p:grpSpPr>
        <p:sp>
          <p:nvSpPr>
            <p:cNvPr id="13306" name="Google Shape;13306;p73"/>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73"/>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73"/>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73"/>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73"/>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73"/>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73"/>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73"/>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73"/>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73"/>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6" name="Google Shape;13316;p73"/>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7" name="Google Shape;13317;p73"/>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73"/>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73"/>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73"/>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73"/>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73"/>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3" name="Google Shape;13323;p73"/>
          <p:cNvGrpSpPr/>
          <p:nvPr/>
        </p:nvGrpSpPr>
        <p:grpSpPr>
          <a:xfrm>
            <a:off x="7606826" y="1350599"/>
            <a:ext cx="263552" cy="354754"/>
            <a:chOff x="7606826" y="1502999"/>
            <a:chExt cx="263552" cy="354754"/>
          </a:xfrm>
        </p:grpSpPr>
        <p:sp>
          <p:nvSpPr>
            <p:cNvPr id="13324" name="Google Shape;13324;p73"/>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5" name="Google Shape;13325;p73"/>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73"/>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73"/>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73"/>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73"/>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73"/>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73"/>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73"/>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73"/>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73"/>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73"/>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73"/>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73"/>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73"/>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9" name="Google Shape;13339;p73"/>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0" name="Google Shape;13340;p73"/>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1" name="Google Shape;13341;p73"/>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42" name="Google Shape;13342;p73"/>
          <p:cNvGrpSpPr/>
          <p:nvPr/>
        </p:nvGrpSpPr>
        <p:grpSpPr>
          <a:xfrm>
            <a:off x="8060455" y="3637675"/>
            <a:ext cx="264076" cy="354623"/>
            <a:chOff x="8060455" y="3790075"/>
            <a:chExt cx="264076" cy="354623"/>
          </a:xfrm>
        </p:grpSpPr>
        <p:sp>
          <p:nvSpPr>
            <p:cNvPr id="13343" name="Google Shape;13343;p73"/>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73"/>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73"/>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73"/>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73"/>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73"/>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73"/>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73"/>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73"/>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73"/>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3" name="Google Shape;13353;p73"/>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4" name="Google Shape;13354;p73"/>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73"/>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73"/>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73"/>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73"/>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73"/>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73"/>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73"/>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73"/>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73"/>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73"/>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5" name="Google Shape;13365;p73"/>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6" name="Google Shape;13366;p73"/>
          <p:cNvGrpSpPr/>
          <p:nvPr/>
        </p:nvGrpSpPr>
        <p:grpSpPr>
          <a:xfrm>
            <a:off x="7614550" y="2727511"/>
            <a:ext cx="263316" cy="354754"/>
            <a:chOff x="7614550" y="2879911"/>
            <a:chExt cx="263316" cy="354754"/>
          </a:xfrm>
        </p:grpSpPr>
        <p:sp>
          <p:nvSpPr>
            <p:cNvPr id="13367" name="Google Shape;13367;p73"/>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73"/>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73"/>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73"/>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73"/>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73"/>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73"/>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73"/>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73"/>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73"/>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73"/>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73"/>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73"/>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73"/>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73"/>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73"/>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73"/>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73"/>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5" name="Google Shape;13385;p73"/>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6" name="Google Shape;13386;p73"/>
          <p:cNvGrpSpPr/>
          <p:nvPr/>
        </p:nvGrpSpPr>
        <p:grpSpPr>
          <a:xfrm>
            <a:off x="4900684" y="4115787"/>
            <a:ext cx="274576" cy="354623"/>
            <a:chOff x="4900684" y="4268187"/>
            <a:chExt cx="274576" cy="354623"/>
          </a:xfrm>
        </p:grpSpPr>
        <p:sp>
          <p:nvSpPr>
            <p:cNvPr id="13387" name="Google Shape;13387;p73"/>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73"/>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73"/>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73"/>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73"/>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73"/>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73"/>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73"/>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73"/>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73"/>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73"/>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73"/>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73"/>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73"/>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73"/>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02" name="Google Shape;13402;p73"/>
          <p:cNvGrpSpPr/>
          <p:nvPr/>
        </p:nvGrpSpPr>
        <p:grpSpPr>
          <a:xfrm>
            <a:off x="7161654" y="3193394"/>
            <a:ext cx="263343" cy="354754"/>
            <a:chOff x="7161654" y="3345794"/>
            <a:chExt cx="263343" cy="354754"/>
          </a:xfrm>
        </p:grpSpPr>
        <p:sp>
          <p:nvSpPr>
            <p:cNvPr id="13403" name="Google Shape;13403;p73"/>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73"/>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73"/>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73"/>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73"/>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73"/>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73"/>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73"/>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73"/>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73"/>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73"/>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4" name="Google Shape;13414;p73"/>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5" name="Google Shape;13415;p73"/>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73"/>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73"/>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73"/>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73"/>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73"/>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73"/>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2" name="Google Shape;13422;p73"/>
          <p:cNvGrpSpPr/>
          <p:nvPr/>
        </p:nvGrpSpPr>
        <p:grpSpPr>
          <a:xfrm>
            <a:off x="6711770" y="3193394"/>
            <a:ext cx="263081" cy="354754"/>
            <a:chOff x="6711770" y="3345794"/>
            <a:chExt cx="263081" cy="354754"/>
          </a:xfrm>
        </p:grpSpPr>
        <p:sp>
          <p:nvSpPr>
            <p:cNvPr id="13423" name="Google Shape;13423;p73"/>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73"/>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73"/>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73"/>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73"/>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73"/>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73"/>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73"/>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73"/>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73"/>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73"/>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73"/>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5" name="Google Shape;13435;p73"/>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6" name="Google Shape;13436;p73"/>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73"/>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73"/>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73"/>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40" name="Google Shape;13440;p73"/>
          <p:cNvGrpSpPr/>
          <p:nvPr/>
        </p:nvGrpSpPr>
        <p:grpSpPr>
          <a:xfrm>
            <a:off x="7163409" y="2727851"/>
            <a:ext cx="263316" cy="354414"/>
            <a:chOff x="7163409" y="2880251"/>
            <a:chExt cx="263316" cy="354414"/>
          </a:xfrm>
        </p:grpSpPr>
        <p:sp>
          <p:nvSpPr>
            <p:cNvPr id="13441" name="Google Shape;13441;p73"/>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73"/>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73"/>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73"/>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73"/>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73"/>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73"/>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73"/>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73"/>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73"/>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73"/>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2" name="Google Shape;13452;p73"/>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3" name="Google Shape;13453;p73"/>
          <p:cNvGrpSpPr/>
          <p:nvPr/>
        </p:nvGrpSpPr>
        <p:grpSpPr>
          <a:xfrm>
            <a:off x="6712032" y="2727772"/>
            <a:ext cx="263316" cy="354493"/>
            <a:chOff x="6712032" y="2880172"/>
            <a:chExt cx="263316" cy="354493"/>
          </a:xfrm>
        </p:grpSpPr>
        <p:sp>
          <p:nvSpPr>
            <p:cNvPr id="13454" name="Google Shape;13454;p73"/>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73"/>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73"/>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73"/>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73"/>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73"/>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73"/>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73"/>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2" name="Google Shape;13462;p73"/>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3" name="Google Shape;13463;p73"/>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4" name="Google Shape;13464;p73"/>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73"/>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73"/>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73"/>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73"/>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73"/>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73"/>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73"/>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73"/>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73"/>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73"/>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5" name="Google Shape;13475;p73"/>
          <p:cNvGrpSpPr/>
          <p:nvPr/>
        </p:nvGrpSpPr>
        <p:grpSpPr>
          <a:xfrm>
            <a:off x="6261624" y="3193394"/>
            <a:ext cx="263316" cy="354754"/>
            <a:chOff x="6261624" y="3345794"/>
            <a:chExt cx="263316" cy="354754"/>
          </a:xfrm>
        </p:grpSpPr>
        <p:sp>
          <p:nvSpPr>
            <p:cNvPr id="13476" name="Google Shape;13476;p73"/>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7" name="Google Shape;13477;p73"/>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8" name="Google Shape;13478;p73"/>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73"/>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73"/>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73"/>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73"/>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73"/>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73"/>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73"/>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73"/>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73"/>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73"/>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73"/>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73"/>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73"/>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73"/>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73"/>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73"/>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73"/>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73"/>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7" name="Google Shape;13497;p73"/>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8" name="Google Shape;13498;p73"/>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73"/>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73"/>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73"/>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73"/>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73"/>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04" name="Google Shape;13504;p73"/>
          <p:cNvSpPr/>
          <p:nvPr/>
        </p:nvSpPr>
        <p:spPr>
          <a:xfrm>
            <a:off x="5880422" y="32106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05" name="Google Shape;13505;p73"/>
          <p:cNvGrpSpPr/>
          <p:nvPr/>
        </p:nvGrpSpPr>
        <p:grpSpPr>
          <a:xfrm>
            <a:off x="5811739" y="3193394"/>
            <a:ext cx="263316" cy="354754"/>
            <a:chOff x="5811739" y="3345794"/>
            <a:chExt cx="263316" cy="354754"/>
          </a:xfrm>
        </p:grpSpPr>
        <p:sp>
          <p:nvSpPr>
            <p:cNvPr id="13506" name="Google Shape;13506;p73"/>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73"/>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73"/>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73"/>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73"/>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73"/>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73"/>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73"/>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73"/>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73"/>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73"/>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73"/>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73"/>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73"/>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73"/>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73"/>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73"/>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73"/>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73"/>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73"/>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6" name="Google Shape;13526;p73"/>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7" name="Google Shape;13527;p73"/>
          <p:cNvGrpSpPr/>
          <p:nvPr/>
        </p:nvGrpSpPr>
        <p:grpSpPr>
          <a:xfrm>
            <a:off x="5363818" y="3193394"/>
            <a:ext cx="259074" cy="354493"/>
            <a:chOff x="5363818" y="3345794"/>
            <a:chExt cx="259074" cy="354493"/>
          </a:xfrm>
        </p:grpSpPr>
        <p:sp>
          <p:nvSpPr>
            <p:cNvPr id="13528" name="Google Shape;13528;p73"/>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73"/>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73"/>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73"/>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73"/>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73"/>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4" name="Google Shape;13534;p73"/>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5" name="Google Shape;13535;p73"/>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73"/>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73"/>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73"/>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73"/>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73"/>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73"/>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73"/>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73"/>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73"/>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73"/>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73"/>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73"/>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8" name="Google Shape;13548;p73"/>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9" name="Google Shape;13549;p73"/>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73"/>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73"/>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73"/>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53" name="Google Shape;13553;p73"/>
          <p:cNvGrpSpPr/>
          <p:nvPr/>
        </p:nvGrpSpPr>
        <p:grpSpPr>
          <a:xfrm>
            <a:off x="4912939" y="3193263"/>
            <a:ext cx="261326" cy="354885"/>
            <a:chOff x="4912939" y="3345663"/>
            <a:chExt cx="261326" cy="354885"/>
          </a:xfrm>
        </p:grpSpPr>
        <p:sp>
          <p:nvSpPr>
            <p:cNvPr id="13554" name="Google Shape;13554;p73"/>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73"/>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73"/>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73"/>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73"/>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73"/>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73"/>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1" name="Google Shape;13561;p73"/>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2" name="Google Shape;13562;p73"/>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73"/>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73"/>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73"/>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73"/>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73"/>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73"/>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73"/>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73"/>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73"/>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73"/>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73"/>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73"/>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5" name="Google Shape;13575;p73"/>
          <p:cNvGrpSpPr/>
          <p:nvPr/>
        </p:nvGrpSpPr>
        <p:grpSpPr>
          <a:xfrm>
            <a:off x="5809723" y="2727511"/>
            <a:ext cx="263081" cy="355016"/>
            <a:chOff x="5809723" y="2879911"/>
            <a:chExt cx="263081" cy="355016"/>
          </a:xfrm>
        </p:grpSpPr>
        <p:sp>
          <p:nvSpPr>
            <p:cNvPr id="13576" name="Google Shape;13576;p73"/>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73"/>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73"/>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73"/>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0" name="Google Shape;13580;p73"/>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1" name="Google Shape;13581;p73"/>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73"/>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73"/>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73"/>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73"/>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73"/>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73"/>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73"/>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73"/>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73"/>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73"/>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2" name="Google Shape;13592;p73"/>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3" name="Google Shape;13593;p73"/>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73"/>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73"/>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73"/>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73"/>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8" name="Google Shape;13598;p73"/>
          <p:cNvGrpSpPr/>
          <p:nvPr/>
        </p:nvGrpSpPr>
        <p:grpSpPr>
          <a:xfrm>
            <a:off x="7616069" y="4115656"/>
            <a:ext cx="263316" cy="354754"/>
            <a:chOff x="7616069" y="4268056"/>
            <a:chExt cx="263316" cy="354754"/>
          </a:xfrm>
        </p:grpSpPr>
        <p:sp>
          <p:nvSpPr>
            <p:cNvPr id="13599" name="Google Shape;13599;p73"/>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73"/>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73"/>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73"/>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73"/>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73"/>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73"/>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73"/>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73"/>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8" name="Google Shape;13608;p73"/>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9" name="Google Shape;13609;p73"/>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73"/>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73"/>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2" name="Google Shape;13612;p73"/>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3" name="Google Shape;13613;p73"/>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73"/>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73"/>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73"/>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73"/>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73"/>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73"/>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20" name="Google Shape;13620;p73"/>
          <p:cNvGrpSpPr/>
          <p:nvPr/>
        </p:nvGrpSpPr>
        <p:grpSpPr>
          <a:xfrm>
            <a:off x="7164404" y="4115918"/>
            <a:ext cx="263316" cy="354493"/>
            <a:chOff x="7164404" y="4268318"/>
            <a:chExt cx="263316" cy="354493"/>
          </a:xfrm>
        </p:grpSpPr>
        <p:sp>
          <p:nvSpPr>
            <p:cNvPr id="13621" name="Google Shape;13621;p73"/>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73"/>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73"/>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73"/>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73"/>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73"/>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73"/>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73"/>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73"/>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73"/>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73"/>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73"/>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73"/>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73"/>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73"/>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73"/>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7" name="Google Shape;13637;p73"/>
          <p:cNvGrpSpPr/>
          <p:nvPr/>
        </p:nvGrpSpPr>
        <p:grpSpPr>
          <a:xfrm>
            <a:off x="5358346" y="2727511"/>
            <a:ext cx="263316" cy="354754"/>
            <a:chOff x="5358346" y="2879911"/>
            <a:chExt cx="263316" cy="354754"/>
          </a:xfrm>
        </p:grpSpPr>
        <p:sp>
          <p:nvSpPr>
            <p:cNvPr id="13638" name="Google Shape;13638;p73"/>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73"/>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73"/>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73"/>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73"/>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73"/>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73"/>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73"/>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73"/>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73"/>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73"/>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73"/>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73"/>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73"/>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73"/>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73"/>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73"/>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73"/>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6" name="Google Shape;13656;p73"/>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7" name="Google Shape;13657;p73"/>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73"/>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9" name="Google Shape;13659;p73"/>
          <p:cNvGrpSpPr/>
          <p:nvPr/>
        </p:nvGrpSpPr>
        <p:grpSpPr>
          <a:xfrm>
            <a:off x="8061450" y="3193342"/>
            <a:ext cx="263316" cy="354807"/>
            <a:chOff x="8061450" y="3345742"/>
            <a:chExt cx="263316" cy="354807"/>
          </a:xfrm>
        </p:grpSpPr>
        <p:sp>
          <p:nvSpPr>
            <p:cNvPr id="13660" name="Google Shape;13660;p73"/>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73"/>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73"/>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73"/>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73"/>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73"/>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73"/>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7" name="Google Shape;13667;p73"/>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8" name="Google Shape;13668;p73"/>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73"/>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73"/>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73"/>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73"/>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73"/>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73"/>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73"/>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76" name="Google Shape;13676;p73"/>
          <p:cNvGrpSpPr/>
          <p:nvPr/>
        </p:nvGrpSpPr>
        <p:grpSpPr>
          <a:xfrm>
            <a:off x="8065953" y="2727511"/>
            <a:ext cx="263081" cy="354754"/>
            <a:chOff x="8065953" y="2879911"/>
            <a:chExt cx="263081" cy="354754"/>
          </a:xfrm>
        </p:grpSpPr>
        <p:sp>
          <p:nvSpPr>
            <p:cNvPr id="13677" name="Google Shape;13677;p73"/>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73"/>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73"/>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73"/>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73"/>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2" name="Google Shape;13682;p73"/>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3" name="Google Shape;13683;p73"/>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4" name="Google Shape;13684;p73"/>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5" name="Google Shape;13685;p73"/>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6" name="Google Shape;13686;p73"/>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7" name="Google Shape;13687;p73"/>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8" name="Google Shape;13688;p73"/>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73"/>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73"/>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73"/>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73"/>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93" name="Google Shape;13693;p73"/>
          <p:cNvGrpSpPr/>
          <p:nvPr/>
        </p:nvGrpSpPr>
        <p:grpSpPr>
          <a:xfrm>
            <a:off x="8064199" y="4115918"/>
            <a:ext cx="270308" cy="354493"/>
            <a:chOff x="8064199" y="4268318"/>
            <a:chExt cx="270308" cy="354493"/>
          </a:xfrm>
        </p:grpSpPr>
        <p:sp>
          <p:nvSpPr>
            <p:cNvPr id="13694" name="Google Shape;13694;p73"/>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73"/>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73"/>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73"/>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73"/>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73"/>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73"/>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73"/>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73"/>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3" name="Google Shape;13703;p73"/>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4" name="Google Shape;13704;p73"/>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73"/>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73"/>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73"/>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73"/>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73"/>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73"/>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73"/>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12" name="Google Shape;13712;p73"/>
          <p:cNvSpPr txBox="1"/>
          <p:nvPr/>
        </p:nvSpPr>
        <p:spPr>
          <a:xfrm>
            <a:off x="849675"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Help &amp; Support Icons</a:t>
            </a:r>
            <a:endParaRPr sz="2400">
              <a:solidFill>
                <a:srgbClr val="FFFFFF"/>
              </a:solidFill>
            </a:endParaRPr>
          </a:p>
        </p:txBody>
      </p:sp>
      <p:sp>
        <p:nvSpPr>
          <p:cNvPr id="13713" name="Google Shape;13713;p73"/>
          <p:cNvSpPr txBox="1"/>
          <p:nvPr/>
        </p:nvSpPr>
        <p:spPr>
          <a:xfrm>
            <a:off x="4858400" y="715988"/>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717"/>
        <p:cNvGrpSpPr/>
        <p:nvPr/>
      </p:nvGrpSpPr>
      <p:grpSpPr>
        <a:xfrm>
          <a:off x="0" y="0"/>
          <a:ext cx="0" cy="0"/>
          <a:chOff x="0" y="0"/>
          <a:chExt cx="0" cy="0"/>
        </a:xfrm>
      </p:grpSpPr>
      <p:grpSp>
        <p:nvGrpSpPr>
          <p:cNvPr id="13718" name="Google Shape;13718;p74"/>
          <p:cNvGrpSpPr/>
          <p:nvPr/>
        </p:nvGrpSpPr>
        <p:grpSpPr>
          <a:xfrm>
            <a:off x="3511608" y="3163570"/>
            <a:ext cx="381482" cy="366926"/>
            <a:chOff x="3511608" y="3348218"/>
            <a:chExt cx="381482" cy="366926"/>
          </a:xfrm>
        </p:grpSpPr>
        <p:sp>
          <p:nvSpPr>
            <p:cNvPr id="13719" name="Google Shape;13719;p74"/>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74"/>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74"/>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74"/>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74"/>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74"/>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74"/>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74"/>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74"/>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74"/>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74"/>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74"/>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74"/>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2" name="Google Shape;13732;p74"/>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3" name="Google Shape;13733;p74"/>
          <p:cNvGrpSpPr/>
          <p:nvPr/>
        </p:nvGrpSpPr>
        <p:grpSpPr>
          <a:xfrm>
            <a:off x="1849816" y="3622692"/>
            <a:ext cx="163616" cy="366665"/>
            <a:chOff x="1849816" y="3807339"/>
            <a:chExt cx="163616" cy="366665"/>
          </a:xfrm>
        </p:grpSpPr>
        <p:sp>
          <p:nvSpPr>
            <p:cNvPr id="13734" name="Google Shape;13734;p74"/>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74"/>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74"/>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74"/>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74"/>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74"/>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74"/>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74"/>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74"/>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74"/>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74"/>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74"/>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74"/>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74"/>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48" name="Google Shape;13748;p74"/>
          <p:cNvGrpSpPr/>
          <p:nvPr/>
        </p:nvGrpSpPr>
        <p:grpSpPr>
          <a:xfrm>
            <a:off x="2274757" y="3622666"/>
            <a:ext cx="202292" cy="366430"/>
            <a:chOff x="2274757" y="3807313"/>
            <a:chExt cx="202292" cy="366430"/>
          </a:xfrm>
        </p:grpSpPr>
        <p:sp>
          <p:nvSpPr>
            <p:cNvPr id="13749" name="Google Shape;13749;p74"/>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74"/>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1" name="Google Shape;13751;p74"/>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2" name="Google Shape;13752;p74"/>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74"/>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74"/>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74"/>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74"/>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74"/>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74"/>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74"/>
          <p:cNvGrpSpPr/>
          <p:nvPr/>
        </p:nvGrpSpPr>
        <p:grpSpPr>
          <a:xfrm>
            <a:off x="3972716" y="3163570"/>
            <a:ext cx="366404" cy="366665"/>
            <a:chOff x="3972716" y="3348218"/>
            <a:chExt cx="366404" cy="366665"/>
          </a:xfrm>
        </p:grpSpPr>
        <p:sp>
          <p:nvSpPr>
            <p:cNvPr id="13760" name="Google Shape;13760;p74"/>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74"/>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74"/>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74"/>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74"/>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74"/>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74"/>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74"/>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74"/>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74"/>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74"/>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74"/>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2" name="Google Shape;13772;p74"/>
          <p:cNvGrpSpPr/>
          <p:nvPr/>
        </p:nvGrpSpPr>
        <p:grpSpPr>
          <a:xfrm>
            <a:off x="866528" y="3163701"/>
            <a:ext cx="317405" cy="366534"/>
            <a:chOff x="866528" y="3348348"/>
            <a:chExt cx="317405" cy="366534"/>
          </a:xfrm>
        </p:grpSpPr>
        <p:sp>
          <p:nvSpPr>
            <p:cNvPr id="13773" name="Google Shape;13773;p74"/>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74"/>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74"/>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74"/>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7" name="Google Shape;13777;p74"/>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8" name="Google Shape;13778;p74"/>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74"/>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74"/>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1" name="Google Shape;13781;p74"/>
          <p:cNvGrpSpPr/>
          <p:nvPr/>
        </p:nvGrpSpPr>
        <p:grpSpPr>
          <a:xfrm>
            <a:off x="1316818" y="3163648"/>
            <a:ext cx="310872" cy="366848"/>
            <a:chOff x="1316818" y="3348296"/>
            <a:chExt cx="310872" cy="366848"/>
          </a:xfrm>
        </p:grpSpPr>
        <p:sp>
          <p:nvSpPr>
            <p:cNvPr id="13782" name="Google Shape;13782;p74"/>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74"/>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74"/>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74"/>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74"/>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74"/>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8" name="Google Shape;13788;p74"/>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9" name="Google Shape;13789;p74"/>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74"/>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74"/>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74"/>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74"/>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74"/>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5" name="Google Shape;13795;p74"/>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6" name="Google Shape;13796;p74"/>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74"/>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74"/>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74"/>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74"/>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74"/>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74"/>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74"/>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74"/>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74"/>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6" name="Google Shape;13806;p74"/>
          <p:cNvGrpSpPr/>
          <p:nvPr/>
        </p:nvGrpSpPr>
        <p:grpSpPr>
          <a:xfrm>
            <a:off x="3105248" y="3163596"/>
            <a:ext cx="305620" cy="366430"/>
            <a:chOff x="3105248" y="3348244"/>
            <a:chExt cx="305620" cy="366430"/>
          </a:xfrm>
        </p:grpSpPr>
        <p:sp>
          <p:nvSpPr>
            <p:cNvPr id="13807" name="Google Shape;13807;p74"/>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74"/>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74"/>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74"/>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74"/>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74"/>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74"/>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14" name="Google Shape;13814;p74"/>
          <p:cNvGrpSpPr/>
          <p:nvPr/>
        </p:nvGrpSpPr>
        <p:grpSpPr>
          <a:xfrm>
            <a:off x="2661988" y="3163570"/>
            <a:ext cx="304078" cy="366665"/>
            <a:chOff x="2661988" y="3348218"/>
            <a:chExt cx="304078" cy="366665"/>
          </a:xfrm>
        </p:grpSpPr>
        <p:sp>
          <p:nvSpPr>
            <p:cNvPr id="13815" name="Google Shape;13815;p74"/>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74"/>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74"/>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74"/>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74"/>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0" name="Google Shape;13820;p74"/>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1" name="Google Shape;13821;p74"/>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74"/>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74"/>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74"/>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74"/>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6" name="Google Shape;13826;p74"/>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7" name="Google Shape;13827;p74"/>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74"/>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74"/>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74"/>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74"/>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74"/>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74"/>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34" name="Google Shape;13834;p74"/>
          <p:cNvGrpSpPr/>
          <p:nvPr/>
        </p:nvGrpSpPr>
        <p:grpSpPr>
          <a:xfrm>
            <a:off x="2212927" y="3164249"/>
            <a:ext cx="307606" cy="366482"/>
            <a:chOff x="2212927" y="3348897"/>
            <a:chExt cx="307606" cy="366482"/>
          </a:xfrm>
        </p:grpSpPr>
        <p:sp>
          <p:nvSpPr>
            <p:cNvPr id="13835" name="Google Shape;13835;p74"/>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74"/>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74"/>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74"/>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74"/>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74"/>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74"/>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74"/>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74"/>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4" name="Google Shape;13844;p74"/>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5" name="Google Shape;13845;p74"/>
          <p:cNvGrpSpPr/>
          <p:nvPr/>
        </p:nvGrpSpPr>
        <p:grpSpPr>
          <a:xfrm>
            <a:off x="1764389" y="3163570"/>
            <a:ext cx="310114" cy="366665"/>
            <a:chOff x="1764389" y="3348218"/>
            <a:chExt cx="310114" cy="366665"/>
          </a:xfrm>
        </p:grpSpPr>
        <p:sp>
          <p:nvSpPr>
            <p:cNvPr id="13846" name="Google Shape;13846;p74"/>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74"/>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74"/>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74"/>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74"/>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74"/>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74"/>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74"/>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74"/>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5" name="Google Shape;13855;p74"/>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6" name="Google Shape;13856;p74"/>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74"/>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74"/>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74"/>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74"/>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74"/>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74"/>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74"/>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74"/>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74"/>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6" name="Google Shape;13866;p74"/>
          <p:cNvGrpSpPr/>
          <p:nvPr/>
        </p:nvGrpSpPr>
        <p:grpSpPr>
          <a:xfrm>
            <a:off x="2777572" y="3622640"/>
            <a:ext cx="81716" cy="366717"/>
            <a:chOff x="2777572" y="3807287"/>
            <a:chExt cx="81716" cy="366717"/>
          </a:xfrm>
        </p:grpSpPr>
        <p:sp>
          <p:nvSpPr>
            <p:cNvPr id="13867" name="Google Shape;13867;p74"/>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8" name="Google Shape;13868;p74"/>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9" name="Google Shape;13869;p74"/>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74"/>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74"/>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74"/>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74"/>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74"/>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74"/>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74"/>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74"/>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8" name="Google Shape;13878;p74"/>
          <p:cNvGrpSpPr/>
          <p:nvPr/>
        </p:nvGrpSpPr>
        <p:grpSpPr>
          <a:xfrm>
            <a:off x="3934014" y="4145133"/>
            <a:ext cx="366665" cy="256334"/>
            <a:chOff x="3934014" y="4329780"/>
            <a:chExt cx="366665" cy="256334"/>
          </a:xfrm>
        </p:grpSpPr>
        <p:sp>
          <p:nvSpPr>
            <p:cNvPr id="13879" name="Google Shape;13879;p74"/>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74"/>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74"/>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74"/>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74"/>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74"/>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74"/>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74"/>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74"/>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74"/>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74"/>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74"/>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74"/>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2" name="Google Shape;13892;p74"/>
          <p:cNvGrpSpPr/>
          <p:nvPr/>
        </p:nvGrpSpPr>
        <p:grpSpPr>
          <a:xfrm>
            <a:off x="947670" y="3622692"/>
            <a:ext cx="194295" cy="366404"/>
            <a:chOff x="947670" y="3807339"/>
            <a:chExt cx="194295" cy="366404"/>
          </a:xfrm>
        </p:grpSpPr>
        <p:sp>
          <p:nvSpPr>
            <p:cNvPr id="13893" name="Google Shape;13893;p74"/>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74"/>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74"/>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74"/>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74"/>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8" name="Google Shape;13898;p74"/>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9" name="Google Shape;13899;p74"/>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74"/>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74"/>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74"/>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3" name="Google Shape;13903;p74"/>
          <p:cNvGrpSpPr/>
          <p:nvPr/>
        </p:nvGrpSpPr>
        <p:grpSpPr>
          <a:xfrm>
            <a:off x="3420379" y="4101910"/>
            <a:ext cx="368939" cy="342283"/>
            <a:chOff x="3420379" y="4286557"/>
            <a:chExt cx="368939" cy="342283"/>
          </a:xfrm>
        </p:grpSpPr>
        <p:sp>
          <p:nvSpPr>
            <p:cNvPr id="13904" name="Google Shape;13904;p74"/>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74"/>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74"/>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74"/>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8" name="Google Shape;13908;p74"/>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9" name="Google Shape;13909;p74"/>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74"/>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74"/>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74"/>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74"/>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74"/>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74"/>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74"/>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7" name="Google Shape;13917;p74"/>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8" name="Google Shape;13918;p74"/>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74"/>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0" name="Google Shape;13920;p74"/>
          <p:cNvGrpSpPr/>
          <p:nvPr/>
        </p:nvGrpSpPr>
        <p:grpSpPr>
          <a:xfrm>
            <a:off x="3965190" y="3657605"/>
            <a:ext cx="369801" cy="296813"/>
            <a:chOff x="3965190" y="3842252"/>
            <a:chExt cx="369801" cy="296813"/>
          </a:xfrm>
        </p:grpSpPr>
        <p:sp>
          <p:nvSpPr>
            <p:cNvPr id="13921" name="Google Shape;13921;p74"/>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74"/>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74"/>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74"/>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5" name="Google Shape;13925;p74"/>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6" name="Google Shape;13926;p74"/>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74"/>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74"/>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74"/>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74"/>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74"/>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74"/>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74"/>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74"/>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74"/>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74"/>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7" name="Google Shape;13937;p74"/>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8" name="Google Shape;13938;p74"/>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74"/>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74"/>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74"/>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2" name="Google Shape;13942;p74"/>
          <p:cNvGrpSpPr/>
          <p:nvPr/>
        </p:nvGrpSpPr>
        <p:grpSpPr>
          <a:xfrm>
            <a:off x="3506590" y="3649164"/>
            <a:ext cx="396796" cy="313407"/>
            <a:chOff x="3506590" y="3833812"/>
            <a:chExt cx="396796" cy="313407"/>
          </a:xfrm>
        </p:grpSpPr>
        <p:sp>
          <p:nvSpPr>
            <p:cNvPr id="13943" name="Google Shape;13943;p74"/>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74"/>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74"/>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6" name="Google Shape;13946;p74"/>
          <p:cNvGrpSpPr/>
          <p:nvPr/>
        </p:nvGrpSpPr>
        <p:grpSpPr>
          <a:xfrm>
            <a:off x="2769288" y="1780716"/>
            <a:ext cx="104556" cy="366665"/>
            <a:chOff x="2769288" y="1965364"/>
            <a:chExt cx="104556" cy="366665"/>
          </a:xfrm>
        </p:grpSpPr>
        <p:sp>
          <p:nvSpPr>
            <p:cNvPr id="13947" name="Google Shape;13947;p74"/>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74"/>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9" name="Google Shape;13949;p74"/>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0" name="Google Shape;13950;p74"/>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74"/>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74"/>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74"/>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74"/>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74"/>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74"/>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74"/>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74"/>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74"/>
          <p:cNvGrpSpPr/>
          <p:nvPr/>
        </p:nvGrpSpPr>
        <p:grpSpPr>
          <a:xfrm>
            <a:off x="3966679" y="1826213"/>
            <a:ext cx="367162" cy="275698"/>
            <a:chOff x="3966679" y="2010861"/>
            <a:chExt cx="367162" cy="275698"/>
          </a:xfrm>
        </p:grpSpPr>
        <p:sp>
          <p:nvSpPr>
            <p:cNvPr id="13960" name="Google Shape;13960;p74"/>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74"/>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74"/>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74"/>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64" name="Google Shape;13964;p74"/>
          <p:cNvGrpSpPr/>
          <p:nvPr/>
        </p:nvGrpSpPr>
        <p:grpSpPr>
          <a:xfrm>
            <a:off x="1752577" y="1840847"/>
            <a:ext cx="366404" cy="246220"/>
            <a:chOff x="1752577" y="2025495"/>
            <a:chExt cx="366404" cy="246220"/>
          </a:xfrm>
        </p:grpSpPr>
        <p:sp>
          <p:nvSpPr>
            <p:cNvPr id="13965" name="Google Shape;13965;p74"/>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74"/>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74"/>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74"/>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74"/>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0" name="Google Shape;13970;p74"/>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1" name="Google Shape;13971;p74"/>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74"/>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74"/>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74"/>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74"/>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74"/>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74"/>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74"/>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74"/>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74"/>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1" name="Google Shape;13981;p74"/>
          <p:cNvGrpSpPr/>
          <p:nvPr/>
        </p:nvGrpSpPr>
        <p:grpSpPr>
          <a:xfrm>
            <a:off x="1309553" y="1884933"/>
            <a:ext cx="366404" cy="158363"/>
            <a:chOff x="1309553" y="2069580"/>
            <a:chExt cx="366404" cy="158363"/>
          </a:xfrm>
        </p:grpSpPr>
        <p:sp>
          <p:nvSpPr>
            <p:cNvPr id="13982" name="Google Shape;13982;p74"/>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74"/>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74"/>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74"/>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74"/>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74"/>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8" name="Google Shape;13988;p74"/>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9" name="Google Shape;13989;p74"/>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74"/>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74"/>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74"/>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74"/>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74"/>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74"/>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74"/>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74"/>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74"/>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74"/>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74"/>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74"/>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74"/>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74"/>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74"/>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74"/>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74"/>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7" name="Google Shape;14007;p74"/>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8" name="Google Shape;14008;p74"/>
          <p:cNvGrpSpPr/>
          <p:nvPr/>
        </p:nvGrpSpPr>
        <p:grpSpPr>
          <a:xfrm>
            <a:off x="866528" y="1904114"/>
            <a:ext cx="366639" cy="119635"/>
            <a:chOff x="866528" y="2088762"/>
            <a:chExt cx="366639" cy="119635"/>
          </a:xfrm>
        </p:grpSpPr>
        <p:sp>
          <p:nvSpPr>
            <p:cNvPr id="14009" name="Google Shape;14009;p74"/>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74"/>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74"/>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74"/>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74"/>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74"/>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74"/>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6" name="Google Shape;14016;p74"/>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7" name="Google Shape;14017;p74"/>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74"/>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74"/>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0" name="Google Shape;14020;p74"/>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1" name="Google Shape;14021;p74"/>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74"/>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3" name="Google Shape;14023;p74"/>
          <p:cNvGrpSpPr/>
          <p:nvPr/>
        </p:nvGrpSpPr>
        <p:grpSpPr>
          <a:xfrm>
            <a:off x="2329269" y="1780664"/>
            <a:ext cx="98807" cy="366273"/>
            <a:chOff x="2329269" y="1965312"/>
            <a:chExt cx="98807" cy="366273"/>
          </a:xfrm>
        </p:grpSpPr>
        <p:sp>
          <p:nvSpPr>
            <p:cNvPr id="14024" name="Google Shape;14024;p74"/>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74"/>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74"/>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7" name="Google Shape;14027;p74"/>
          <p:cNvGrpSpPr/>
          <p:nvPr/>
        </p:nvGrpSpPr>
        <p:grpSpPr>
          <a:xfrm>
            <a:off x="3208053" y="1780324"/>
            <a:ext cx="112344" cy="366926"/>
            <a:chOff x="3208053" y="1964972"/>
            <a:chExt cx="112344" cy="366926"/>
          </a:xfrm>
        </p:grpSpPr>
        <p:sp>
          <p:nvSpPr>
            <p:cNvPr id="14028" name="Google Shape;14028;p74"/>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74"/>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74"/>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74"/>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74"/>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74"/>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34" name="Google Shape;14034;p74"/>
          <p:cNvGrpSpPr/>
          <p:nvPr/>
        </p:nvGrpSpPr>
        <p:grpSpPr>
          <a:xfrm>
            <a:off x="3225379" y="3622692"/>
            <a:ext cx="72413" cy="366404"/>
            <a:chOff x="3225379" y="3807339"/>
            <a:chExt cx="72413" cy="366404"/>
          </a:xfrm>
        </p:grpSpPr>
        <p:sp>
          <p:nvSpPr>
            <p:cNvPr id="14035" name="Google Shape;14035;p74"/>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74"/>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74"/>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74"/>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74"/>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74"/>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74"/>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74"/>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3" name="Google Shape;14043;p74"/>
          <p:cNvGrpSpPr/>
          <p:nvPr/>
        </p:nvGrpSpPr>
        <p:grpSpPr>
          <a:xfrm>
            <a:off x="3523916" y="1826448"/>
            <a:ext cx="366665" cy="275201"/>
            <a:chOff x="3523916" y="2011096"/>
            <a:chExt cx="366665" cy="275201"/>
          </a:xfrm>
        </p:grpSpPr>
        <p:sp>
          <p:nvSpPr>
            <p:cNvPr id="14044" name="Google Shape;14044;p74"/>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74"/>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74"/>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7" name="Google Shape;14047;p74"/>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8" name="Google Shape;14048;p74"/>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74"/>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74"/>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74"/>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74"/>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74"/>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74"/>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74"/>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74"/>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74"/>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74"/>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74"/>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74"/>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74"/>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74"/>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74"/>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4" name="Google Shape;14064;p74"/>
          <p:cNvGrpSpPr/>
          <p:nvPr/>
        </p:nvGrpSpPr>
        <p:grpSpPr>
          <a:xfrm>
            <a:off x="1742777" y="1315349"/>
            <a:ext cx="393791" cy="366744"/>
            <a:chOff x="1742777" y="1499997"/>
            <a:chExt cx="393791" cy="366744"/>
          </a:xfrm>
        </p:grpSpPr>
        <p:sp>
          <p:nvSpPr>
            <p:cNvPr id="14065" name="Google Shape;14065;p74"/>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74"/>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74"/>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74"/>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9" name="Google Shape;14069;p74"/>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0" name="Google Shape;14070;p74"/>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74"/>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74"/>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74"/>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74"/>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74"/>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74"/>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74"/>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74"/>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79" name="Google Shape;14079;p74"/>
          <p:cNvGrpSpPr/>
          <p:nvPr/>
        </p:nvGrpSpPr>
        <p:grpSpPr>
          <a:xfrm>
            <a:off x="4014449" y="1315349"/>
            <a:ext cx="319914" cy="366639"/>
            <a:chOff x="4014449" y="1499997"/>
            <a:chExt cx="319914" cy="366639"/>
          </a:xfrm>
        </p:grpSpPr>
        <p:sp>
          <p:nvSpPr>
            <p:cNvPr id="14080" name="Google Shape;14080;p74"/>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74"/>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74"/>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74"/>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74"/>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85" name="Google Shape;14085;p74"/>
          <p:cNvGrpSpPr/>
          <p:nvPr/>
        </p:nvGrpSpPr>
        <p:grpSpPr>
          <a:xfrm>
            <a:off x="866267" y="1406813"/>
            <a:ext cx="367397" cy="183711"/>
            <a:chOff x="866267" y="1591460"/>
            <a:chExt cx="367397" cy="183711"/>
          </a:xfrm>
        </p:grpSpPr>
        <p:sp>
          <p:nvSpPr>
            <p:cNvPr id="14086" name="Google Shape;14086;p74"/>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74"/>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74"/>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74"/>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74"/>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74"/>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74"/>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74"/>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74"/>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74"/>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74"/>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74"/>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74"/>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74"/>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74"/>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74"/>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74"/>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74"/>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04" name="Google Shape;14104;p74"/>
          <p:cNvGrpSpPr/>
          <p:nvPr/>
        </p:nvGrpSpPr>
        <p:grpSpPr>
          <a:xfrm>
            <a:off x="3117843" y="1315244"/>
            <a:ext cx="327440" cy="366744"/>
            <a:chOff x="3117843" y="1499892"/>
            <a:chExt cx="327440" cy="366744"/>
          </a:xfrm>
        </p:grpSpPr>
        <p:sp>
          <p:nvSpPr>
            <p:cNvPr id="14105" name="Google Shape;14105;p74"/>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74"/>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74"/>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74"/>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74"/>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74"/>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74"/>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2" name="Google Shape;14112;p74"/>
          <p:cNvGrpSpPr/>
          <p:nvPr/>
        </p:nvGrpSpPr>
        <p:grpSpPr>
          <a:xfrm>
            <a:off x="2667005" y="1315349"/>
            <a:ext cx="336770" cy="366639"/>
            <a:chOff x="2667005" y="1499997"/>
            <a:chExt cx="336770" cy="366639"/>
          </a:xfrm>
        </p:grpSpPr>
        <p:sp>
          <p:nvSpPr>
            <p:cNvPr id="14113" name="Google Shape;14113;p74"/>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4" name="Google Shape;14114;p74"/>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5" name="Google Shape;14115;p74"/>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74"/>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74"/>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74"/>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74"/>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74"/>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74"/>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74"/>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74"/>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74"/>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74"/>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74"/>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74"/>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74"/>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74"/>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74"/>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74"/>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2" name="Google Shape;14132;p74"/>
          <p:cNvGrpSpPr/>
          <p:nvPr/>
        </p:nvGrpSpPr>
        <p:grpSpPr>
          <a:xfrm>
            <a:off x="3564866" y="1315349"/>
            <a:ext cx="326473" cy="366639"/>
            <a:chOff x="3564866" y="1499997"/>
            <a:chExt cx="326473" cy="366639"/>
          </a:xfrm>
        </p:grpSpPr>
        <p:sp>
          <p:nvSpPr>
            <p:cNvPr id="14133" name="Google Shape;14133;p74"/>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74"/>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74"/>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74"/>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74"/>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74"/>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74"/>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74"/>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74"/>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2" name="Google Shape;14142;p74"/>
          <p:cNvGrpSpPr/>
          <p:nvPr/>
        </p:nvGrpSpPr>
        <p:grpSpPr>
          <a:xfrm>
            <a:off x="1314074" y="1315349"/>
            <a:ext cx="364392" cy="366639"/>
            <a:chOff x="1314074" y="1499997"/>
            <a:chExt cx="364392" cy="366639"/>
          </a:xfrm>
        </p:grpSpPr>
        <p:sp>
          <p:nvSpPr>
            <p:cNvPr id="14143" name="Google Shape;14143;p74"/>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4" name="Google Shape;14144;p74"/>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74"/>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74"/>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74"/>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74"/>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74"/>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74"/>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74"/>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74"/>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74"/>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74"/>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5" name="Google Shape;14155;p74"/>
          <p:cNvGrpSpPr/>
          <p:nvPr/>
        </p:nvGrpSpPr>
        <p:grpSpPr>
          <a:xfrm>
            <a:off x="2220479" y="1315349"/>
            <a:ext cx="337005" cy="366639"/>
            <a:chOff x="2220479" y="1499997"/>
            <a:chExt cx="337005" cy="366639"/>
          </a:xfrm>
        </p:grpSpPr>
        <p:sp>
          <p:nvSpPr>
            <p:cNvPr id="14156" name="Google Shape;14156;p74"/>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7" name="Google Shape;14157;p74"/>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74"/>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74"/>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74"/>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74"/>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74"/>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74"/>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74"/>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74"/>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74"/>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67" name="Google Shape;14167;p74"/>
          <p:cNvGrpSpPr/>
          <p:nvPr/>
        </p:nvGrpSpPr>
        <p:grpSpPr>
          <a:xfrm>
            <a:off x="4105155" y="2241328"/>
            <a:ext cx="87230" cy="366430"/>
            <a:chOff x="4105155" y="2425976"/>
            <a:chExt cx="87230" cy="366430"/>
          </a:xfrm>
        </p:grpSpPr>
        <p:sp>
          <p:nvSpPr>
            <p:cNvPr id="14168" name="Google Shape;14168;p74"/>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74"/>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74"/>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74"/>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74"/>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74"/>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4" name="Google Shape;14174;p74"/>
          <p:cNvGrpSpPr/>
          <p:nvPr/>
        </p:nvGrpSpPr>
        <p:grpSpPr>
          <a:xfrm>
            <a:off x="1808109" y="2241354"/>
            <a:ext cx="267884" cy="366639"/>
            <a:chOff x="1808109" y="2426002"/>
            <a:chExt cx="267884" cy="366639"/>
          </a:xfrm>
        </p:grpSpPr>
        <p:sp>
          <p:nvSpPr>
            <p:cNvPr id="14175" name="Google Shape;14175;p74"/>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74"/>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7" name="Google Shape;14177;p74"/>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8" name="Google Shape;14178;p74"/>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74"/>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74"/>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74"/>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74"/>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74"/>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74"/>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74"/>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74"/>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74"/>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74"/>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74"/>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0" name="Google Shape;14190;p74"/>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1" name="Google Shape;14191;p74"/>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74"/>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74"/>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74"/>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74"/>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6" name="Google Shape;14196;p74"/>
          <p:cNvGrpSpPr/>
          <p:nvPr/>
        </p:nvGrpSpPr>
        <p:grpSpPr>
          <a:xfrm>
            <a:off x="3603568" y="2241354"/>
            <a:ext cx="207597" cy="366639"/>
            <a:chOff x="3603568" y="2426002"/>
            <a:chExt cx="207597" cy="366639"/>
          </a:xfrm>
        </p:grpSpPr>
        <p:sp>
          <p:nvSpPr>
            <p:cNvPr id="14197" name="Google Shape;14197;p74"/>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74"/>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74"/>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74"/>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74"/>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74"/>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03" name="Google Shape;14203;p74"/>
          <p:cNvGrpSpPr/>
          <p:nvPr/>
        </p:nvGrpSpPr>
        <p:grpSpPr>
          <a:xfrm>
            <a:off x="2246115" y="2241354"/>
            <a:ext cx="274417" cy="366404"/>
            <a:chOff x="2246115" y="2426002"/>
            <a:chExt cx="274417" cy="366404"/>
          </a:xfrm>
        </p:grpSpPr>
        <p:sp>
          <p:nvSpPr>
            <p:cNvPr id="14204" name="Google Shape;14204;p74"/>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74"/>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74"/>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74"/>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74"/>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74"/>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0" name="Google Shape;14210;p74"/>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1" name="Google Shape;14211;p74"/>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2" name="Google Shape;14212;p74"/>
          <p:cNvGrpSpPr/>
          <p:nvPr/>
        </p:nvGrpSpPr>
        <p:grpSpPr>
          <a:xfrm>
            <a:off x="2696666" y="2241354"/>
            <a:ext cx="256099" cy="366639"/>
            <a:chOff x="2696666" y="2426002"/>
            <a:chExt cx="256099" cy="366639"/>
          </a:xfrm>
        </p:grpSpPr>
        <p:sp>
          <p:nvSpPr>
            <p:cNvPr id="14213" name="Google Shape;14213;p74"/>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74"/>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74"/>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74"/>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74"/>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74"/>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9" name="Google Shape;14219;p74"/>
          <p:cNvGrpSpPr/>
          <p:nvPr/>
        </p:nvGrpSpPr>
        <p:grpSpPr>
          <a:xfrm>
            <a:off x="3149072" y="2241354"/>
            <a:ext cx="225863" cy="366430"/>
            <a:chOff x="3149072" y="2426002"/>
            <a:chExt cx="225863" cy="366430"/>
          </a:xfrm>
        </p:grpSpPr>
        <p:sp>
          <p:nvSpPr>
            <p:cNvPr id="14220" name="Google Shape;14220;p74"/>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74"/>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74"/>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74"/>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74"/>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74"/>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74"/>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74"/>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74"/>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9" name="Google Shape;14229;p74"/>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0" name="Google Shape;14230;p74"/>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31" name="Google Shape;14231;p74"/>
          <p:cNvGrpSpPr/>
          <p:nvPr/>
        </p:nvGrpSpPr>
        <p:grpSpPr>
          <a:xfrm>
            <a:off x="1361556" y="2241276"/>
            <a:ext cx="283224" cy="366482"/>
            <a:chOff x="1361556" y="2425923"/>
            <a:chExt cx="283224" cy="366482"/>
          </a:xfrm>
        </p:grpSpPr>
        <p:sp>
          <p:nvSpPr>
            <p:cNvPr id="14232" name="Google Shape;14232;p74"/>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74"/>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74"/>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74"/>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74"/>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74"/>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74"/>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74"/>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74"/>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74"/>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2" name="Google Shape;14242;p74"/>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3" name="Google Shape;14243;p74"/>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74"/>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74"/>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74"/>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74"/>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74"/>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74"/>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74"/>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74"/>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2" name="Google Shape;14252;p74"/>
          <p:cNvGrpSpPr/>
          <p:nvPr/>
        </p:nvGrpSpPr>
        <p:grpSpPr>
          <a:xfrm>
            <a:off x="3973735" y="2706408"/>
            <a:ext cx="361883" cy="366979"/>
            <a:chOff x="3973735" y="2891056"/>
            <a:chExt cx="361883" cy="366979"/>
          </a:xfrm>
        </p:grpSpPr>
        <p:sp>
          <p:nvSpPr>
            <p:cNvPr id="14253" name="Google Shape;14253;p74"/>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74"/>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74"/>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74"/>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74"/>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74"/>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74"/>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74"/>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74"/>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74"/>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3" name="Google Shape;14263;p74"/>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4" name="Google Shape;14264;p74"/>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74"/>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74"/>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74"/>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74"/>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74"/>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0" name="Google Shape;14270;p74"/>
          <p:cNvGrpSpPr/>
          <p:nvPr/>
        </p:nvGrpSpPr>
        <p:grpSpPr>
          <a:xfrm>
            <a:off x="3527941" y="2732096"/>
            <a:ext cx="366665" cy="315654"/>
            <a:chOff x="3527941" y="2916744"/>
            <a:chExt cx="366665" cy="315654"/>
          </a:xfrm>
        </p:grpSpPr>
        <p:sp>
          <p:nvSpPr>
            <p:cNvPr id="14271" name="Google Shape;14271;p74"/>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74"/>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74"/>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74"/>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74"/>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74"/>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74"/>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74"/>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9" name="Google Shape;14279;p74"/>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0" name="Google Shape;14280;p74"/>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74"/>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74"/>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74"/>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74"/>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74"/>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74"/>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7" name="Google Shape;14287;p74"/>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8" name="Google Shape;14288;p74"/>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74"/>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74"/>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74"/>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74"/>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3" name="Google Shape;14293;p74"/>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4" name="Google Shape;14294;p74"/>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74"/>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74"/>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74"/>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74"/>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74"/>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74"/>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1" name="Google Shape;14301;p74"/>
          <p:cNvGrpSpPr/>
          <p:nvPr/>
        </p:nvGrpSpPr>
        <p:grpSpPr>
          <a:xfrm>
            <a:off x="2640873" y="2706983"/>
            <a:ext cx="366404" cy="366404"/>
            <a:chOff x="2640873" y="2891631"/>
            <a:chExt cx="366404" cy="366404"/>
          </a:xfrm>
        </p:grpSpPr>
        <p:sp>
          <p:nvSpPr>
            <p:cNvPr id="14302" name="Google Shape;14302;p74"/>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74"/>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74"/>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74"/>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74"/>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74"/>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74"/>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9" name="Google Shape;14309;p74"/>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0" name="Google Shape;14310;p74"/>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74"/>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74"/>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74"/>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74"/>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74"/>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16" name="Google Shape;14316;p74"/>
          <p:cNvGrpSpPr/>
          <p:nvPr/>
        </p:nvGrpSpPr>
        <p:grpSpPr>
          <a:xfrm>
            <a:off x="2197091" y="2753473"/>
            <a:ext cx="366665" cy="273189"/>
            <a:chOff x="2197091" y="2938120"/>
            <a:chExt cx="366665" cy="273189"/>
          </a:xfrm>
        </p:grpSpPr>
        <p:sp>
          <p:nvSpPr>
            <p:cNvPr id="14317" name="Google Shape;14317;p74"/>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74"/>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74"/>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74"/>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74"/>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74"/>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3" name="Google Shape;14323;p74"/>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4" name="Google Shape;14324;p74"/>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74"/>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74"/>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74"/>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74"/>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74"/>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74"/>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74"/>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74"/>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74"/>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74"/>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74"/>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74"/>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74"/>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74"/>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74"/>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74"/>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1" name="Google Shape;14341;p74"/>
          <p:cNvGrpSpPr/>
          <p:nvPr/>
        </p:nvGrpSpPr>
        <p:grpSpPr>
          <a:xfrm>
            <a:off x="1753570" y="2707479"/>
            <a:ext cx="366665" cy="365202"/>
            <a:chOff x="1753570" y="2892127"/>
            <a:chExt cx="366665" cy="365202"/>
          </a:xfrm>
        </p:grpSpPr>
        <p:sp>
          <p:nvSpPr>
            <p:cNvPr id="14342" name="Google Shape;14342;p74"/>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74"/>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74"/>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5" name="Google Shape;14345;p74"/>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6" name="Google Shape;14346;p74"/>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74"/>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74"/>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74"/>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74"/>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74"/>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74"/>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74"/>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74"/>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74"/>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6" name="Google Shape;14356;p74"/>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7" name="Google Shape;14357;p74"/>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74"/>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74"/>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0" name="Google Shape;14360;p74"/>
          <p:cNvGrpSpPr/>
          <p:nvPr/>
        </p:nvGrpSpPr>
        <p:grpSpPr>
          <a:xfrm>
            <a:off x="1303751" y="3622692"/>
            <a:ext cx="367684" cy="366561"/>
            <a:chOff x="1303751" y="3807339"/>
            <a:chExt cx="367684" cy="366561"/>
          </a:xfrm>
        </p:grpSpPr>
        <p:sp>
          <p:nvSpPr>
            <p:cNvPr id="14361" name="Google Shape;14361;p74"/>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74"/>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74"/>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74"/>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74"/>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74"/>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74"/>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74"/>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74"/>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74"/>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74"/>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74"/>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74"/>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74"/>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74"/>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6" name="Google Shape;14376;p74"/>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7" name="Google Shape;14377;p74"/>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74"/>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74"/>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74"/>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74"/>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74"/>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3" name="Google Shape;14383;p74"/>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4" name="Google Shape;14384;p74"/>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74"/>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74"/>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74"/>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74"/>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74"/>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74"/>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74"/>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74"/>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74"/>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74"/>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74"/>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74"/>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7" name="Google Shape;14397;p74"/>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8" name="Google Shape;14398;p74"/>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74"/>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74"/>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74"/>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02" name="Google Shape;14402;p74"/>
          <p:cNvSpPr/>
          <p:nvPr/>
        </p:nvSpPr>
        <p:spPr>
          <a:xfrm>
            <a:off x="1321365" y="2721303"/>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03" name="Google Shape;14403;p74"/>
          <p:cNvGrpSpPr/>
          <p:nvPr/>
        </p:nvGrpSpPr>
        <p:grpSpPr>
          <a:xfrm>
            <a:off x="1310049" y="2706774"/>
            <a:ext cx="384749" cy="366613"/>
            <a:chOff x="1310049" y="2891421"/>
            <a:chExt cx="384749" cy="366613"/>
          </a:xfrm>
        </p:grpSpPr>
        <p:sp>
          <p:nvSpPr>
            <p:cNvPr id="14404" name="Google Shape;14404;p74"/>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74"/>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74"/>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74"/>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74"/>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74"/>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74"/>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74"/>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74"/>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74"/>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74"/>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74"/>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6" name="Google Shape;14416;p74"/>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7" name="Google Shape;14417;p74"/>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8" name="Google Shape;14418;p74"/>
          <p:cNvGrpSpPr/>
          <p:nvPr/>
        </p:nvGrpSpPr>
        <p:grpSpPr>
          <a:xfrm>
            <a:off x="849673" y="2706695"/>
            <a:ext cx="383468" cy="366665"/>
            <a:chOff x="849673" y="2891343"/>
            <a:chExt cx="383468" cy="366665"/>
          </a:xfrm>
        </p:grpSpPr>
        <p:sp>
          <p:nvSpPr>
            <p:cNvPr id="14419" name="Google Shape;14419;p74"/>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74"/>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74"/>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74"/>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74"/>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74"/>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74"/>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74"/>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74"/>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74"/>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74"/>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74"/>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1" name="Google Shape;14431;p74"/>
          <p:cNvGrpSpPr/>
          <p:nvPr/>
        </p:nvGrpSpPr>
        <p:grpSpPr>
          <a:xfrm>
            <a:off x="920257" y="2241354"/>
            <a:ext cx="278024" cy="366508"/>
            <a:chOff x="920257" y="2426002"/>
            <a:chExt cx="278024" cy="366508"/>
          </a:xfrm>
        </p:grpSpPr>
        <p:sp>
          <p:nvSpPr>
            <p:cNvPr id="14432" name="Google Shape;14432;p74"/>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74"/>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74"/>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74"/>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74"/>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74"/>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8" name="Google Shape;14438;p74"/>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9" name="Google Shape;14439;p74"/>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74"/>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74"/>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74"/>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74"/>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74"/>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5" name="Google Shape;14445;p74"/>
          <p:cNvGrpSpPr/>
          <p:nvPr/>
        </p:nvGrpSpPr>
        <p:grpSpPr>
          <a:xfrm>
            <a:off x="866528" y="4089836"/>
            <a:ext cx="349810" cy="366665"/>
            <a:chOff x="866528" y="4274484"/>
            <a:chExt cx="349810" cy="366665"/>
          </a:xfrm>
        </p:grpSpPr>
        <p:sp>
          <p:nvSpPr>
            <p:cNvPr id="14446" name="Google Shape;14446;p74"/>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7" name="Google Shape;14447;p74"/>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74"/>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74"/>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74"/>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74"/>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74"/>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74"/>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74"/>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74"/>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6" name="Google Shape;14456;p74"/>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7" name="Google Shape;14457;p74"/>
          <p:cNvGrpSpPr/>
          <p:nvPr/>
        </p:nvGrpSpPr>
        <p:grpSpPr>
          <a:xfrm>
            <a:off x="1388708" y="4089836"/>
            <a:ext cx="330210" cy="366665"/>
            <a:chOff x="1388708" y="4274484"/>
            <a:chExt cx="330210" cy="366665"/>
          </a:xfrm>
        </p:grpSpPr>
        <p:sp>
          <p:nvSpPr>
            <p:cNvPr id="14458" name="Google Shape;14458;p74"/>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9" name="Google Shape;14459;p74"/>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74"/>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74"/>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74"/>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74"/>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74"/>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74"/>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74"/>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74"/>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8" name="Google Shape;14468;p74"/>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9" name="Google Shape;14469;p74"/>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74"/>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74"/>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74"/>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74"/>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74"/>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74"/>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74"/>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74"/>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78" name="Google Shape;14478;p74"/>
          <p:cNvGrpSpPr/>
          <p:nvPr/>
        </p:nvGrpSpPr>
        <p:grpSpPr>
          <a:xfrm>
            <a:off x="1874694" y="4108678"/>
            <a:ext cx="375446" cy="328982"/>
            <a:chOff x="1874694" y="4293326"/>
            <a:chExt cx="375446" cy="328982"/>
          </a:xfrm>
        </p:grpSpPr>
        <p:sp>
          <p:nvSpPr>
            <p:cNvPr id="14479" name="Google Shape;14479;p74"/>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0" name="Google Shape;14480;p74"/>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1" name="Google Shape;14481;p74"/>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74"/>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74"/>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74"/>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74"/>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74"/>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74"/>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74"/>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74"/>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74"/>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74"/>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74"/>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74"/>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74"/>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74"/>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74"/>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74"/>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74"/>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74"/>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0" name="Google Shape;14500;p74"/>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1" name="Google Shape;14501;p74"/>
          <p:cNvGrpSpPr/>
          <p:nvPr/>
        </p:nvGrpSpPr>
        <p:grpSpPr>
          <a:xfrm>
            <a:off x="2396116" y="4108443"/>
            <a:ext cx="366665" cy="329714"/>
            <a:chOff x="2396116" y="4293090"/>
            <a:chExt cx="366665" cy="329714"/>
          </a:xfrm>
        </p:grpSpPr>
        <p:sp>
          <p:nvSpPr>
            <p:cNvPr id="14502" name="Google Shape;14502;p74"/>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74"/>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74"/>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74"/>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74"/>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74"/>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74"/>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74"/>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74"/>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74"/>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74"/>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74"/>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4" name="Google Shape;14514;p74"/>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5" name="Google Shape;14515;p74"/>
          <p:cNvGrpSpPr/>
          <p:nvPr/>
        </p:nvGrpSpPr>
        <p:grpSpPr>
          <a:xfrm>
            <a:off x="2908757" y="4105176"/>
            <a:ext cx="367162" cy="336116"/>
            <a:chOff x="2908757" y="4289824"/>
            <a:chExt cx="367162" cy="336116"/>
          </a:xfrm>
        </p:grpSpPr>
        <p:sp>
          <p:nvSpPr>
            <p:cNvPr id="14516" name="Google Shape;14516;p74"/>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74"/>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74"/>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74"/>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74"/>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74"/>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74"/>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74"/>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74"/>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74"/>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74"/>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74"/>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74"/>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74"/>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74"/>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74"/>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74"/>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74"/>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4" name="Google Shape;14534;p74"/>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5" name="Google Shape;14535;p74"/>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74"/>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74"/>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74"/>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74"/>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74"/>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74"/>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74"/>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3" name="Google Shape;14543;p74"/>
          <p:cNvGrpSpPr/>
          <p:nvPr/>
        </p:nvGrpSpPr>
        <p:grpSpPr>
          <a:xfrm>
            <a:off x="3082408" y="2734892"/>
            <a:ext cx="368651" cy="310350"/>
            <a:chOff x="3082408" y="2919540"/>
            <a:chExt cx="368651" cy="310350"/>
          </a:xfrm>
        </p:grpSpPr>
        <p:sp>
          <p:nvSpPr>
            <p:cNvPr id="14544" name="Google Shape;14544;p74"/>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74"/>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74"/>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74"/>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8" name="Google Shape;14548;p74"/>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9" name="Google Shape;14549;p74"/>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74"/>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74"/>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74"/>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74"/>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74"/>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74"/>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6" name="Google Shape;14556;p74"/>
          <p:cNvGrpSpPr/>
          <p:nvPr/>
        </p:nvGrpSpPr>
        <p:grpSpPr>
          <a:xfrm>
            <a:off x="7069130" y="2240152"/>
            <a:ext cx="366169" cy="360498"/>
            <a:chOff x="7069130" y="2424800"/>
            <a:chExt cx="366169" cy="360498"/>
          </a:xfrm>
        </p:grpSpPr>
        <p:sp>
          <p:nvSpPr>
            <p:cNvPr id="14557" name="Google Shape;14557;p74"/>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74"/>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74"/>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74"/>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74"/>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74"/>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74"/>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74"/>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5" name="Google Shape;14565;p74"/>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6" name="Google Shape;14566;p74"/>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74"/>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74"/>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74"/>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74"/>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74"/>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74"/>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74"/>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74"/>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74"/>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74"/>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77" name="Google Shape;14577;p74"/>
          <p:cNvGrpSpPr/>
          <p:nvPr/>
        </p:nvGrpSpPr>
        <p:grpSpPr>
          <a:xfrm>
            <a:off x="4885655" y="2240073"/>
            <a:ext cx="281473" cy="360629"/>
            <a:chOff x="4885655" y="2424721"/>
            <a:chExt cx="281473" cy="360629"/>
          </a:xfrm>
        </p:grpSpPr>
        <p:sp>
          <p:nvSpPr>
            <p:cNvPr id="14578" name="Google Shape;14578;p74"/>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74"/>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0" name="Google Shape;14580;p74"/>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1" name="Google Shape;14581;p74"/>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74"/>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74"/>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74"/>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74"/>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74"/>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74"/>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74"/>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9" name="Google Shape;14589;p74"/>
          <p:cNvGrpSpPr/>
          <p:nvPr/>
        </p:nvGrpSpPr>
        <p:grpSpPr>
          <a:xfrm>
            <a:off x="6625609" y="2262129"/>
            <a:ext cx="364130" cy="316726"/>
            <a:chOff x="6625609" y="2446777"/>
            <a:chExt cx="364130" cy="316726"/>
          </a:xfrm>
        </p:grpSpPr>
        <p:sp>
          <p:nvSpPr>
            <p:cNvPr id="14590" name="Google Shape;14590;p74"/>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74"/>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74"/>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74"/>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74"/>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74"/>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74"/>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74"/>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74"/>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74"/>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74"/>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74"/>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2" name="Google Shape;14602;p74"/>
          <p:cNvGrpSpPr/>
          <p:nvPr/>
        </p:nvGrpSpPr>
        <p:grpSpPr>
          <a:xfrm>
            <a:off x="5757644" y="1827703"/>
            <a:ext cx="360628" cy="298825"/>
            <a:chOff x="5757644" y="2012350"/>
            <a:chExt cx="360628" cy="298825"/>
          </a:xfrm>
        </p:grpSpPr>
        <p:sp>
          <p:nvSpPr>
            <p:cNvPr id="14603" name="Google Shape;14603;p74"/>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4" name="Google Shape;14604;p74"/>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74"/>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74"/>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74"/>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74"/>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74"/>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74"/>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74"/>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74"/>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74"/>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74"/>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74"/>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74"/>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74"/>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74"/>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74"/>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74"/>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74"/>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74"/>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74"/>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74"/>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5" name="Google Shape;14625;p74"/>
          <p:cNvGrpSpPr/>
          <p:nvPr/>
        </p:nvGrpSpPr>
        <p:grpSpPr>
          <a:xfrm>
            <a:off x="5317625" y="1798826"/>
            <a:ext cx="360628" cy="356839"/>
            <a:chOff x="5317625" y="1983474"/>
            <a:chExt cx="360628" cy="356839"/>
          </a:xfrm>
        </p:grpSpPr>
        <p:sp>
          <p:nvSpPr>
            <p:cNvPr id="14626" name="Google Shape;14626;p74"/>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7" name="Google Shape;14627;p74"/>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74"/>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74"/>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74"/>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74"/>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74"/>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74"/>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74"/>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74"/>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74"/>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74"/>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74"/>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74"/>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74"/>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74"/>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74"/>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74"/>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74"/>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45" name="Google Shape;14645;p74"/>
          <p:cNvGrpSpPr/>
          <p:nvPr/>
        </p:nvGrpSpPr>
        <p:grpSpPr>
          <a:xfrm>
            <a:off x="6181827" y="2279037"/>
            <a:ext cx="360629" cy="282989"/>
            <a:chOff x="6181827" y="2463685"/>
            <a:chExt cx="360629" cy="282989"/>
          </a:xfrm>
        </p:grpSpPr>
        <p:sp>
          <p:nvSpPr>
            <p:cNvPr id="14646" name="Google Shape;14646;p74"/>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74"/>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74"/>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74"/>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74"/>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74"/>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74"/>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74"/>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74"/>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5" name="Google Shape;14655;p74"/>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6" name="Google Shape;14656;p74"/>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7" name="Google Shape;14657;p74"/>
          <p:cNvGrpSpPr/>
          <p:nvPr/>
        </p:nvGrpSpPr>
        <p:grpSpPr>
          <a:xfrm>
            <a:off x="5346292" y="3156044"/>
            <a:ext cx="291247" cy="360629"/>
            <a:chOff x="5346292" y="3340691"/>
            <a:chExt cx="291247" cy="360628"/>
          </a:xfrm>
        </p:grpSpPr>
        <p:sp>
          <p:nvSpPr>
            <p:cNvPr id="14658" name="Google Shape;14658;p74"/>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74"/>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74"/>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74"/>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74"/>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74"/>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74"/>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74"/>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74"/>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74"/>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74"/>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74"/>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0" name="Google Shape;14670;p74"/>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1" name="Google Shape;14671;p74"/>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74"/>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74"/>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74"/>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74"/>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74"/>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74"/>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74"/>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74"/>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74"/>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74"/>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74"/>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83" name="Google Shape;14683;p74"/>
          <p:cNvGrpSpPr/>
          <p:nvPr/>
        </p:nvGrpSpPr>
        <p:grpSpPr>
          <a:xfrm>
            <a:off x="7969264" y="1797049"/>
            <a:ext cx="337763" cy="360393"/>
            <a:chOff x="7969264" y="1981697"/>
            <a:chExt cx="337763" cy="360393"/>
          </a:xfrm>
        </p:grpSpPr>
        <p:sp>
          <p:nvSpPr>
            <p:cNvPr id="14684" name="Google Shape;14684;p74"/>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74"/>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74"/>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74"/>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74"/>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74"/>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74"/>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1" name="Google Shape;14691;p74"/>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2" name="Google Shape;14692;p74"/>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74"/>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74"/>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74"/>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74"/>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74"/>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74"/>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74"/>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74"/>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74"/>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02" name="Google Shape;14702;p74"/>
          <p:cNvGrpSpPr/>
          <p:nvPr/>
        </p:nvGrpSpPr>
        <p:grpSpPr>
          <a:xfrm>
            <a:off x="5736032" y="2245352"/>
            <a:ext cx="360890" cy="350332"/>
            <a:chOff x="5736032" y="2430000"/>
            <a:chExt cx="360890" cy="350332"/>
          </a:xfrm>
        </p:grpSpPr>
        <p:sp>
          <p:nvSpPr>
            <p:cNvPr id="14703" name="Google Shape;14703;p74"/>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74"/>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74"/>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74"/>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74"/>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74"/>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74"/>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0" name="Google Shape;14710;p74"/>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1" name="Google Shape;14711;p74"/>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74"/>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74"/>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74"/>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74"/>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74"/>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74"/>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74"/>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74"/>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0" name="Google Shape;14720;p74"/>
          <p:cNvGrpSpPr/>
          <p:nvPr/>
        </p:nvGrpSpPr>
        <p:grpSpPr>
          <a:xfrm>
            <a:off x="4877867" y="1811344"/>
            <a:ext cx="360628" cy="331778"/>
            <a:chOff x="4877867" y="1995991"/>
            <a:chExt cx="360628" cy="331778"/>
          </a:xfrm>
        </p:grpSpPr>
        <p:sp>
          <p:nvSpPr>
            <p:cNvPr id="14721" name="Google Shape;14721;p74"/>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74"/>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74"/>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4" name="Google Shape;14724;p74"/>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5" name="Google Shape;14725;p74"/>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6" name="Google Shape;14726;p74"/>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7" name="Google Shape;14727;p74"/>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8" name="Google Shape;14728;p74"/>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9" name="Google Shape;14729;p74"/>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0" name="Google Shape;14730;p74"/>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4"/>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4"/>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4"/>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74"/>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35" name="Google Shape;14735;p74"/>
          <p:cNvGrpSpPr/>
          <p:nvPr/>
        </p:nvGrpSpPr>
        <p:grpSpPr>
          <a:xfrm>
            <a:off x="7050889" y="2728856"/>
            <a:ext cx="363529" cy="339513"/>
            <a:chOff x="7050889" y="2913503"/>
            <a:chExt cx="363529" cy="339513"/>
          </a:xfrm>
        </p:grpSpPr>
        <p:sp>
          <p:nvSpPr>
            <p:cNvPr id="14736" name="Google Shape;14736;p74"/>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4"/>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4"/>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4"/>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74"/>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74"/>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4"/>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4"/>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4" name="Google Shape;14744;p74"/>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5" name="Google Shape;14745;p74"/>
          <p:cNvGrpSpPr/>
          <p:nvPr/>
        </p:nvGrpSpPr>
        <p:grpSpPr>
          <a:xfrm>
            <a:off x="7510900" y="1796814"/>
            <a:ext cx="372937" cy="360629"/>
            <a:chOff x="7510900" y="1981462"/>
            <a:chExt cx="372937" cy="360629"/>
          </a:xfrm>
        </p:grpSpPr>
        <p:sp>
          <p:nvSpPr>
            <p:cNvPr id="14746" name="Google Shape;14746;p74"/>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4"/>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74"/>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74"/>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4"/>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4"/>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4"/>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4"/>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4"/>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4"/>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4"/>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4"/>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4"/>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4"/>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74"/>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74"/>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2" name="Google Shape;14762;p74"/>
          <p:cNvGrpSpPr/>
          <p:nvPr/>
        </p:nvGrpSpPr>
        <p:grpSpPr>
          <a:xfrm>
            <a:off x="6599476" y="2733612"/>
            <a:ext cx="360629" cy="329975"/>
            <a:chOff x="6599476" y="2918260"/>
            <a:chExt cx="360629" cy="329975"/>
          </a:xfrm>
        </p:grpSpPr>
        <p:sp>
          <p:nvSpPr>
            <p:cNvPr id="14763" name="Google Shape;14763;p74"/>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4"/>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74"/>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74"/>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4"/>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4"/>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4"/>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4"/>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74"/>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4"/>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4"/>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4"/>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4"/>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4"/>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74"/>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4"/>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74"/>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74"/>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4"/>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2" name="Google Shape;14782;p74"/>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3" name="Google Shape;14783;p74"/>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4"/>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4"/>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74"/>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4"/>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8" name="Google Shape;14788;p74"/>
          <p:cNvGrpSpPr/>
          <p:nvPr/>
        </p:nvGrpSpPr>
        <p:grpSpPr>
          <a:xfrm>
            <a:off x="5290499" y="2296886"/>
            <a:ext cx="360628" cy="247292"/>
            <a:chOff x="5290499" y="2481533"/>
            <a:chExt cx="360628" cy="247292"/>
          </a:xfrm>
        </p:grpSpPr>
        <p:sp>
          <p:nvSpPr>
            <p:cNvPr id="14789" name="Google Shape;14789;p74"/>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4"/>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4"/>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4"/>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4"/>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4"/>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4"/>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74"/>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7" name="Google Shape;14797;p74"/>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8" name="Google Shape;14798;p74"/>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4"/>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4"/>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4"/>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4"/>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4"/>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4"/>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5" name="Google Shape;14805;p74"/>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6" name="Google Shape;14806;p74"/>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4"/>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4"/>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74"/>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4"/>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74"/>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74"/>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4"/>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4"/>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74"/>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16" name="Google Shape;14816;p74"/>
          <p:cNvGrpSpPr/>
          <p:nvPr/>
        </p:nvGrpSpPr>
        <p:grpSpPr>
          <a:xfrm>
            <a:off x="6201923" y="1796866"/>
            <a:ext cx="351325" cy="360576"/>
            <a:chOff x="6201923" y="1981514"/>
            <a:chExt cx="351325" cy="360576"/>
          </a:xfrm>
        </p:grpSpPr>
        <p:sp>
          <p:nvSpPr>
            <p:cNvPr id="14817" name="Google Shape;14817;p74"/>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4"/>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4"/>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4"/>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74"/>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4"/>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4"/>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24" name="Google Shape;14824;p74"/>
          <p:cNvGrpSpPr/>
          <p:nvPr/>
        </p:nvGrpSpPr>
        <p:grpSpPr>
          <a:xfrm>
            <a:off x="4894461" y="3156044"/>
            <a:ext cx="312884" cy="360785"/>
            <a:chOff x="4894461" y="3340691"/>
            <a:chExt cx="312884" cy="360785"/>
          </a:xfrm>
        </p:grpSpPr>
        <p:sp>
          <p:nvSpPr>
            <p:cNvPr id="14825" name="Google Shape;14825;p74"/>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4"/>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74"/>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74"/>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4"/>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4"/>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4"/>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2" name="Google Shape;14832;p74"/>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3" name="Google Shape;14833;p74"/>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4"/>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4"/>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4"/>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4"/>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74"/>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74"/>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4"/>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1" name="Google Shape;14841;p74"/>
          <p:cNvGrpSpPr/>
          <p:nvPr/>
        </p:nvGrpSpPr>
        <p:grpSpPr>
          <a:xfrm>
            <a:off x="5339237" y="1316603"/>
            <a:ext cx="245541" cy="360628"/>
            <a:chOff x="5339237" y="1501251"/>
            <a:chExt cx="245541" cy="360628"/>
          </a:xfrm>
        </p:grpSpPr>
        <p:sp>
          <p:nvSpPr>
            <p:cNvPr id="14842" name="Google Shape;14842;p74"/>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4"/>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4"/>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4"/>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4"/>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74"/>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8" name="Google Shape;14848;p74"/>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9" name="Google Shape;14849;p74"/>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4"/>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4"/>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4"/>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74"/>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4"/>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74"/>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74"/>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4"/>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74"/>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74"/>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4"/>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4"/>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4"/>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4"/>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4"/>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5" name="Google Shape;14865;p74"/>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6" name="Google Shape;14866;p74"/>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74"/>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4"/>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4"/>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4"/>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4"/>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4"/>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4"/>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74"/>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74"/>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4"/>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4"/>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4"/>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4"/>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74"/>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4"/>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4"/>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3" name="Google Shape;14883;p74"/>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4" name="Google Shape;14884;p74"/>
          <p:cNvGrpSpPr/>
          <p:nvPr/>
        </p:nvGrpSpPr>
        <p:grpSpPr>
          <a:xfrm>
            <a:off x="7959464" y="2289568"/>
            <a:ext cx="370428" cy="261926"/>
            <a:chOff x="7959464" y="2474216"/>
            <a:chExt cx="370428" cy="261926"/>
          </a:xfrm>
        </p:grpSpPr>
        <p:sp>
          <p:nvSpPr>
            <p:cNvPr id="14885" name="Google Shape;14885;p74"/>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4"/>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4"/>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4"/>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4"/>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74"/>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4"/>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4"/>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74"/>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4"/>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4"/>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4"/>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7" name="Google Shape;14897;p74"/>
          <p:cNvGrpSpPr/>
          <p:nvPr/>
        </p:nvGrpSpPr>
        <p:grpSpPr>
          <a:xfrm>
            <a:off x="7518687" y="2273262"/>
            <a:ext cx="360629" cy="294461"/>
            <a:chOff x="7518687" y="2457909"/>
            <a:chExt cx="360629" cy="294461"/>
          </a:xfrm>
        </p:grpSpPr>
        <p:sp>
          <p:nvSpPr>
            <p:cNvPr id="14898" name="Google Shape;14898;p74"/>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4"/>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4"/>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74"/>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4"/>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74"/>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74"/>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4"/>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6" name="Google Shape;14906;p74"/>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7" name="Google Shape;14907;p74"/>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4"/>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4"/>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4"/>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4"/>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4"/>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74"/>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74"/>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74"/>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4"/>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17" name="Google Shape;14917;p74"/>
          <p:cNvGrpSpPr/>
          <p:nvPr/>
        </p:nvGrpSpPr>
        <p:grpSpPr>
          <a:xfrm>
            <a:off x="7086220" y="1796919"/>
            <a:ext cx="343799" cy="360524"/>
            <a:chOff x="7086220" y="1981566"/>
            <a:chExt cx="343799" cy="360524"/>
          </a:xfrm>
        </p:grpSpPr>
        <p:sp>
          <p:nvSpPr>
            <p:cNvPr id="14918" name="Google Shape;14918;p74"/>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4"/>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4"/>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4"/>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4"/>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4"/>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74"/>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4"/>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4"/>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74"/>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74"/>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74"/>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74"/>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74"/>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4"/>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4"/>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4" name="Google Shape;14934;p74"/>
          <p:cNvGrpSpPr/>
          <p:nvPr/>
        </p:nvGrpSpPr>
        <p:grpSpPr>
          <a:xfrm>
            <a:off x="6141112" y="2742915"/>
            <a:ext cx="368416" cy="311369"/>
            <a:chOff x="6141112" y="2927563"/>
            <a:chExt cx="368416" cy="311369"/>
          </a:xfrm>
        </p:grpSpPr>
        <p:sp>
          <p:nvSpPr>
            <p:cNvPr id="14935" name="Google Shape;14935;p74"/>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4"/>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7" name="Google Shape;14937;p74"/>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8" name="Google Shape;14938;p74"/>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74"/>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74"/>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74"/>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42" name="Google Shape;14942;p74"/>
          <p:cNvGrpSpPr/>
          <p:nvPr/>
        </p:nvGrpSpPr>
        <p:grpSpPr>
          <a:xfrm>
            <a:off x="7520699" y="2718298"/>
            <a:ext cx="335489" cy="360629"/>
            <a:chOff x="7520699" y="2902946"/>
            <a:chExt cx="335489" cy="360629"/>
          </a:xfrm>
        </p:grpSpPr>
        <p:sp>
          <p:nvSpPr>
            <p:cNvPr id="14943" name="Google Shape;14943;p74"/>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74"/>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74"/>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74"/>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4"/>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4"/>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4"/>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4"/>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4"/>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4"/>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4"/>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4"/>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74"/>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74"/>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74"/>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8" name="Google Shape;14958;p74"/>
          <p:cNvGrpSpPr/>
          <p:nvPr/>
        </p:nvGrpSpPr>
        <p:grpSpPr>
          <a:xfrm>
            <a:off x="7988340" y="2718298"/>
            <a:ext cx="308886" cy="360628"/>
            <a:chOff x="7988340" y="2902946"/>
            <a:chExt cx="308886" cy="360628"/>
          </a:xfrm>
        </p:grpSpPr>
        <p:sp>
          <p:nvSpPr>
            <p:cNvPr id="14959" name="Google Shape;14959;p74"/>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0" name="Google Shape;14960;p74"/>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74"/>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4"/>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4"/>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74"/>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74"/>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4"/>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4"/>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4"/>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74"/>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74"/>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74"/>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74"/>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3" name="Google Shape;14973;p74"/>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4" name="Google Shape;14974;p74"/>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74"/>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74"/>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74"/>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4"/>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74"/>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74"/>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74"/>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2" name="Google Shape;14982;p74"/>
          <p:cNvGrpSpPr/>
          <p:nvPr/>
        </p:nvGrpSpPr>
        <p:grpSpPr>
          <a:xfrm>
            <a:off x="5690039" y="2718351"/>
            <a:ext cx="362902" cy="360498"/>
            <a:chOff x="5690039" y="2902998"/>
            <a:chExt cx="362902" cy="360498"/>
          </a:xfrm>
        </p:grpSpPr>
        <p:sp>
          <p:nvSpPr>
            <p:cNvPr id="14983" name="Google Shape;14983;p74"/>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4"/>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74"/>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74"/>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7" name="Google Shape;14987;p74"/>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8" name="Google Shape;14988;p74"/>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4"/>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0" name="Google Shape;14990;p74"/>
          <p:cNvGrpSpPr/>
          <p:nvPr/>
        </p:nvGrpSpPr>
        <p:grpSpPr>
          <a:xfrm>
            <a:off x="4871935" y="1316342"/>
            <a:ext cx="258503" cy="360890"/>
            <a:chOff x="4871935" y="1500990"/>
            <a:chExt cx="258503" cy="360890"/>
          </a:xfrm>
        </p:grpSpPr>
        <p:sp>
          <p:nvSpPr>
            <p:cNvPr id="14991" name="Google Shape;14991;p74"/>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4"/>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4"/>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4"/>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4"/>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74"/>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74"/>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8" name="Google Shape;14998;p74"/>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9" name="Google Shape;14999;p74"/>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74"/>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4"/>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4"/>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74"/>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74"/>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05" name="Google Shape;15005;p74"/>
          <p:cNvSpPr/>
          <p:nvPr/>
        </p:nvSpPr>
        <p:spPr>
          <a:xfrm>
            <a:off x="6342646" y="1664375"/>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06" name="Google Shape;15006;p74"/>
          <p:cNvGrpSpPr/>
          <p:nvPr/>
        </p:nvGrpSpPr>
        <p:grpSpPr>
          <a:xfrm>
            <a:off x="6265764" y="1316603"/>
            <a:ext cx="234983" cy="360628"/>
            <a:chOff x="6265764" y="1501251"/>
            <a:chExt cx="234983" cy="360628"/>
          </a:xfrm>
        </p:grpSpPr>
        <p:sp>
          <p:nvSpPr>
            <p:cNvPr id="15007" name="Google Shape;15007;p74"/>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74"/>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4"/>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4"/>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74"/>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74"/>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74"/>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74"/>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74"/>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4"/>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74"/>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8" name="Google Shape;15018;p74"/>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9" name="Google Shape;15019;p74"/>
          <p:cNvGrpSpPr/>
          <p:nvPr/>
        </p:nvGrpSpPr>
        <p:grpSpPr>
          <a:xfrm>
            <a:off x="6193639" y="3217351"/>
            <a:ext cx="360628" cy="238250"/>
            <a:chOff x="6193639" y="3401998"/>
            <a:chExt cx="360628" cy="238250"/>
          </a:xfrm>
        </p:grpSpPr>
        <p:sp>
          <p:nvSpPr>
            <p:cNvPr id="15020" name="Google Shape;15020;p74"/>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4"/>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74"/>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74"/>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4"/>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4"/>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74"/>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74"/>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4"/>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4"/>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4"/>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1" name="Google Shape;15031;p74"/>
          <p:cNvGrpSpPr/>
          <p:nvPr/>
        </p:nvGrpSpPr>
        <p:grpSpPr>
          <a:xfrm>
            <a:off x="5801625" y="1316603"/>
            <a:ext cx="246037" cy="360629"/>
            <a:chOff x="5801625" y="1501251"/>
            <a:chExt cx="246037" cy="360629"/>
          </a:xfrm>
        </p:grpSpPr>
        <p:sp>
          <p:nvSpPr>
            <p:cNvPr id="15032" name="Google Shape;15032;p74"/>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74"/>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74"/>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5" name="Google Shape;15035;p74"/>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6" name="Google Shape;15036;p74"/>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74"/>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74"/>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4"/>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4"/>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4"/>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74"/>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74"/>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74"/>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4"/>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4"/>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4"/>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4"/>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4"/>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4"/>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1" name="Google Shape;15051;p74"/>
          <p:cNvGrpSpPr/>
          <p:nvPr/>
        </p:nvGrpSpPr>
        <p:grpSpPr>
          <a:xfrm>
            <a:off x="6641680" y="1796814"/>
            <a:ext cx="352083" cy="360864"/>
            <a:chOff x="6641680" y="1981462"/>
            <a:chExt cx="352083" cy="360864"/>
          </a:xfrm>
        </p:grpSpPr>
        <p:sp>
          <p:nvSpPr>
            <p:cNvPr id="15052" name="Google Shape;15052;p74"/>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74"/>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74"/>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4"/>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4"/>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4"/>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4"/>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4"/>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74"/>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74"/>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74"/>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74"/>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74"/>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74"/>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6" name="Google Shape;15066;p74"/>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7" name="Google Shape;15067;p74"/>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4"/>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4"/>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74"/>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74"/>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4"/>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4"/>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4"/>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4"/>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4"/>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74"/>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8" name="Google Shape;15078;p74"/>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9" name="Google Shape;15079;p74"/>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80" name="Google Shape;15080;p74"/>
          <p:cNvGrpSpPr/>
          <p:nvPr/>
        </p:nvGrpSpPr>
        <p:grpSpPr>
          <a:xfrm>
            <a:off x="7205332" y="1316603"/>
            <a:ext cx="198032" cy="360629"/>
            <a:chOff x="7205332" y="1501251"/>
            <a:chExt cx="198032" cy="360629"/>
          </a:xfrm>
        </p:grpSpPr>
        <p:sp>
          <p:nvSpPr>
            <p:cNvPr id="15081" name="Google Shape;15081;p74"/>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74"/>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74"/>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74"/>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74"/>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74"/>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74"/>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4"/>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74"/>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74"/>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4"/>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4"/>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74"/>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74"/>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4"/>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4"/>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74"/>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74"/>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74"/>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74"/>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1" name="Google Shape;15101;p74"/>
          <p:cNvGrpSpPr/>
          <p:nvPr/>
        </p:nvGrpSpPr>
        <p:grpSpPr>
          <a:xfrm>
            <a:off x="7688313" y="1316603"/>
            <a:ext cx="153058" cy="360628"/>
            <a:chOff x="7688313" y="1501251"/>
            <a:chExt cx="153058" cy="360628"/>
          </a:xfrm>
        </p:grpSpPr>
        <p:sp>
          <p:nvSpPr>
            <p:cNvPr id="15102" name="Google Shape;15102;p74"/>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4"/>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4"/>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74"/>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4"/>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4"/>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4"/>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9" name="Google Shape;15109;p74"/>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0" name="Google Shape;15110;p74"/>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74"/>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74"/>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4"/>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4"/>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4"/>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74"/>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74"/>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18" name="Google Shape;15118;p74"/>
          <p:cNvGrpSpPr/>
          <p:nvPr/>
        </p:nvGrpSpPr>
        <p:grpSpPr>
          <a:xfrm>
            <a:off x="8150179" y="1316603"/>
            <a:ext cx="150811" cy="360628"/>
            <a:chOff x="8150179" y="1501251"/>
            <a:chExt cx="150811" cy="360628"/>
          </a:xfrm>
        </p:grpSpPr>
        <p:sp>
          <p:nvSpPr>
            <p:cNvPr id="15119" name="Google Shape;15119;p74"/>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4"/>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4"/>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4"/>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74"/>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74"/>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74"/>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74"/>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7" name="Google Shape;15127;p74"/>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128" name="Google Shape;15128;p74"/>
          <p:cNvSpPr/>
          <p:nvPr/>
        </p:nvSpPr>
        <p:spPr>
          <a:xfrm>
            <a:off x="4948085" y="2722297"/>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29" name="Google Shape;15129;p74"/>
          <p:cNvGrpSpPr/>
          <p:nvPr/>
        </p:nvGrpSpPr>
        <p:grpSpPr>
          <a:xfrm>
            <a:off x="4877867" y="2718298"/>
            <a:ext cx="170149" cy="360629"/>
            <a:chOff x="4877867" y="2902946"/>
            <a:chExt cx="170149" cy="360629"/>
          </a:xfrm>
        </p:grpSpPr>
        <p:sp>
          <p:nvSpPr>
            <p:cNvPr id="15130" name="Google Shape;15130;p74"/>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74"/>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74"/>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74"/>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74"/>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74"/>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4"/>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4"/>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74"/>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74"/>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4"/>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4"/>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2" name="Google Shape;15142;p74"/>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3" name="Google Shape;15143;p74"/>
          <p:cNvGrpSpPr/>
          <p:nvPr/>
        </p:nvGrpSpPr>
        <p:grpSpPr>
          <a:xfrm>
            <a:off x="6741689" y="1316028"/>
            <a:ext cx="207962" cy="361203"/>
            <a:chOff x="6741689" y="1500676"/>
            <a:chExt cx="207962" cy="361203"/>
          </a:xfrm>
        </p:grpSpPr>
        <p:sp>
          <p:nvSpPr>
            <p:cNvPr id="15144" name="Google Shape;15144;p74"/>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74"/>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74"/>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74"/>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4"/>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74"/>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74"/>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74"/>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2" name="Google Shape;15152;p74"/>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3" name="Google Shape;15153;p74"/>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74"/>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74"/>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4"/>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4"/>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4"/>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74"/>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74"/>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4"/>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2" name="Google Shape;15162;p74"/>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3" name="Google Shape;15163;p74"/>
          <p:cNvGrpSpPr/>
          <p:nvPr/>
        </p:nvGrpSpPr>
        <p:grpSpPr>
          <a:xfrm>
            <a:off x="5752627" y="3245757"/>
            <a:ext cx="360628" cy="181464"/>
            <a:chOff x="5752627" y="3430404"/>
            <a:chExt cx="360628" cy="181464"/>
          </a:xfrm>
        </p:grpSpPr>
        <p:sp>
          <p:nvSpPr>
            <p:cNvPr id="15164" name="Google Shape;15164;p74"/>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74"/>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74"/>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4"/>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74"/>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74"/>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74"/>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74"/>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74"/>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74"/>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74"/>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4"/>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4"/>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74"/>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74"/>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4"/>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4"/>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74"/>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74"/>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74"/>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4" name="Google Shape;15184;p74"/>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5" name="Google Shape;15185;p74"/>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4"/>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4"/>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4"/>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4"/>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74"/>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74"/>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2" name="Google Shape;15192;p74"/>
          <p:cNvGrpSpPr/>
          <p:nvPr/>
        </p:nvGrpSpPr>
        <p:grpSpPr>
          <a:xfrm>
            <a:off x="5235700" y="2718351"/>
            <a:ext cx="361909" cy="360759"/>
            <a:chOff x="5235700" y="2902998"/>
            <a:chExt cx="361909" cy="360759"/>
          </a:xfrm>
        </p:grpSpPr>
        <p:sp>
          <p:nvSpPr>
            <p:cNvPr id="15193" name="Google Shape;15193;p74"/>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4"/>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74"/>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74"/>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4"/>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74"/>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74"/>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0" name="Google Shape;15200;p74"/>
          <p:cNvGrpSpPr/>
          <p:nvPr/>
        </p:nvGrpSpPr>
        <p:grpSpPr>
          <a:xfrm>
            <a:off x="6634912" y="3210321"/>
            <a:ext cx="360367" cy="252309"/>
            <a:chOff x="6634912" y="3394969"/>
            <a:chExt cx="360367" cy="252309"/>
          </a:xfrm>
        </p:grpSpPr>
        <p:sp>
          <p:nvSpPr>
            <p:cNvPr id="15201" name="Google Shape;15201;p74"/>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74"/>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4"/>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4" name="Google Shape;15204;p74"/>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5" name="Google Shape;15205;p74"/>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74"/>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4"/>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4"/>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4"/>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74"/>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74"/>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74"/>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74"/>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14" name="Google Shape;15214;p74"/>
          <p:cNvGrpSpPr/>
          <p:nvPr/>
        </p:nvGrpSpPr>
        <p:grpSpPr>
          <a:xfrm>
            <a:off x="7059330" y="3156148"/>
            <a:ext cx="377170" cy="360655"/>
            <a:chOff x="7059330" y="3340796"/>
            <a:chExt cx="377170" cy="360655"/>
          </a:xfrm>
        </p:grpSpPr>
        <p:sp>
          <p:nvSpPr>
            <p:cNvPr id="15215" name="Google Shape;15215;p74"/>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74"/>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74"/>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74"/>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74"/>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74"/>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1" name="Google Shape;15221;p74"/>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2" name="Google Shape;15222;p74"/>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4"/>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4"/>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74"/>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74"/>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7" name="Google Shape;15227;p74"/>
          <p:cNvGrpSpPr/>
          <p:nvPr/>
        </p:nvGrpSpPr>
        <p:grpSpPr>
          <a:xfrm>
            <a:off x="7957948" y="3190983"/>
            <a:ext cx="360629" cy="291012"/>
            <a:chOff x="7957948" y="3375631"/>
            <a:chExt cx="360629" cy="291012"/>
          </a:xfrm>
        </p:grpSpPr>
        <p:sp>
          <p:nvSpPr>
            <p:cNvPr id="15228" name="Google Shape;15228;p74"/>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4"/>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74"/>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74"/>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74"/>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74"/>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74"/>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4"/>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4"/>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74"/>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74"/>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74"/>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74"/>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74"/>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2" name="Google Shape;15242;p74"/>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3" name="Google Shape;15243;p74"/>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4"/>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4"/>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6" name="Google Shape;15246;p74"/>
          <p:cNvGrpSpPr/>
          <p:nvPr/>
        </p:nvGrpSpPr>
        <p:grpSpPr>
          <a:xfrm>
            <a:off x="6198656" y="3683241"/>
            <a:ext cx="347562" cy="227954"/>
            <a:chOff x="6198656" y="3867888"/>
            <a:chExt cx="347562" cy="227954"/>
          </a:xfrm>
        </p:grpSpPr>
        <p:sp>
          <p:nvSpPr>
            <p:cNvPr id="15247" name="Google Shape;15247;p74"/>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74"/>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74"/>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74"/>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74"/>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74"/>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74"/>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74"/>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74"/>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4"/>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74"/>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8" name="Google Shape;15258;p74"/>
          <p:cNvGrpSpPr/>
          <p:nvPr/>
        </p:nvGrpSpPr>
        <p:grpSpPr>
          <a:xfrm>
            <a:off x="5706895" y="3634504"/>
            <a:ext cx="349392" cy="325454"/>
            <a:chOff x="5706895" y="3819151"/>
            <a:chExt cx="349392" cy="325454"/>
          </a:xfrm>
        </p:grpSpPr>
        <p:sp>
          <p:nvSpPr>
            <p:cNvPr id="15259" name="Google Shape;15259;p74"/>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4"/>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4"/>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74"/>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74"/>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74"/>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74"/>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74"/>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4"/>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74"/>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74"/>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0" name="Google Shape;15270;p74"/>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1" name="Google Shape;15271;p74"/>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4"/>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74"/>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4" name="Google Shape;15274;p74"/>
          <p:cNvGrpSpPr/>
          <p:nvPr/>
        </p:nvGrpSpPr>
        <p:grpSpPr>
          <a:xfrm>
            <a:off x="7648618" y="3156096"/>
            <a:ext cx="97265" cy="360393"/>
            <a:chOff x="7648618" y="3340744"/>
            <a:chExt cx="97265" cy="360393"/>
          </a:xfrm>
        </p:grpSpPr>
        <p:sp>
          <p:nvSpPr>
            <p:cNvPr id="15275" name="Google Shape;15275;p74"/>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74"/>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74"/>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8" name="Google Shape;15278;p74"/>
          <p:cNvGrpSpPr/>
          <p:nvPr/>
        </p:nvGrpSpPr>
        <p:grpSpPr>
          <a:xfrm>
            <a:off x="7164356" y="3606019"/>
            <a:ext cx="385507" cy="382501"/>
            <a:chOff x="7164356" y="3790667"/>
            <a:chExt cx="385507" cy="382501"/>
          </a:xfrm>
        </p:grpSpPr>
        <p:sp>
          <p:nvSpPr>
            <p:cNvPr id="15279" name="Google Shape;15279;p74"/>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0" name="Google Shape;15280;p74"/>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1" name="Google Shape;15281;p74"/>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74"/>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74"/>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74"/>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74"/>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74"/>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4"/>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4"/>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4"/>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74"/>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74"/>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4"/>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74"/>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74"/>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74"/>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4"/>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7" name="Google Shape;15297;p74"/>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8" name="Google Shape;15298;p74"/>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4"/>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74"/>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74"/>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4"/>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3" name="Google Shape;15303;p74"/>
          <p:cNvGrpSpPr/>
          <p:nvPr/>
        </p:nvGrpSpPr>
        <p:grpSpPr>
          <a:xfrm>
            <a:off x="6670400" y="3641821"/>
            <a:ext cx="387911" cy="310846"/>
            <a:chOff x="6670400" y="3826468"/>
            <a:chExt cx="387911" cy="310846"/>
          </a:xfrm>
        </p:grpSpPr>
        <p:sp>
          <p:nvSpPr>
            <p:cNvPr id="15304" name="Google Shape;15304;p74"/>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5" name="Google Shape;15305;p74"/>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4"/>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74"/>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74"/>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4"/>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4"/>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4"/>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74"/>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74"/>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4"/>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4"/>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4"/>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4"/>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74"/>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74"/>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74"/>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74"/>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2" name="Google Shape;15322;p74"/>
          <p:cNvGrpSpPr/>
          <p:nvPr/>
        </p:nvGrpSpPr>
        <p:grpSpPr>
          <a:xfrm>
            <a:off x="7662181" y="3618798"/>
            <a:ext cx="302823" cy="360498"/>
            <a:chOff x="7662181" y="3803446"/>
            <a:chExt cx="302823" cy="360498"/>
          </a:xfrm>
        </p:grpSpPr>
        <p:sp>
          <p:nvSpPr>
            <p:cNvPr id="15323" name="Google Shape;15323;p74"/>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74"/>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74"/>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6" name="Google Shape;15326;p74"/>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7" name="Google Shape;15327;p74"/>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4"/>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4"/>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74"/>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74"/>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74"/>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33" name="Google Shape;15333;p74"/>
          <p:cNvGrpSpPr/>
          <p:nvPr/>
        </p:nvGrpSpPr>
        <p:grpSpPr>
          <a:xfrm>
            <a:off x="5206562" y="3619347"/>
            <a:ext cx="363895" cy="355663"/>
            <a:chOff x="5206562" y="3803994"/>
            <a:chExt cx="363895" cy="355663"/>
          </a:xfrm>
        </p:grpSpPr>
        <p:sp>
          <p:nvSpPr>
            <p:cNvPr id="15334" name="Google Shape;15334;p74"/>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74"/>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74"/>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74"/>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4"/>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4"/>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4"/>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4"/>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4"/>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74"/>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74"/>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74"/>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74"/>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74"/>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48" name="Google Shape;15348;p74"/>
          <p:cNvSpPr txBox="1"/>
          <p:nvPr/>
        </p:nvSpPr>
        <p:spPr>
          <a:xfrm>
            <a:off x="849675"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Creative Process Icons</a:t>
            </a:r>
            <a:endParaRPr sz="2400">
              <a:solidFill>
                <a:srgbClr val="FFFFFF"/>
              </a:solidFill>
            </a:endParaRPr>
          </a:p>
        </p:txBody>
      </p:sp>
      <p:sp>
        <p:nvSpPr>
          <p:cNvPr id="15349" name="Google Shape;15349;p74"/>
          <p:cNvSpPr txBox="1"/>
          <p:nvPr/>
        </p:nvSpPr>
        <p:spPr>
          <a:xfrm>
            <a:off x="4858400" y="715200"/>
            <a:ext cx="34821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5353"/>
        <p:cNvGrpSpPr/>
        <p:nvPr/>
      </p:nvGrpSpPr>
      <p:grpSpPr>
        <a:xfrm>
          <a:off x="0" y="0"/>
          <a:ext cx="0" cy="0"/>
          <a:chOff x="0" y="0"/>
          <a:chExt cx="0" cy="0"/>
        </a:xfrm>
      </p:grpSpPr>
      <p:grpSp>
        <p:nvGrpSpPr>
          <p:cNvPr id="15354" name="Google Shape;15354;p75"/>
          <p:cNvGrpSpPr/>
          <p:nvPr/>
        </p:nvGrpSpPr>
        <p:grpSpPr>
          <a:xfrm>
            <a:off x="4682526" y="1512217"/>
            <a:ext cx="369948" cy="370132"/>
            <a:chOff x="4682526" y="1512217"/>
            <a:chExt cx="369948" cy="370132"/>
          </a:xfrm>
        </p:grpSpPr>
        <p:sp>
          <p:nvSpPr>
            <p:cNvPr id="15355" name="Google Shape;15355;p75"/>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75"/>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75"/>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75"/>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75"/>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75"/>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75"/>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75"/>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75"/>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5"/>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75"/>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75"/>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75"/>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75"/>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9" name="Google Shape;15369;p75"/>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70" name="Google Shape;15370;p75"/>
          <p:cNvGrpSpPr/>
          <p:nvPr/>
        </p:nvGrpSpPr>
        <p:grpSpPr>
          <a:xfrm>
            <a:off x="3592433" y="1980212"/>
            <a:ext cx="381542" cy="370079"/>
            <a:chOff x="3592433" y="1980212"/>
            <a:chExt cx="381542" cy="370079"/>
          </a:xfrm>
        </p:grpSpPr>
        <p:sp>
          <p:nvSpPr>
            <p:cNvPr id="15371" name="Google Shape;15371;p75"/>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75"/>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75"/>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75"/>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75"/>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75"/>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75"/>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75"/>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75"/>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5"/>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75"/>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75"/>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83" name="Google Shape;15383;p75"/>
          <p:cNvGrpSpPr/>
          <p:nvPr/>
        </p:nvGrpSpPr>
        <p:grpSpPr>
          <a:xfrm>
            <a:off x="1398582" y="2973490"/>
            <a:ext cx="371391" cy="235126"/>
            <a:chOff x="1398582" y="2973490"/>
            <a:chExt cx="371391" cy="235126"/>
          </a:xfrm>
        </p:grpSpPr>
        <p:sp>
          <p:nvSpPr>
            <p:cNvPr id="15384" name="Google Shape;15384;p75"/>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75"/>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5"/>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75"/>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75"/>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75"/>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75"/>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5"/>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5"/>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5"/>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5"/>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75"/>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75"/>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75"/>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75"/>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99" name="Google Shape;15399;p75"/>
          <p:cNvGrpSpPr/>
          <p:nvPr/>
        </p:nvGrpSpPr>
        <p:grpSpPr>
          <a:xfrm>
            <a:off x="850795" y="1512217"/>
            <a:ext cx="370132" cy="370132"/>
            <a:chOff x="850795" y="1512217"/>
            <a:chExt cx="370132" cy="370132"/>
          </a:xfrm>
        </p:grpSpPr>
        <p:sp>
          <p:nvSpPr>
            <p:cNvPr id="15400" name="Google Shape;15400;p75"/>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5"/>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75"/>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3" name="Google Shape;15403;p75"/>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4" name="Google Shape;15404;p75"/>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75"/>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5"/>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5"/>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75"/>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5"/>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5"/>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75"/>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75"/>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75"/>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5"/>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75"/>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75"/>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5"/>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18" name="Google Shape;15418;p75"/>
          <p:cNvGrpSpPr/>
          <p:nvPr/>
        </p:nvGrpSpPr>
        <p:grpSpPr>
          <a:xfrm>
            <a:off x="8038497" y="2906079"/>
            <a:ext cx="236568" cy="370105"/>
            <a:chOff x="8038497" y="2906079"/>
            <a:chExt cx="236568" cy="370105"/>
          </a:xfrm>
        </p:grpSpPr>
        <p:sp>
          <p:nvSpPr>
            <p:cNvPr id="15419" name="Google Shape;15419;p75"/>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75"/>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75"/>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75"/>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3" name="Google Shape;15423;p75"/>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4" name="Google Shape;15424;p75"/>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75"/>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6" name="Google Shape;15426;p75"/>
          <p:cNvGrpSpPr/>
          <p:nvPr/>
        </p:nvGrpSpPr>
        <p:grpSpPr>
          <a:xfrm>
            <a:off x="6324130" y="1566303"/>
            <a:ext cx="370630" cy="261802"/>
            <a:chOff x="6324130" y="1566303"/>
            <a:chExt cx="370630" cy="261802"/>
          </a:xfrm>
        </p:grpSpPr>
        <p:sp>
          <p:nvSpPr>
            <p:cNvPr id="15427" name="Google Shape;15427;p75"/>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75"/>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5"/>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75"/>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75"/>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75"/>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5"/>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5"/>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5"/>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5"/>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75"/>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75"/>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75"/>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5"/>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5"/>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75"/>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75"/>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4" name="Google Shape;15444;p75"/>
          <p:cNvGrpSpPr/>
          <p:nvPr/>
        </p:nvGrpSpPr>
        <p:grpSpPr>
          <a:xfrm>
            <a:off x="5232280" y="2026587"/>
            <a:ext cx="370840" cy="353213"/>
            <a:chOff x="5232280" y="2026587"/>
            <a:chExt cx="370840" cy="353213"/>
          </a:xfrm>
        </p:grpSpPr>
        <p:sp>
          <p:nvSpPr>
            <p:cNvPr id="15445" name="Google Shape;15445;p75"/>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5"/>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5"/>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5"/>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75"/>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75"/>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75"/>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5"/>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75"/>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75"/>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55" name="Google Shape;15455;p75"/>
          <p:cNvGrpSpPr/>
          <p:nvPr/>
        </p:nvGrpSpPr>
        <p:grpSpPr>
          <a:xfrm>
            <a:off x="7968961" y="2435329"/>
            <a:ext cx="379548" cy="365331"/>
            <a:chOff x="7968961" y="2435329"/>
            <a:chExt cx="379548" cy="365331"/>
          </a:xfrm>
        </p:grpSpPr>
        <p:sp>
          <p:nvSpPr>
            <p:cNvPr id="15456" name="Google Shape;15456;p75"/>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75"/>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5"/>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5"/>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75"/>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75"/>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2" name="Google Shape;15462;p75"/>
          <p:cNvGrpSpPr/>
          <p:nvPr/>
        </p:nvGrpSpPr>
        <p:grpSpPr>
          <a:xfrm>
            <a:off x="4136679" y="2115323"/>
            <a:ext cx="373305" cy="223217"/>
            <a:chOff x="4136679" y="2115323"/>
            <a:chExt cx="373305" cy="223217"/>
          </a:xfrm>
        </p:grpSpPr>
        <p:sp>
          <p:nvSpPr>
            <p:cNvPr id="15463" name="Google Shape;15463;p75"/>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4" name="Google Shape;15464;p75"/>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5" name="Google Shape;15465;p75"/>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75"/>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75"/>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75"/>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75"/>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5"/>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5"/>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75"/>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3" name="Google Shape;15473;p75"/>
          <p:cNvGrpSpPr/>
          <p:nvPr/>
        </p:nvGrpSpPr>
        <p:grpSpPr>
          <a:xfrm>
            <a:off x="7423823" y="2464077"/>
            <a:ext cx="372046" cy="307730"/>
            <a:chOff x="7423823" y="2464077"/>
            <a:chExt cx="372046" cy="307730"/>
          </a:xfrm>
        </p:grpSpPr>
        <p:sp>
          <p:nvSpPr>
            <p:cNvPr id="15474" name="Google Shape;15474;p75"/>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75"/>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75"/>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75"/>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75"/>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9" name="Google Shape;15479;p75"/>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0" name="Google Shape;15480;p75"/>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5"/>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5"/>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5"/>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75"/>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75"/>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5"/>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87" name="Google Shape;15487;p75"/>
          <p:cNvGrpSpPr/>
          <p:nvPr/>
        </p:nvGrpSpPr>
        <p:grpSpPr>
          <a:xfrm>
            <a:off x="3882511" y="3365156"/>
            <a:ext cx="295061" cy="370263"/>
            <a:chOff x="3882511" y="3365156"/>
            <a:chExt cx="295061" cy="370263"/>
          </a:xfrm>
        </p:grpSpPr>
        <p:sp>
          <p:nvSpPr>
            <p:cNvPr id="15488" name="Google Shape;15488;p75"/>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75"/>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5"/>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75"/>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75"/>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3" name="Google Shape;15493;p75"/>
          <p:cNvGrpSpPr/>
          <p:nvPr/>
        </p:nvGrpSpPr>
        <p:grpSpPr>
          <a:xfrm>
            <a:off x="5229788" y="1512217"/>
            <a:ext cx="370132" cy="370132"/>
            <a:chOff x="5229788" y="1512217"/>
            <a:chExt cx="370132" cy="370132"/>
          </a:xfrm>
        </p:grpSpPr>
        <p:sp>
          <p:nvSpPr>
            <p:cNvPr id="15494" name="Google Shape;15494;p75"/>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5"/>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5"/>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7" name="Google Shape;15497;p75"/>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8" name="Google Shape;15498;p75"/>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5"/>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5"/>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5"/>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75"/>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75"/>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75"/>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75"/>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75"/>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5"/>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5"/>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5"/>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75"/>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1" name="Google Shape;15511;p75"/>
          <p:cNvGrpSpPr/>
          <p:nvPr/>
        </p:nvGrpSpPr>
        <p:grpSpPr>
          <a:xfrm>
            <a:off x="6041869" y="3365392"/>
            <a:ext cx="373882" cy="370053"/>
            <a:chOff x="6041869" y="3365392"/>
            <a:chExt cx="373882" cy="370053"/>
          </a:xfrm>
        </p:grpSpPr>
        <p:sp>
          <p:nvSpPr>
            <p:cNvPr id="15512" name="Google Shape;15512;p75"/>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5"/>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5"/>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5"/>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5"/>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75"/>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75"/>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75"/>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75"/>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75"/>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22" name="Google Shape;15522;p75"/>
          <p:cNvGrpSpPr/>
          <p:nvPr/>
        </p:nvGrpSpPr>
        <p:grpSpPr>
          <a:xfrm>
            <a:off x="4684309" y="2087493"/>
            <a:ext cx="374748" cy="279140"/>
            <a:chOff x="4684309" y="2087493"/>
            <a:chExt cx="374748" cy="279140"/>
          </a:xfrm>
        </p:grpSpPr>
        <p:sp>
          <p:nvSpPr>
            <p:cNvPr id="15523" name="Google Shape;15523;p75"/>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75"/>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75"/>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75"/>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75"/>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75"/>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5"/>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75"/>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1" name="Google Shape;15531;p75"/>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2" name="Google Shape;15532;p75"/>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75"/>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75"/>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5" name="Google Shape;15535;p75"/>
          <p:cNvGrpSpPr/>
          <p:nvPr/>
        </p:nvGrpSpPr>
        <p:grpSpPr>
          <a:xfrm>
            <a:off x="7521110" y="2906131"/>
            <a:ext cx="175400" cy="370053"/>
            <a:chOff x="7521110" y="2906131"/>
            <a:chExt cx="175400" cy="370053"/>
          </a:xfrm>
        </p:grpSpPr>
        <p:sp>
          <p:nvSpPr>
            <p:cNvPr id="15536" name="Google Shape;15536;p75"/>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5"/>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75"/>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75"/>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5"/>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75"/>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5"/>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75"/>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75"/>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5" name="Google Shape;15545;p75"/>
          <p:cNvGrpSpPr/>
          <p:nvPr/>
        </p:nvGrpSpPr>
        <p:grpSpPr>
          <a:xfrm>
            <a:off x="3586925" y="1523286"/>
            <a:ext cx="371023" cy="347915"/>
            <a:chOff x="3586925" y="1523286"/>
            <a:chExt cx="371023" cy="347915"/>
          </a:xfrm>
        </p:grpSpPr>
        <p:sp>
          <p:nvSpPr>
            <p:cNvPr id="15546" name="Google Shape;15546;p75"/>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5"/>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5"/>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5"/>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75"/>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75"/>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75"/>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75"/>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5"/>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5"/>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5"/>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75"/>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75"/>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5"/>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5"/>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5"/>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75"/>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3" name="Google Shape;15563;p75"/>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4" name="Google Shape;15564;p75"/>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5" name="Google Shape;15565;p75"/>
          <p:cNvGrpSpPr/>
          <p:nvPr/>
        </p:nvGrpSpPr>
        <p:grpSpPr>
          <a:xfrm>
            <a:off x="6876009" y="2475461"/>
            <a:ext cx="370158" cy="285120"/>
            <a:chOff x="6876009" y="2475461"/>
            <a:chExt cx="370158" cy="285120"/>
          </a:xfrm>
        </p:grpSpPr>
        <p:sp>
          <p:nvSpPr>
            <p:cNvPr id="15566" name="Google Shape;15566;p75"/>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75"/>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75"/>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5"/>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75"/>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75"/>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75"/>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75"/>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5"/>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75" name="Google Shape;15575;p75"/>
          <p:cNvGrpSpPr/>
          <p:nvPr/>
        </p:nvGrpSpPr>
        <p:grpSpPr>
          <a:xfrm>
            <a:off x="6328222" y="2445847"/>
            <a:ext cx="370158" cy="344269"/>
            <a:chOff x="6328222" y="2445847"/>
            <a:chExt cx="370158" cy="344269"/>
          </a:xfrm>
        </p:grpSpPr>
        <p:sp>
          <p:nvSpPr>
            <p:cNvPr id="15576" name="Google Shape;15576;p75"/>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75"/>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75"/>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75"/>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5"/>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5"/>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75"/>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75"/>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84" name="Google Shape;15584;p75"/>
          <p:cNvGrpSpPr/>
          <p:nvPr/>
        </p:nvGrpSpPr>
        <p:grpSpPr>
          <a:xfrm>
            <a:off x="5249540" y="2432942"/>
            <a:ext cx="351639" cy="370184"/>
            <a:chOff x="5249540" y="2432942"/>
            <a:chExt cx="351639" cy="370184"/>
          </a:xfrm>
        </p:grpSpPr>
        <p:sp>
          <p:nvSpPr>
            <p:cNvPr id="15585" name="Google Shape;15585;p75"/>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75"/>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75"/>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5"/>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5"/>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75"/>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5"/>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92" name="Google Shape;15592;p75"/>
          <p:cNvGrpSpPr/>
          <p:nvPr/>
        </p:nvGrpSpPr>
        <p:grpSpPr>
          <a:xfrm>
            <a:off x="4137047" y="2482176"/>
            <a:ext cx="371102" cy="271585"/>
            <a:chOff x="4137047" y="2482176"/>
            <a:chExt cx="371102" cy="271585"/>
          </a:xfrm>
        </p:grpSpPr>
        <p:sp>
          <p:nvSpPr>
            <p:cNvPr id="15593" name="Google Shape;15593;p75"/>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5"/>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75"/>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75"/>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5"/>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5"/>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5"/>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75"/>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75"/>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75"/>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5"/>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04" name="Google Shape;15604;p75"/>
          <p:cNvGrpSpPr/>
          <p:nvPr/>
        </p:nvGrpSpPr>
        <p:grpSpPr>
          <a:xfrm>
            <a:off x="4686434" y="2432916"/>
            <a:ext cx="367377" cy="370079"/>
            <a:chOff x="4686434" y="2432916"/>
            <a:chExt cx="367377" cy="370079"/>
          </a:xfrm>
        </p:grpSpPr>
        <p:sp>
          <p:nvSpPr>
            <p:cNvPr id="15605" name="Google Shape;15605;p75"/>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75"/>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5"/>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5"/>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5"/>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75"/>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75"/>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5"/>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5"/>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75"/>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75"/>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16" name="Google Shape;15616;p75"/>
          <p:cNvGrpSpPr/>
          <p:nvPr/>
        </p:nvGrpSpPr>
        <p:grpSpPr>
          <a:xfrm>
            <a:off x="6328222" y="2056306"/>
            <a:ext cx="372099" cy="293986"/>
            <a:chOff x="6328222" y="2056306"/>
            <a:chExt cx="372099" cy="293986"/>
          </a:xfrm>
        </p:grpSpPr>
        <p:sp>
          <p:nvSpPr>
            <p:cNvPr id="15617" name="Google Shape;15617;p75"/>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75"/>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5"/>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5"/>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5"/>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5"/>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5"/>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75"/>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75"/>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26" name="Google Shape;15626;p75"/>
          <p:cNvGrpSpPr/>
          <p:nvPr/>
        </p:nvGrpSpPr>
        <p:grpSpPr>
          <a:xfrm>
            <a:off x="5789327" y="2432968"/>
            <a:ext cx="352531" cy="370132"/>
            <a:chOff x="5789327" y="2432968"/>
            <a:chExt cx="352531" cy="370132"/>
          </a:xfrm>
        </p:grpSpPr>
        <p:sp>
          <p:nvSpPr>
            <p:cNvPr id="15627" name="Google Shape;15627;p75"/>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75"/>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5"/>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75"/>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75"/>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5"/>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5"/>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5"/>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75"/>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75"/>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7" name="Google Shape;15637;p75"/>
          <p:cNvGrpSpPr/>
          <p:nvPr/>
        </p:nvGrpSpPr>
        <p:grpSpPr>
          <a:xfrm>
            <a:off x="874612" y="1980134"/>
            <a:ext cx="322314" cy="370158"/>
            <a:chOff x="874612" y="1980134"/>
            <a:chExt cx="322314" cy="370158"/>
          </a:xfrm>
        </p:grpSpPr>
        <p:sp>
          <p:nvSpPr>
            <p:cNvPr id="15638" name="Google Shape;15638;p75"/>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75"/>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5"/>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75"/>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75"/>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75"/>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75"/>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75"/>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5"/>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75"/>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8" name="Google Shape;15648;p75"/>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9" name="Google Shape;15649;p75"/>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5"/>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5"/>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5"/>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5"/>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75"/>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55" name="Google Shape;15655;p75"/>
          <p:cNvGrpSpPr/>
          <p:nvPr/>
        </p:nvGrpSpPr>
        <p:grpSpPr>
          <a:xfrm>
            <a:off x="3039662" y="2514780"/>
            <a:ext cx="374223" cy="329764"/>
            <a:chOff x="3039662" y="2514780"/>
            <a:chExt cx="374223" cy="329764"/>
          </a:xfrm>
        </p:grpSpPr>
        <p:sp>
          <p:nvSpPr>
            <p:cNvPr id="15656" name="Google Shape;15656;p75"/>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75"/>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75"/>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75"/>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5"/>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75"/>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5"/>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75"/>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4" name="Google Shape;15664;p75"/>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5" name="Google Shape;15665;p75"/>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75"/>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75"/>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75"/>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75"/>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75"/>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5"/>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75"/>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75"/>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74" name="Google Shape;15674;p75"/>
          <p:cNvGrpSpPr/>
          <p:nvPr/>
        </p:nvGrpSpPr>
        <p:grpSpPr>
          <a:xfrm>
            <a:off x="1946369" y="2563122"/>
            <a:ext cx="374066" cy="233395"/>
            <a:chOff x="1946369" y="2563122"/>
            <a:chExt cx="374066" cy="233395"/>
          </a:xfrm>
        </p:grpSpPr>
        <p:sp>
          <p:nvSpPr>
            <p:cNvPr id="15675" name="Google Shape;15675;p75"/>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75"/>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75"/>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5"/>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75"/>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75"/>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75"/>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75"/>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3" name="Google Shape;15683;p75"/>
          <p:cNvGrpSpPr/>
          <p:nvPr/>
        </p:nvGrpSpPr>
        <p:grpSpPr>
          <a:xfrm>
            <a:off x="4135263" y="2906184"/>
            <a:ext cx="374040" cy="370184"/>
            <a:chOff x="4135263" y="2906184"/>
            <a:chExt cx="374040" cy="370184"/>
          </a:xfrm>
        </p:grpSpPr>
        <p:sp>
          <p:nvSpPr>
            <p:cNvPr id="15684" name="Google Shape;15684;p75"/>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5"/>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5"/>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7" name="Google Shape;15687;p75"/>
          <p:cNvGrpSpPr/>
          <p:nvPr/>
        </p:nvGrpSpPr>
        <p:grpSpPr>
          <a:xfrm>
            <a:off x="4683601" y="2906184"/>
            <a:ext cx="372676" cy="370184"/>
            <a:chOff x="4683601" y="2906184"/>
            <a:chExt cx="372676" cy="370184"/>
          </a:xfrm>
        </p:grpSpPr>
        <p:sp>
          <p:nvSpPr>
            <p:cNvPr id="15688" name="Google Shape;15688;p75"/>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9" name="Google Shape;15689;p75"/>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5"/>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75"/>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75"/>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75"/>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94" name="Google Shape;15694;p75"/>
          <p:cNvGrpSpPr/>
          <p:nvPr/>
        </p:nvGrpSpPr>
        <p:grpSpPr>
          <a:xfrm>
            <a:off x="870808" y="2906053"/>
            <a:ext cx="329134" cy="370132"/>
            <a:chOff x="870808" y="2906053"/>
            <a:chExt cx="329134" cy="370132"/>
          </a:xfrm>
        </p:grpSpPr>
        <p:sp>
          <p:nvSpPr>
            <p:cNvPr id="15695" name="Google Shape;15695;p75"/>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75"/>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5"/>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5"/>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5"/>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75"/>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1" name="Google Shape;15701;p75"/>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2" name="Google Shape;15702;p75"/>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5"/>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75"/>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75"/>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5"/>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75"/>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75"/>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75"/>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75"/>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75"/>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75"/>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75"/>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4" name="Google Shape;15714;p75"/>
          <p:cNvGrpSpPr/>
          <p:nvPr/>
        </p:nvGrpSpPr>
        <p:grpSpPr>
          <a:xfrm>
            <a:off x="1943878" y="2909069"/>
            <a:ext cx="374774" cy="364282"/>
            <a:chOff x="1943878" y="2909069"/>
            <a:chExt cx="374774" cy="364282"/>
          </a:xfrm>
        </p:grpSpPr>
        <p:sp>
          <p:nvSpPr>
            <p:cNvPr id="15715" name="Google Shape;15715;p75"/>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6" name="Google Shape;15716;p75"/>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7" name="Google Shape;15717;p75"/>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75"/>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75"/>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75"/>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75"/>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75"/>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5"/>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75"/>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75"/>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75"/>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75"/>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75"/>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5"/>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5"/>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5"/>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75"/>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75"/>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75"/>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75"/>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6" name="Google Shape;15736;p75"/>
          <p:cNvGrpSpPr/>
          <p:nvPr/>
        </p:nvGrpSpPr>
        <p:grpSpPr>
          <a:xfrm>
            <a:off x="1128072" y="3365261"/>
            <a:ext cx="328872" cy="370158"/>
            <a:chOff x="1128072" y="3365261"/>
            <a:chExt cx="328872" cy="370158"/>
          </a:xfrm>
        </p:grpSpPr>
        <p:sp>
          <p:nvSpPr>
            <p:cNvPr id="15737" name="Google Shape;15737;p75"/>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8" name="Google Shape;15738;p75"/>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5"/>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75"/>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75"/>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75"/>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75"/>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75"/>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5"/>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75"/>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75"/>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75"/>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9" name="Google Shape;15749;p75"/>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0" name="Google Shape;15750;p75"/>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75"/>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75"/>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75"/>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75"/>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5"/>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75"/>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75"/>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75"/>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75"/>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75"/>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75"/>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75"/>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75"/>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75"/>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75"/>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5"/>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5"/>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75"/>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75"/>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5"/>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75"/>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75"/>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5"/>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5"/>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5" name="Google Shape;15775;p75"/>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6" name="Google Shape;15776;p75"/>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75"/>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75"/>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75"/>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5"/>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81" name="Google Shape;15781;p75"/>
          <p:cNvGrpSpPr/>
          <p:nvPr/>
        </p:nvGrpSpPr>
        <p:grpSpPr>
          <a:xfrm>
            <a:off x="5776868" y="1515181"/>
            <a:ext cx="370866" cy="364151"/>
            <a:chOff x="5776868" y="1515181"/>
            <a:chExt cx="370866" cy="364151"/>
          </a:xfrm>
        </p:grpSpPr>
        <p:sp>
          <p:nvSpPr>
            <p:cNvPr id="15782" name="Google Shape;15782;p75"/>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75"/>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75"/>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75"/>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75"/>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75"/>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75"/>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75"/>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75"/>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75"/>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75"/>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75"/>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75"/>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75"/>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75"/>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7" name="Google Shape;15797;p75"/>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8" name="Google Shape;15798;p75"/>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9" name="Google Shape;15799;p75"/>
          <p:cNvGrpSpPr/>
          <p:nvPr/>
        </p:nvGrpSpPr>
        <p:grpSpPr>
          <a:xfrm>
            <a:off x="3577849" y="2432942"/>
            <a:ext cx="393660" cy="370079"/>
            <a:chOff x="3577849" y="2432942"/>
            <a:chExt cx="393660" cy="370079"/>
          </a:xfrm>
        </p:grpSpPr>
        <p:sp>
          <p:nvSpPr>
            <p:cNvPr id="15800" name="Google Shape;15800;p75"/>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75"/>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75"/>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75"/>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75"/>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75"/>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75"/>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75"/>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75"/>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75"/>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0" name="Google Shape;15810;p75"/>
          <p:cNvGrpSpPr/>
          <p:nvPr/>
        </p:nvGrpSpPr>
        <p:grpSpPr>
          <a:xfrm>
            <a:off x="2493999" y="2927037"/>
            <a:ext cx="370132" cy="328164"/>
            <a:chOff x="2493999" y="2927037"/>
            <a:chExt cx="370132" cy="328164"/>
          </a:xfrm>
        </p:grpSpPr>
        <p:sp>
          <p:nvSpPr>
            <p:cNvPr id="15811" name="Google Shape;15811;p75"/>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75"/>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5"/>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5"/>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75"/>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75"/>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5"/>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5"/>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5"/>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75"/>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75"/>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75"/>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23" name="Google Shape;15823;p75"/>
          <p:cNvGrpSpPr/>
          <p:nvPr/>
        </p:nvGrpSpPr>
        <p:grpSpPr>
          <a:xfrm>
            <a:off x="3589417" y="2950696"/>
            <a:ext cx="370315" cy="281028"/>
            <a:chOff x="3589417" y="2950696"/>
            <a:chExt cx="370315" cy="281028"/>
          </a:xfrm>
        </p:grpSpPr>
        <p:sp>
          <p:nvSpPr>
            <p:cNvPr id="15824" name="Google Shape;15824;p75"/>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75"/>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5"/>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75"/>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75"/>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75"/>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5"/>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75"/>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5"/>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75"/>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75"/>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75"/>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75"/>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7" name="Google Shape;15837;p75"/>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8" name="Google Shape;15838;p75"/>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75"/>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75"/>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75"/>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75"/>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75"/>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44" name="Google Shape;15844;p75"/>
          <p:cNvGrpSpPr/>
          <p:nvPr/>
        </p:nvGrpSpPr>
        <p:grpSpPr>
          <a:xfrm>
            <a:off x="3032711" y="2911718"/>
            <a:ext cx="396125" cy="359062"/>
            <a:chOff x="3032711" y="2911718"/>
            <a:chExt cx="396125" cy="359062"/>
          </a:xfrm>
        </p:grpSpPr>
        <p:sp>
          <p:nvSpPr>
            <p:cNvPr id="15845" name="Google Shape;15845;p75"/>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75"/>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75"/>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75"/>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75"/>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75"/>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75"/>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75"/>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75"/>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75"/>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75"/>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75"/>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57" name="Google Shape;15857;p75"/>
          <p:cNvGrpSpPr/>
          <p:nvPr/>
        </p:nvGrpSpPr>
        <p:grpSpPr>
          <a:xfrm>
            <a:off x="7417764" y="1513397"/>
            <a:ext cx="373174" cy="367692"/>
            <a:chOff x="7417764" y="1513397"/>
            <a:chExt cx="373174" cy="367692"/>
          </a:xfrm>
        </p:grpSpPr>
        <p:sp>
          <p:nvSpPr>
            <p:cNvPr id="15858" name="Google Shape;15858;p75"/>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5"/>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75"/>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75"/>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75"/>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75"/>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75"/>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75"/>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75"/>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7" name="Google Shape;15867;p75"/>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8" name="Google Shape;15868;p75"/>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75"/>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75"/>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75"/>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75"/>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75"/>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75"/>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5" name="Google Shape;15875;p75"/>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6" name="Google Shape;15876;p75"/>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7" name="Google Shape;15877;p75"/>
          <p:cNvGrpSpPr/>
          <p:nvPr/>
        </p:nvGrpSpPr>
        <p:grpSpPr>
          <a:xfrm>
            <a:off x="6871944" y="1514368"/>
            <a:ext cx="370132" cy="365672"/>
            <a:chOff x="6871944" y="1514368"/>
            <a:chExt cx="370132" cy="365672"/>
          </a:xfrm>
        </p:grpSpPr>
        <p:sp>
          <p:nvSpPr>
            <p:cNvPr id="15878" name="Google Shape;15878;p75"/>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75"/>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75"/>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75"/>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75"/>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75"/>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75"/>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75"/>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75"/>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5"/>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75"/>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9" name="Google Shape;15889;p75"/>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0" name="Google Shape;15890;p75"/>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75"/>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75"/>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75"/>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75"/>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75"/>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96" name="Google Shape;15896;p75"/>
          <p:cNvGrpSpPr/>
          <p:nvPr/>
        </p:nvGrpSpPr>
        <p:grpSpPr>
          <a:xfrm>
            <a:off x="6561931" y="3365261"/>
            <a:ext cx="400375" cy="370184"/>
            <a:chOff x="6561931" y="3365261"/>
            <a:chExt cx="400375" cy="370184"/>
          </a:xfrm>
        </p:grpSpPr>
        <p:sp>
          <p:nvSpPr>
            <p:cNvPr id="15897" name="Google Shape;15897;p75"/>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75"/>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5"/>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75"/>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75"/>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2" name="Google Shape;15902;p75"/>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3" name="Google Shape;15903;p75"/>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75"/>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75"/>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75"/>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75"/>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75"/>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9" name="Google Shape;15909;p75"/>
          <p:cNvGrpSpPr/>
          <p:nvPr/>
        </p:nvGrpSpPr>
        <p:grpSpPr>
          <a:xfrm>
            <a:off x="1942120" y="1985852"/>
            <a:ext cx="378315" cy="358695"/>
            <a:chOff x="1942120" y="1985852"/>
            <a:chExt cx="378315" cy="358695"/>
          </a:xfrm>
        </p:grpSpPr>
        <p:sp>
          <p:nvSpPr>
            <p:cNvPr id="15910" name="Google Shape;15910;p75"/>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75"/>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75"/>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75"/>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75"/>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75"/>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75"/>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75"/>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75"/>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75"/>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75"/>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1" name="Google Shape;15921;p75"/>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2" name="Google Shape;15922;p75"/>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75"/>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75"/>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75"/>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75"/>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75"/>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75"/>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75"/>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0" name="Google Shape;15930;p75"/>
          <p:cNvGrpSpPr/>
          <p:nvPr/>
        </p:nvGrpSpPr>
        <p:grpSpPr>
          <a:xfrm>
            <a:off x="1401415" y="2429218"/>
            <a:ext cx="364282" cy="374197"/>
            <a:chOff x="1401415" y="2429218"/>
            <a:chExt cx="364282" cy="374197"/>
          </a:xfrm>
        </p:grpSpPr>
        <p:sp>
          <p:nvSpPr>
            <p:cNvPr id="15931" name="Google Shape;15931;p75"/>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2" name="Google Shape;15932;p75"/>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75"/>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75"/>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75"/>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75"/>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75"/>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75"/>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75"/>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75"/>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75"/>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75"/>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75"/>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75"/>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75"/>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6" name="Google Shape;15946;p75"/>
          <p:cNvGrpSpPr/>
          <p:nvPr/>
        </p:nvGrpSpPr>
        <p:grpSpPr>
          <a:xfrm>
            <a:off x="7110427" y="3365261"/>
            <a:ext cx="400401" cy="370184"/>
            <a:chOff x="7110427" y="3365261"/>
            <a:chExt cx="400401" cy="370184"/>
          </a:xfrm>
        </p:grpSpPr>
        <p:sp>
          <p:nvSpPr>
            <p:cNvPr id="15947" name="Google Shape;15947;p75"/>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75"/>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9" name="Google Shape;15949;p75"/>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0" name="Google Shape;15950;p75"/>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75"/>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75"/>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75"/>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54" name="Google Shape;15954;p75"/>
          <p:cNvGrpSpPr/>
          <p:nvPr/>
        </p:nvGrpSpPr>
        <p:grpSpPr>
          <a:xfrm>
            <a:off x="7658949" y="3363137"/>
            <a:ext cx="400375" cy="370132"/>
            <a:chOff x="7658949" y="3363137"/>
            <a:chExt cx="400375" cy="370132"/>
          </a:xfrm>
        </p:grpSpPr>
        <p:sp>
          <p:nvSpPr>
            <p:cNvPr id="15955" name="Google Shape;15955;p75"/>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75"/>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75"/>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75"/>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75"/>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0" name="Google Shape;15960;p75"/>
          <p:cNvGrpSpPr/>
          <p:nvPr/>
        </p:nvGrpSpPr>
        <p:grpSpPr>
          <a:xfrm>
            <a:off x="3304481" y="3379389"/>
            <a:ext cx="356623" cy="370105"/>
            <a:chOff x="3307156" y="3365314"/>
            <a:chExt cx="356623" cy="370105"/>
          </a:xfrm>
        </p:grpSpPr>
        <p:sp>
          <p:nvSpPr>
            <p:cNvPr id="15961" name="Google Shape;15961;p75"/>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75"/>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75"/>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75"/>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75"/>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6" name="Google Shape;15966;p75"/>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7" name="Google Shape;15967;p75"/>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75"/>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75"/>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75"/>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75"/>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75"/>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75"/>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75"/>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75"/>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6" name="Google Shape;15976;p75"/>
          <p:cNvGrpSpPr/>
          <p:nvPr/>
        </p:nvGrpSpPr>
        <p:grpSpPr>
          <a:xfrm>
            <a:off x="7422407" y="1980107"/>
            <a:ext cx="372807" cy="370079"/>
            <a:chOff x="7422407" y="1980107"/>
            <a:chExt cx="372807" cy="370079"/>
          </a:xfrm>
        </p:grpSpPr>
        <p:sp>
          <p:nvSpPr>
            <p:cNvPr id="15977" name="Google Shape;15977;p75"/>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8" name="Google Shape;15978;p75"/>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9" name="Google Shape;15979;p75"/>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75"/>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75"/>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75"/>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75"/>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75"/>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75"/>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75"/>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75"/>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75"/>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75"/>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0" name="Google Shape;15990;p75"/>
          <p:cNvGrpSpPr/>
          <p:nvPr/>
        </p:nvGrpSpPr>
        <p:grpSpPr>
          <a:xfrm>
            <a:off x="6916141" y="2906184"/>
            <a:ext cx="289737" cy="370394"/>
            <a:chOff x="6916141" y="2906184"/>
            <a:chExt cx="289737" cy="370394"/>
          </a:xfrm>
        </p:grpSpPr>
        <p:sp>
          <p:nvSpPr>
            <p:cNvPr id="15991" name="Google Shape;15991;p75"/>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2" name="Google Shape;15992;p75"/>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3" name="Google Shape;15993;p75"/>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75"/>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75"/>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75"/>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75"/>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75"/>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75"/>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75"/>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75"/>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75"/>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75"/>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75"/>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75"/>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75"/>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75"/>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75"/>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75"/>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5"/>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75"/>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12" name="Google Shape;16012;p75"/>
          <p:cNvGrpSpPr/>
          <p:nvPr/>
        </p:nvGrpSpPr>
        <p:grpSpPr>
          <a:xfrm>
            <a:off x="7970194" y="2013577"/>
            <a:ext cx="372676" cy="331731"/>
            <a:chOff x="7970194" y="2013577"/>
            <a:chExt cx="372676" cy="331731"/>
          </a:xfrm>
        </p:grpSpPr>
        <p:sp>
          <p:nvSpPr>
            <p:cNvPr id="16013" name="Google Shape;16013;p75"/>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75"/>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75"/>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75"/>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75"/>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75"/>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75"/>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75"/>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75"/>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75"/>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23" name="Google Shape;16023;p75"/>
          <p:cNvGrpSpPr/>
          <p:nvPr/>
        </p:nvGrpSpPr>
        <p:grpSpPr>
          <a:xfrm>
            <a:off x="1416733" y="1512190"/>
            <a:ext cx="332964" cy="370158"/>
            <a:chOff x="1416733" y="1512190"/>
            <a:chExt cx="332964" cy="370158"/>
          </a:xfrm>
        </p:grpSpPr>
        <p:sp>
          <p:nvSpPr>
            <p:cNvPr id="16024" name="Google Shape;16024;p75"/>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75"/>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75"/>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75"/>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75"/>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75"/>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75"/>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75"/>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75"/>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3" name="Google Shape;16033;p75"/>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4" name="Google Shape;16034;p75"/>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75"/>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75"/>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75"/>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75"/>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9" name="Google Shape;16039;p75"/>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0" name="Google Shape;16040;p75"/>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75"/>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75"/>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43" name="Google Shape;16043;p75"/>
          <p:cNvGrpSpPr/>
          <p:nvPr/>
        </p:nvGrpSpPr>
        <p:grpSpPr>
          <a:xfrm>
            <a:off x="5246366" y="2906105"/>
            <a:ext cx="342852" cy="370079"/>
            <a:chOff x="5246366" y="2906105"/>
            <a:chExt cx="342852" cy="370079"/>
          </a:xfrm>
        </p:grpSpPr>
        <p:sp>
          <p:nvSpPr>
            <p:cNvPr id="16044" name="Google Shape;16044;p75"/>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75"/>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75"/>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75"/>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75"/>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75"/>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0" name="Google Shape;16050;p75"/>
          <p:cNvGrpSpPr/>
          <p:nvPr/>
        </p:nvGrpSpPr>
        <p:grpSpPr>
          <a:xfrm>
            <a:off x="849667" y="2434883"/>
            <a:ext cx="371259" cy="366249"/>
            <a:chOff x="849667" y="2434883"/>
            <a:chExt cx="371259" cy="366249"/>
          </a:xfrm>
        </p:grpSpPr>
        <p:sp>
          <p:nvSpPr>
            <p:cNvPr id="16051" name="Google Shape;16051;p75"/>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75"/>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75"/>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75"/>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75"/>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75"/>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75"/>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8" name="Google Shape;16058;p75"/>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9" name="Google Shape;16059;p75"/>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75"/>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75"/>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75"/>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75"/>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64" name="Google Shape;16064;p75"/>
          <p:cNvGrpSpPr/>
          <p:nvPr/>
        </p:nvGrpSpPr>
        <p:grpSpPr>
          <a:xfrm>
            <a:off x="4417026" y="3365366"/>
            <a:ext cx="332728" cy="370053"/>
            <a:chOff x="4417026" y="3365366"/>
            <a:chExt cx="332728" cy="370053"/>
          </a:xfrm>
        </p:grpSpPr>
        <p:sp>
          <p:nvSpPr>
            <p:cNvPr id="16065" name="Google Shape;16065;p75"/>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75"/>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75"/>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75"/>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75"/>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75"/>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75"/>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75"/>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75"/>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75"/>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75"/>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75"/>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75"/>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75"/>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75"/>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75"/>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75"/>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75"/>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83" name="Google Shape;16083;p75"/>
          <p:cNvGrpSpPr/>
          <p:nvPr/>
        </p:nvGrpSpPr>
        <p:grpSpPr>
          <a:xfrm>
            <a:off x="2497068" y="1980186"/>
            <a:ext cx="363994" cy="370105"/>
            <a:chOff x="2497068" y="1980186"/>
            <a:chExt cx="363994" cy="370105"/>
          </a:xfrm>
        </p:grpSpPr>
        <p:sp>
          <p:nvSpPr>
            <p:cNvPr id="16084" name="Google Shape;16084;p75"/>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75"/>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75"/>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75"/>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75"/>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75"/>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75"/>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75"/>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75"/>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75"/>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75"/>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75"/>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5"/>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75"/>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75"/>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75"/>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75"/>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75"/>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75"/>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5"/>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75"/>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5" name="Google Shape;16105;p75"/>
          <p:cNvGrpSpPr/>
          <p:nvPr/>
        </p:nvGrpSpPr>
        <p:grpSpPr>
          <a:xfrm>
            <a:off x="5820278" y="2906158"/>
            <a:ext cx="294904" cy="370027"/>
            <a:chOff x="5820278" y="2906158"/>
            <a:chExt cx="294904" cy="370027"/>
          </a:xfrm>
        </p:grpSpPr>
        <p:sp>
          <p:nvSpPr>
            <p:cNvPr id="16106" name="Google Shape;16106;p75"/>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75"/>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8" name="Google Shape;16108;p75"/>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9" name="Google Shape;16109;p75"/>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75"/>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75"/>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75"/>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13" name="Google Shape;16113;p75"/>
          <p:cNvGrpSpPr/>
          <p:nvPr/>
        </p:nvGrpSpPr>
        <p:grpSpPr>
          <a:xfrm>
            <a:off x="4946819" y="3383229"/>
            <a:ext cx="370132" cy="334223"/>
            <a:chOff x="4946819" y="3383229"/>
            <a:chExt cx="370132" cy="334223"/>
          </a:xfrm>
        </p:grpSpPr>
        <p:sp>
          <p:nvSpPr>
            <p:cNvPr id="16114" name="Google Shape;16114;p75"/>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75"/>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75"/>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75"/>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75"/>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75"/>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0" name="Google Shape;16120;p75"/>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1" name="Google Shape;16121;p75"/>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75"/>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3" name="Google Shape;16123;p75"/>
          <p:cNvGrpSpPr/>
          <p:nvPr/>
        </p:nvGrpSpPr>
        <p:grpSpPr>
          <a:xfrm>
            <a:off x="3038403" y="1539234"/>
            <a:ext cx="375482" cy="316072"/>
            <a:chOff x="3038403" y="1539234"/>
            <a:chExt cx="375482" cy="316072"/>
          </a:xfrm>
        </p:grpSpPr>
        <p:sp>
          <p:nvSpPr>
            <p:cNvPr id="16124" name="Google Shape;16124;p75"/>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25" name="Google Shape;16125;p75"/>
            <p:cNvGrpSpPr/>
            <p:nvPr/>
          </p:nvGrpSpPr>
          <p:grpSpPr>
            <a:xfrm>
              <a:off x="3038403" y="1539234"/>
              <a:ext cx="375482" cy="316072"/>
              <a:chOff x="3038403" y="1539234"/>
              <a:chExt cx="375482" cy="316072"/>
            </a:xfrm>
          </p:grpSpPr>
          <p:sp>
            <p:nvSpPr>
              <p:cNvPr id="16126" name="Google Shape;16126;p75"/>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5"/>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75"/>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75"/>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75"/>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75"/>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75"/>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5"/>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5"/>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35" name="Google Shape;16135;p75"/>
          <p:cNvGrpSpPr/>
          <p:nvPr/>
        </p:nvGrpSpPr>
        <p:grpSpPr>
          <a:xfrm>
            <a:off x="6332865" y="2906131"/>
            <a:ext cx="360846" cy="370184"/>
            <a:chOff x="6332865" y="2906131"/>
            <a:chExt cx="360846" cy="370184"/>
          </a:xfrm>
        </p:grpSpPr>
        <p:sp>
          <p:nvSpPr>
            <p:cNvPr id="16136" name="Google Shape;16136;p75"/>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7" name="Google Shape;16137;p75"/>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8" name="Google Shape;16138;p75"/>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75"/>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75"/>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75"/>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75"/>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3" name="Google Shape;16143;p75"/>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4" name="Google Shape;16144;p75"/>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75"/>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75"/>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7" name="Google Shape;16147;p75"/>
          <p:cNvGrpSpPr/>
          <p:nvPr/>
        </p:nvGrpSpPr>
        <p:grpSpPr>
          <a:xfrm>
            <a:off x="4135079" y="1518066"/>
            <a:ext cx="370132" cy="358223"/>
            <a:chOff x="4135079" y="1518066"/>
            <a:chExt cx="370132" cy="358223"/>
          </a:xfrm>
        </p:grpSpPr>
        <p:sp>
          <p:nvSpPr>
            <p:cNvPr id="16148" name="Google Shape;16148;p75"/>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75"/>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75"/>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75"/>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75"/>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75"/>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75"/>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5" name="Google Shape;16155;p75"/>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6" name="Google Shape;16156;p75"/>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75"/>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75"/>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75"/>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75"/>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75"/>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75"/>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75"/>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75"/>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75"/>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75"/>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7" name="Google Shape;16167;p75"/>
          <p:cNvGrpSpPr/>
          <p:nvPr/>
        </p:nvGrpSpPr>
        <p:grpSpPr>
          <a:xfrm>
            <a:off x="6878869" y="1980134"/>
            <a:ext cx="361240" cy="370158"/>
            <a:chOff x="6878869" y="1980134"/>
            <a:chExt cx="361240" cy="370158"/>
          </a:xfrm>
        </p:grpSpPr>
        <p:sp>
          <p:nvSpPr>
            <p:cNvPr id="16168" name="Google Shape;16168;p75"/>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9" name="Google Shape;16169;p75"/>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75"/>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75"/>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75"/>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75"/>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75"/>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75"/>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75"/>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75"/>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75"/>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75"/>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75"/>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1" name="Google Shape;16181;p75"/>
          <p:cNvGrpSpPr/>
          <p:nvPr/>
        </p:nvGrpSpPr>
        <p:grpSpPr>
          <a:xfrm>
            <a:off x="2493999" y="2550033"/>
            <a:ext cx="370132" cy="259467"/>
            <a:chOff x="2493999" y="2550033"/>
            <a:chExt cx="370132" cy="259467"/>
          </a:xfrm>
        </p:grpSpPr>
        <p:sp>
          <p:nvSpPr>
            <p:cNvPr id="16182" name="Google Shape;16182;p75"/>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3" name="Google Shape;16183;p75"/>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4" name="Google Shape;16184;p75"/>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75"/>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75"/>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75"/>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75"/>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9" name="Google Shape;16189;p75"/>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0" name="Google Shape;16190;p75"/>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75"/>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75"/>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75"/>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75"/>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75"/>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6" name="Google Shape;16196;p75"/>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7" name="Google Shape;16197;p75"/>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75"/>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75"/>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75"/>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1" name="Google Shape;16201;p75"/>
          <p:cNvGrpSpPr/>
          <p:nvPr/>
        </p:nvGrpSpPr>
        <p:grpSpPr>
          <a:xfrm>
            <a:off x="1699703" y="3365261"/>
            <a:ext cx="281054" cy="370158"/>
            <a:chOff x="1699703" y="3365261"/>
            <a:chExt cx="281054" cy="370158"/>
          </a:xfrm>
        </p:grpSpPr>
        <p:sp>
          <p:nvSpPr>
            <p:cNvPr id="16202" name="Google Shape;16202;p75"/>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3" name="Google Shape;16203;p75"/>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75"/>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75"/>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75"/>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7" name="Google Shape;16207;p75"/>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8" name="Google Shape;16208;p75"/>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75"/>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75"/>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75"/>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2" name="Google Shape;16212;p75"/>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3" name="Google Shape;16213;p75"/>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75"/>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5" name="Google Shape;16215;p75"/>
          <p:cNvGrpSpPr/>
          <p:nvPr/>
        </p:nvGrpSpPr>
        <p:grpSpPr>
          <a:xfrm>
            <a:off x="7966810" y="1519430"/>
            <a:ext cx="369974" cy="355626"/>
            <a:chOff x="7966810" y="1519430"/>
            <a:chExt cx="369974" cy="355626"/>
          </a:xfrm>
        </p:grpSpPr>
        <p:sp>
          <p:nvSpPr>
            <p:cNvPr id="16216" name="Google Shape;16216;p75"/>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7" name="Google Shape;16217;p75"/>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75"/>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75"/>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0" name="Google Shape;16220;p75"/>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1" name="Google Shape;16221;p75"/>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75"/>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75"/>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75"/>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75"/>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6" name="Google Shape;16226;p75"/>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7" name="Google Shape;16227;p75"/>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75"/>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75"/>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75"/>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1" name="Google Shape;16231;p75"/>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2" name="Google Shape;16232;p75"/>
          <p:cNvGrpSpPr/>
          <p:nvPr/>
        </p:nvGrpSpPr>
        <p:grpSpPr>
          <a:xfrm>
            <a:off x="2792628" y="3365340"/>
            <a:ext cx="290445" cy="370079"/>
            <a:chOff x="2792628" y="3365340"/>
            <a:chExt cx="290445" cy="370079"/>
          </a:xfrm>
        </p:grpSpPr>
        <p:sp>
          <p:nvSpPr>
            <p:cNvPr id="16233" name="Google Shape;16233;p75"/>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75"/>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75"/>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75"/>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75"/>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75"/>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75"/>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75"/>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75"/>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2" name="Google Shape;16242;p75"/>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3" name="Google Shape;16243;p75"/>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75"/>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5" name="Google Shape;16245;p75"/>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6" name="Google Shape;16246;p75"/>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7" name="Google Shape;16247;p75"/>
          <p:cNvGrpSpPr/>
          <p:nvPr/>
        </p:nvGrpSpPr>
        <p:grpSpPr>
          <a:xfrm>
            <a:off x="1389585" y="1988317"/>
            <a:ext cx="388125" cy="353790"/>
            <a:chOff x="1389585" y="1988317"/>
            <a:chExt cx="388125" cy="353790"/>
          </a:xfrm>
        </p:grpSpPr>
        <p:sp>
          <p:nvSpPr>
            <p:cNvPr id="16248" name="Google Shape;16248;p75"/>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75"/>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75"/>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75"/>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75"/>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75"/>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75"/>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75"/>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75"/>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75"/>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75"/>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9" name="Google Shape;16259;p75"/>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0" name="Google Shape;16260;p75"/>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75"/>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75"/>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75"/>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75"/>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75"/>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75"/>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7" name="Google Shape;16267;p75"/>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8" name="Google Shape;16268;p75"/>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75"/>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0" name="Google Shape;16270;p75"/>
          <p:cNvGrpSpPr/>
          <p:nvPr/>
        </p:nvGrpSpPr>
        <p:grpSpPr>
          <a:xfrm>
            <a:off x="2492924" y="1512190"/>
            <a:ext cx="370158" cy="370158"/>
            <a:chOff x="2492924" y="1512190"/>
            <a:chExt cx="370158" cy="370158"/>
          </a:xfrm>
        </p:grpSpPr>
        <p:sp>
          <p:nvSpPr>
            <p:cNvPr id="16271" name="Google Shape;16271;p75"/>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75"/>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75"/>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75"/>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75"/>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75"/>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75"/>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8" name="Google Shape;16278;p75"/>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9" name="Google Shape;16279;p75"/>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75"/>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75"/>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75"/>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75"/>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75"/>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75"/>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75"/>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75"/>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75"/>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75"/>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75"/>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75"/>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75"/>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3" name="Google Shape;16293;p75"/>
          <p:cNvGrpSpPr/>
          <p:nvPr/>
        </p:nvGrpSpPr>
        <p:grpSpPr>
          <a:xfrm>
            <a:off x="1933569" y="1512243"/>
            <a:ext cx="393975" cy="370105"/>
            <a:chOff x="1933569" y="1512243"/>
            <a:chExt cx="393975" cy="370105"/>
          </a:xfrm>
        </p:grpSpPr>
        <p:sp>
          <p:nvSpPr>
            <p:cNvPr id="16294" name="Google Shape;16294;p75"/>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75"/>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75"/>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75"/>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75"/>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75"/>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75"/>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75"/>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75"/>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75"/>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75"/>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75"/>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75"/>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75"/>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75"/>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75"/>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75"/>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75"/>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75"/>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75"/>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75"/>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5" name="Google Shape;16315;p75"/>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6" name="Google Shape;16316;p75"/>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75"/>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75"/>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75"/>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75"/>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75"/>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2" name="Google Shape;16322;p75"/>
          <p:cNvGrpSpPr/>
          <p:nvPr/>
        </p:nvGrpSpPr>
        <p:grpSpPr>
          <a:xfrm>
            <a:off x="2236106" y="3365392"/>
            <a:ext cx="306471" cy="370000"/>
            <a:chOff x="2236106" y="3365392"/>
            <a:chExt cx="306471" cy="370000"/>
          </a:xfrm>
        </p:grpSpPr>
        <p:sp>
          <p:nvSpPr>
            <p:cNvPr id="16323" name="Google Shape;16323;p75"/>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75"/>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75"/>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75"/>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7" name="Google Shape;16327;p75"/>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8" name="Google Shape;16328;p75"/>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75"/>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75"/>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75"/>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75"/>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75"/>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75"/>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75"/>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75"/>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7" name="Google Shape;16337;p75"/>
          <p:cNvGrpSpPr/>
          <p:nvPr/>
        </p:nvGrpSpPr>
        <p:grpSpPr>
          <a:xfrm>
            <a:off x="5492823" y="3385563"/>
            <a:ext cx="375325" cy="329606"/>
            <a:chOff x="5492823" y="3385563"/>
            <a:chExt cx="375325" cy="329606"/>
          </a:xfrm>
        </p:grpSpPr>
        <p:sp>
          <p:nvSpPr>
            <p:cNvPr id="16338" name="Google Shape;16338;p75"/>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75"/>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75"/>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75"/>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2" name="Google Shape;16342;p75"/>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3" name="Google Shape;16343;p75"/>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75"/>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75"/>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75"/>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75"/>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75"/>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75"/>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75"/>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75"/>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75"/>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75"/>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75"/>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75"/>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75"/>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75"/>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58" name="Google Shape;16358;p75"/>
          <p:cNvGrpSpPr/>
          <p:nvPr/>
        </p:nvGrpSpPr>
        <p:grpSpPr>
          <a:xfrm>
            <a:off x="3041787" y="2001118"/>
            <a:ext cx="370158" cy="328164"/>
            <a:chOff x="3041787" y="2001118"/>
            <a:chExt cx="370158" cy="328164"/>
          </a:xfrm>
        </p:grpSpPr>
        <p:sp>
          <p:nvSpPr>
            <p:cNvPr id="16359" name="Google Shape;16359;p75"/>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75"/>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75"/>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2" name="Google Shape;16362;p75"/>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3" name="Google Shape;16363;p75"/>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4" name="Google Shape;16364;p75"/>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5" name="Google Shape;16365;p75"/>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6" name="Google Shape;16366;p75"/>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7" name="Google Shape;16367;p75"/>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8" name="Google Shape;16368;p75"/>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9" name="Google Shape;16369;p75"/>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0" name="Google Shape;16370;p75"/>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1" name="Google Shape;16371;p75"/>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2" name="Google Shape;16372;p75"/>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3" name="Google Shape;16373;p75"/>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4" name="Google Shape;16374;p75"/>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5" name="Google Shape;16375;p75"/>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6" name="Google Shape;16376;p75"/>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77" name="Google Shape;16377;p75"/>
          <p:cNvGrpSpPr/>
          <p:nvPr/>
        </p:nvGrpSpPr>
        <p:grpSpPr>
          <a:xfrm>
            <a:off x="5779884" y="2039125"/>
            <a:ext cx="372309" cy="328216"/>
            <a:chOff x="5779884" y="2039125"/>
            <a:chExt cx="372309" cy="328216"/>
          </a:xfrm>
        </p:grpSpPr>
        <p:sp>
          <p:nvSpPr>
            <p:cNvPr id="16378" name="Google Shape;16378;p75"/>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9" name="Google Shape;16379;p75"/>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0" name="Google Shape;16380;p75"/>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1" name="Google Shape;16381;p75"/>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2" name="Google Shape;16382;p75"/>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3" name="Google Shape;16383;p75"/>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4" name="Google Shape;16384;p75"/>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5" name="Google Shape;16385;p75"/>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6" name="Google Shape;16386;p75"/>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7" name="Google Shape;16387;p75"/>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8" name="Google Shape;16388;p75"/>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9" name="Google Shape;16389;p75"/>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0" name="Google Shape;16390;p75"/>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91" name="Google Shape;16391;p75"/>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95"/>
        <p:cNvGrpSpPr/>
        <p:nvPr/>
      </p:nvGrpSpPr>
      <p:grpSpPr>
        <a:xfrm>
          <a:off x="0" y="0"/>
          <a:ext cx="0" cy="0"/>
          <a:chOff x="0" y="0"/>
          <a:chExt cx="0" cy="0"/>
        </a:xfrm>
      </p:grpSpPr>
      <p:grpSp>
        <p:nvGrpSpPr>
          <p:cNvPr id="16396" name="Google Shape;16396;p76"/>
          <p:cNvGrpSpPr/>
          <p:nvPr/>
        </p:nvGrpSpPr>
        <p:grpSpPr>
          <a:xfrm>
            <a:off x="878066" y="1981993"/>
            <a:ext cx="354610" cy="372358"/>
            <a:chOff x="878066" y="1981993"/>
            <a:chExt cx="354610" cy="372358"/>
          </a:xfrm>
        </p:grpSpPr>
        <p:sp>
          <p:nvSpPr>
            <p:cNvPr id="16397" name="Google Shape;16397;p76"/>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8" name="Google Shape;16398;p76"/>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9" name="Google Shape;16399;p76"/>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0" name="Google Shape;16400;p76"/>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1" name="Google Shape;16401;p76"/>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2" name="Google Shape;16402;p76"/>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3" name="Google Shape;16403;p76"/>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4" name="Google Shape;16404;p76"/>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5" name="Google Shape;16405;p76"/>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6" name="Google Shape;16406;p76"/>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7" name="Google Shape;16407;p76"/>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8" name="Google Shape;16408;p76"/>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9" name="Google Shape;16409;p76"/>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0" name="Google Shape;16410;p76"/>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1" name="Google Shape;16411;p76"/>
          <p:cNvGrpSpPr/>
          <p:nvPr/>
        </p:nvGrpSpPr>
        <p:grpSpPr>
          <a:xfrm>
            <a:off x="1345794" y="1982386"/>
            <a:ext cx="371650" cy="371624"/>
            <a:chOff x="1345794" y="1982386"/>
            <a:chExt cx="371650" cy="371624"/>
          </a:xfrm>
        </p:grpSpPr>
        <p:sp>
          <p:nvSpPr>
            <p:cNvPr id="16412" name="Google Shape;16412;p76"/>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3" name="Google Shape;16413;p76"/>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4" name="Google Shape;16414;p76"/>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5" name="Google Shape;16415;p76"/>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6" name="Google Shape;16416;p76"/>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7" name="Google Shape;16417;p76"/>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8" name="Google Shape;16418;p76"/>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9" name="Google Shape;16419;p76"/>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0" name="Google Shape;16420;p76"/>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1" name="Google Shape;16421;p76"/>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2" name="Google Shape;16422;p76"/>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3" name="Google Shape;16423;p76"/>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4" name="Google Shape;16424;p76"/>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5" name="Google Shape;16425;p76"/>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6" name="Google Shape;16426;p76"/>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7" name="Google Shape;16427;p76"/>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8" name="Google Shape;16428;p76"/>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9" name="Google Shape;16429;p76"/>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0" name="Google Shape;16430;p76"/>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1" name="Google Shape;16431;p76"/>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2" name="Google Shape;16432;p76"/>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3" name="Google Shape;16433;p76"/>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4" name="Google Shape;16434;p76"/>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5" name="Google Shape;16435;p76"/>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6" name="Google Shape;16436;p76"/>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7" name="Google Shape;16437;p76"/>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8" name="Google Shape;16438;p76"/>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9" name="Google Shape;16439;p76"/>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0" name="Google Shape;16440;p76"/>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1" name="Google Shape;16441;p76"/>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2" name="Google Shape;16442;p76"/>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3" name="Google Shape;16443;p76"/>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4" name="Google Shape;16444;p76"/>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5" name="Google Shape;16445;p76"/>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6" name="Google Shape;16446;p76"/>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7" name="Google Shape;16447;p76"/>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8" name="Google Shape;16448;p76"/>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49" name="Google Shape;16449;p76"/>
          <p:cNvGrpSpPr/>
          <p:nvPr/>
        </p:nvGrpSpPr>
        <p:grpSpPr>
          <a:xfrm>
            <a:off x="1821465" y="1981993"/>
            <a:ext cx="372410" cy="372410"/>
            <a:chOff x="1821465" y="1981993"/>
            <a:chExt cx="372410" cy="372410"/>
          </a:xfrm>
        </p:grpSpPr>
        <p:sp>
          <p:nvSpPr>
            <p:cNvPr id="16450" name="Google Shape;16450;p76"/>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1" name="Google Shape;16451;p76"/>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2" name="Google Shape;16452;p76"/>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3" name="Google Shape;16453;p76"/>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4" name="Google Shape;16454;p76"/>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5" name="Google Shape;16455;p76"/>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6" name="Google Shape;16456;p76"/>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7" name="Google Shape;16457;p76"/>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8" name="Google Shape;16458;p76"/>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9" name="Google Shape;16459;p76"/>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0" name="Google Shape;16460;p76"/>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1" name="Google Shape;16461;p76"/>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2" name="Google Shape;16462;p76"/>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3" name="Google Shape;16463;p76"/>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4" name="Google Shape;16464;p76"/>
          <p:cNvGrpSpPr/>
          <p:nvPr/>
        </p:nvGrpSpPr>
        <p:grpSpPr>
          <a:xfrm>
            <a:off x="2276348" y="1981809"/>
            <a:ext cx="415901" cy="372699"/>
            <a:chOff x="2276348" y="1981809"/>
            <a:chExt cx="415901" cy="372699"/>
          </a:xfrm>
        </p:grpSpPr>
        <p:sp>
          <p:nvSpPr>
            <p:cNvPr id="16465" name="Google Shape;16465;p76"/>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6" name="Google Shape;16466;p76"/>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7" name="Google Shape;16467;p76"/>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8" name="Google Shape;16468;p76"/>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9" name="Google Shape;16469;p76"/>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0" name="Google Shape;16470;p76"/>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1" name="Google Shape;16471;p76"/>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2" name="Google Shape;16472;p76"/>
          <p:cNvGrpSpPr/>
          <p:nvPr/>
        </p:nvGrpSpPr>
        <p:grpSpPr>
          <a:xfrm>
            <a:off x="2774354" y="2009990"/>
            <a:ext cx="372017" cy="316310"/>
            <a:chOff x="2774354" y="2009990"/>
            <a:chExt cx="372017" cy="316310"/>
          </a:xfrm>
        </p:grpSpPr>
        <p:sp>
          <p:nvSpPr>
            <p:cNvPr id="16473" name="Google Shape;16473;p76"/>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4" name="Google Shape;16474;p76"/>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5" name="Google Shape;16475;p76"/>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6" name="Google Shape;16476;p76"/>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7" name="Google Shape;16477;p76"/>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8" name="Google Shape;16478;p76"/>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9" name="Google Shape;16479;p76"/>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0" name="Google Shape;16480;p76"/>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1" name="Google Shape;16481;p76"/>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2" name="Google Shape;16482;p76"/>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3" name="Google Shape;16483;p76"/>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4" name="Google Shape;16484;p76"/>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5" name="Google Shape;16485;p76"/>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6" name="Google Shape;16486;p76"/>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7" name="Google Shape;16487;p76"/>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8" name="Google Shape;16488;p76"/>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9" name="Google Shape;16489;p76"/>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0" name="Google Shape;16490;p76"/>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1" name="Google Shape;16491;p76"/>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2" name="Google Shape;16492;p76"/>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3" name="Google Shape;16493;p76"/>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4" name="Google Shape;16494;p76"/>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5" name="Google Shape;16495;p76"/>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6" name="Google Shape;16496;p76"/>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7" name="Google Shape;16497;p76"/>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8" name="Google Shape;16498;p76"/>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99" name="Google Shape;16499;p76"/>
          <p:cNvGrpSpPr/>
          <p:nvPr/>
        </p:nvGrpSpPr>
        <p:grpSpPr>
          <a:xfrm>
            <a:off x="3722682" y="1981993"/>
            <a:ext cx="375818" cy="372043"/>
            <a:chOff x="3722682" y="1981993"/>
            <a:chExt cx="375818" cy="372043"/>
          </a:xfrm>
        </p:grpSpPr>
        <p:sp>
          <p:nvSpPr>
            <p:cNvPr id="16500" name="Google Shape;16500;p76"/>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1" name="Google Shape;16501;p76"/>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2" name="Google Shape;16502;p76"/>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3" name="Google Shape;16503;p76"/>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4" name="Google Shape;16504;p76"/>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5" name="Google Shape;16505;p76"/>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6" name="Google Shape;16506;p76"/>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7" name="Google Shape;16507;p76"/>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8" name="Google Shape;16508;p76"/>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9" name="Google Shape;16509;p76"/>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0" name="Google Shape;16510;p76"/>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1" name="Google Shape;16511;p76"/>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2" name="Google Shape;16512;p76"/>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3" name="Google Shape;16513;p76"/>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4" name="Google Shape;16514;p76"/>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15" name="Google Shape;16515;p76"/>
          <p:cNvGrpSpPr/>
          <p:nvPr/>
        </p:nvGrpSpPr>
        <p:grpSpPr>
          <a:xfrm>
            <a:off x="4201394" y="1981809"/>
            <a:ext cx="373538" cy="372305"/>
            <a:chOff x="4201394" y="1981809"/>
            <a:chExt cx="373538" cy="372305"/>
          </a:xfrm>
        </p:grpSpPr>
        <p:sp>
          <p:nvSpPr>
            <p:cNvPr id="16516" name="Google Shape;16516;p76"/>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7" name="Google Shape;16517;p76"/>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8" name="Google Shape;16518;p76"/>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9" name="Google Shape;16519;p76"/>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0" name="Google Shape;16520;p76"/>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1" name="Google Shape;16521;p76"/>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2" name="Google Shape;16522;p76"/>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3" name="Google Shape;16523;p76"/>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4" name="Google Shape;16524;p76"/>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5" name="Google Shape;16525;p76"/>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6" name="Google Shape;16526;p76"/>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7" name="Google Shape;16527;p76"/>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8" name="Google Shape;16528;p76"/>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9" name="Google Shape;16529;p76"/>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0" name="Google Shape;16530;p76"/>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1" name="Google Shape;16531;p76"/>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2" name="Google Shape;16532;p76"/>
          <p:cNvGrpSpPr/>
          <p:nvPr/>
        </p:nvGrpSpPr>
        <p:grpSpPr>
          <a:xfrm>
            <a:off x="4659658" y="1500266"/>
            <a:ext cx="422743" cy="377784"/>
            <a:chOff x="4659658" y="1500266"/>
            <a:chExt cx="422743" cy="377784"/>
          </a:xfrm>
        </p:grpSpPr>
        <p:sp>
          <p:nvSpPr>
            <p:cNvPr id="16533" name="Google Shape;16533;p76"/>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4" name="Google Shape;16534;p76"/>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5" name="Google Shape;16535;p76"/>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6" name="Google Shape;16536;p76"/>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7" name="Google Shape;16537;p76"/>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8" name="Google Shape;16538;p76"/>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9" name="Google Shape;16539;p76"/>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0" name="Google Shape;16540;p76"/>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1" name="Google Shape;16541;p76"/>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2" name="Google Shape;16542;p76"/>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3" name="Google Shape;16543;p76"/>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4" name="Google Shape;16544;p76"/>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5" name="Google Shape;16545;p76"/>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6" name="Google Shape;16546;p76"/>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7" name="Google Shape;16547;p76"/>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8" name="Google Shape;16548;p76"/>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9" name="Google Shape;16549;p76"/>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50" name="Google Shape;16550;p76"/>
          <p:cNvGrpSpPr/>
          <p:nvPr/>
        </p:nvGrpSpPr>
        <p:grpSpPr>
          <a:xfrm>
            <a:off x="5211406" y="1513504"/>
            <a:ext cx="260394" cy="351202"/>
            <a:chOff x="5211406" y="1513504"/>
            <a:chExt cx="260394" cy="351202"/>
          </a:xfrm>
        </p:grpSpPr>
        <p:sp>
          <p:nvSpPr>
            <p:cNvPr id="16551" name="Google Shape;16551;p76"/>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2" name="Google Shape;16552;p76"/>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3" name="Google Shape;16553;p76"/>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4" name="Google Shape;16554;p76"/>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5" name="Google Shape;16555;p76"/>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6" name="Google Shape;16556;p76"/>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7" name="Google Shape;16557;p76"/>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8" name="Google Shape;16558;p76"/>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9" name="Google Shape;16559;p76"/>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0" name="Google Shape;16560;p76"/>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1" name="Google Shape;16561;p76"/>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2" name="Google Shape;16562;p76"/>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3" name="Google Shape;16563;p76"/>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64" name="Google Shape;16564;p76"/>
          <p:cNvGrpSpPr/>
          <p:nvPr/>
        </p:nvGrpSpPr>
        <p:grpSpPr>
          <a:xfrm>
            <a:off x="5632602" y="1513216"/>
            <a:ext cx="366722" cy="351779"/>
            <a:chOff x="5632602" y="1513216"/>
            <a:chExt cx="366722" cy="351779"/>
          </a:xfrm>
        </p:grpSpPr>
        <p:sp>
          <p:nvSpPr>
            <p:cNvPr id="16565" name="Google Shape;16565;p76"/>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6" name="Google Shape;16566;p76"/>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7" name="Google Shape;16567;p76"/>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8" name="Google Shape;16568;p76"/>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9" name="Google Shape;16569;p76"/>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0" name="Google Shape;16570;p76"/>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1" name="Google Shape;16571;p76"/>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2" name="Google Shape;16572;p76"/>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73" name="Google Shape;16573;p76"/>
          <p:cNvGrpSpPr/>
          <p:nvPr/>
        </p:nvGrpSpPr>
        <p:grpSpPr>
          <a:xfrm>
            <a:off x="6089372" y="1527136"/>
            <a:ext cx="401902" cy="323965"/>
            <a:chOff x="6089372" y="1527136"/>
            <a:chExt cx="401902" cy="323965"/>
          </a:xfrm>
        </p:grpSpPr>
        <p:sp>
          <p:nvSpPr>
            <p:cNvPr id="16574" name="Google Shape;16574;p76"/>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5" name="Google Shape;16575;p76"/>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6" name="Google Shape;16576;p76"/>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7" name="Google Shape;16577;p76"/>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8" name="Google Shape;16578;p76"/>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9" name="Google Shape;16579;p76"/>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0" name="Google Shape;16580;p76"/>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1" name="Google Shape;16581;p76"/>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2" name="Google Shape;16582;p76"/>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3" name="Google Shape;16583;p76"/>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4" name="Google Shape;16584;p76"/>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5" name="Google Shape;16585;p76"/>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6" name="Google Shape;16586;p76"/>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7" name="Google Shape;16587;p76"/>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8" name="Google Shape;16588;p76"/>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9" name="Google Shape;16589;p76"/>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0" name="Google Shape;16590;p76"/>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1" name="Google Shape;16591;p76"/>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2" name="Google Shape;16592;p76"/>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3" name="Google Shape;16593;p76"/>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4" name="Google Shape;16594;p76"/>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5" name="Google Shape;16595;p76"/>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6" name="Google Shape;16596;p76"/>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7" name="Google Shape;16597;p76"/>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8" name="Google Shape;16598;p76"/>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9" name="Google Shape;16599;p76"/>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0" name="Google Shape;16600;p76"/>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1" name="Google Shape;16601;p76"/>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2" name="Google Shape;16602;p76"/>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3" name="Google Shape;16603;p76"/>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04" name="Google Shape;16604;p76"/>
          <p:cNvGrpSpPr/>
          <p:nvPr/>
        </p:nvGrpSpPr>
        <p:grpSpPr>
          <a:xfrm>
            <a:off x="6579435" y="1527897"/>
            <a:ext cx="370103" cy="322445"/>
            <a:chOff x="6579435" y="1527897"/>
            <a:chExt cx="370103" cy="322445"/>
          </a:xfrm>
        </p:grpSpPr>
        <p:sp>
          <p:nvSpPr>
            <p:cNvPr id="16605" name="Google Shape;16605;p76"/>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6" name="Google Shape;16606;p76"/>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7" name="Google Shape;16607;p76"/>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8" name="Google Shape;16608;p76"/>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9" name="Google Shape;16609;p76"/>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0" name="Google Shape;16610;p76"/>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1" name="Google Shape;16611;p76"/>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2" name="Google Shape;16612;p76"/>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3" name="Google Shape;16613;p76"/>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4" name="Google Shape;16614;p76"/>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5" name="Google Shape;16615;p76"/>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6" name="Google Shape;16616;p76"/>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7" name="Google Shape;16617;p76"/>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8" name="Google Shape;16618;p76"/>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9" name="Google Shape;16619;p76"/>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0" name="Google Shape;16620;p76"/>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1" name="Google Shape;16621;p76"/>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2" name="Google Shape;16622;p76"/>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3" name="Google Shape;16623;p76"/>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4" name="Google Shape;16624;p76"/>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5" name="Google Shape;16625;p76"/>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6" name="Google Shape;16626;p76"/>
          <p:cNvGrpSpPr/>
          <p:nvPr/>
        </p:nvGrpSpPr>
        <p:grpSpPr>
          <a:xfrm>
            <a:off x="6988887" y="1538854"/>
            <a:ext cx="499920" cy="300136"/>
            <a:chOff x="6988887" y="1538854"/>
            <a:chExt cx="499920" cy="300136"/>
          </a:xfrm>
        </p:grpSpPr>
        <p:sp>
          <p:nvSpPr>
            <p:cNvPr id="16627" name="Google Shape;16627;p76"/>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8" name="Google Shape;16628;p76"/>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9" name="Google Shape;16629;p76"/>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0" name="Google Shape;16630;p76"/>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1" name="Google Shape;16631;p76"/>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2" name="Google Shape;16632;p76"/>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3" name="Google Shape;16633;p76"/>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4" name="Google Shape;16634;p76"/>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5" name="Google Shape;16635;p76"/>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6" name="Google Shape;16636;p76"/>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7" name="Google Shape;16637;p76"/>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8" name="Google Shape;16638;p76"/>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9" name="Google Shape;16639;p76"/>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0" name="Google Shape;16640;p76"/>
          <p:cNvGrpSpPr/>
          <p:nvPr/>
        </p:nvGrpSpPr>
        <p:grpSpPr>
          <a:xfrm>
            <a:off x="8050359" y="1520687"/>
            <a:ext cx="279321" cy="336837"/>
            <a:chOff x="8050359" y="1520687"/>
            <a:chExt cx="279321" cy="336837"/>
          </a:xfrm>
        </p:grpSpPr>
        <p:sp>
          <p:nvSpPr>
            <p:cNvPr id="16641" name="Google Shape;16641;p76"/>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2" name="Google Shape;16642;p76"/>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3" name="Google Shape;16643;p76"/>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4" name="Google Shape;16644;p76"/>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5" name="Google Shape;16645;p76"/>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6" name="Google Shape;16646;p76"/>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7" name="Google Shape;16647;p76"/>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8" name="Google Shape;16648;p76"/>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9" name="Google Shape;16649;p76"/>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0" name="Google Shape;16650;p76"/>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1" name="Google Shape;16651;p76"/>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2" name="Google Shape;16652;p76"/>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3" name="Google Shape;16653;p76"/>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54" name="Google Shape;16654;p76"/>
          <p:cNvGrpSpPr/>
          <p:nvPr/>
        </p:nvGrpSpPr>
        <p:grpSpPr>
          <a:xfrm>
            <a:off x="6093907" y="2461832"/>
            <a:ext cx="364441" cy="339091"/>
            <a:chOff x="6093907" y="2461832"/>
            <a:chExt cx="364441" cy="339091"/>
          </a:xfrm>
        </p:grpSpPr>
        <p:sp>
          <p:nvSpPr>
            <p:cNvPr id="16655" name="Google Shape;16655;p76"/>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6" name="Google Shape;16656;p76"/>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7" name="Google Shape;16657;p76"/>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8" name="Google Shape;16658;p76"/>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9" name="Google Shape;16659;p76"/>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0" name="Google Shape;16660;p76"/>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1" name="Google Shape;16661;p76"/>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2" name="Google Shape;16662;p76"/>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3" name="Google Shape;16663;p76"/>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4" name="Google Shape;16664;p76"/>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5" name="Google Shape;16665;p76"/>
          <p:cNvGrpSpPr/>
          <p:nvPr/>
        </p:nvGrpSpPr>
        <p:grpSpPr>
          <a:xfrm>
            <a:off x="4676331" y="1980866"/>
            <a:ext cx="377680" cy="377680"/>
            <a:chOff x="4676331" y="1980866"/>
            <a:chExt cx="377680" cy="377680"/>
          </a:xfrm>
        </p:grpSpPr>
        <p:sp>
          <p:nvSpPr>
            <p:cNvPr id="16666" name="Google Shape;16666;p76"/>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7" name="Google Shape;16667;p76"/>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8" name="Google Shape;16668;p76"/>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9" name="Google Shape;16669;p76"/>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0" name="Google Shape;16670;p76"/>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1" name="Google Shape;16671;p76"/>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2" name="Google Shape;16672;p76"/>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3" name="Google Shape;16673;p76"/>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4" name="Google Shape;16674;p76"/>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5" name="Google Shape;16675;p76"/>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6" name="Google Shape;16676;p76"/>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7" name="Google Shape;16677;p76"/>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8" name="Google Shape;16678;p76"/>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9" name="Google Shape;16679;p76"/>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0" name="Google Shape;16680;p76"/>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1" name="Google Shape;16681;p76"/>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2" name="Google Shape;16682;p76"/>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3" name="Google Shape;16683;p76"/>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4" name="Google Shape;16684;p76"/>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5" name="Google Shape;16685;p76"/>
          <p:cNvGrpSpPr/>
          <p:nvPr/>
        </p:nvGrpSpPr>
        <p:grpSpPr>
          <a:xfrm>
            <a:off x="7526242" y="1522968"/>
            <a:ext cx="357651" cy="332275"/>
            <a:chOff x="7526242" y="1522968"/>
            <a:chExt cx="357651" cy="332275"/>
          </a:xfrm>
        </p:grpSpPr>
        <p:sp>
          <p:nvSpPr>
            <p:cNvPr id="16686" name="Google Shape;16686;p76"/>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7" name="Google Shape;16687;p76"/>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8" name="Google Shape;16688;p76"/>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9" name="Google Shape;16689;p76"/>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0" name="Google Shape;16690;p76"/>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1" name="Google Shape;16691;p76"/>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2" name="Google Shape;16692;p76"/>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3" name="Google Shape;16693;p76"/>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4" name="Google Shape;16694;p76"/>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5" name="Google Shape;16695;p76"/>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6" name="Google Shape;16696;p76"/>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7" name="Google Shape;16697;p76"/>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8" name="Google Shape;16698;p76"/>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9" name="Google Shape;16699;p76"/>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0" name="Google Shape;16700;p76"/>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1" name="Google Shape;16701;p76"/>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02" name="Google Shape;16702;p76"/>
          <p:cNvGrpSpPr/>
          <p:nvPr/>
        </p:nvGrpSpPr>
        <p:grpSpPr>
          <a:xfrm>
            <a:off x="3250786" y="1982386"/>
            <a:ext cx="371650" cy="371624"/>
            <a:chOff x="3250786" y="1982386"/>
            <a:chExt cx="371650" cy="371624"/>
          </a:xfrm>
        </p:grpSpPr>
        <p:sp>
          <p:nvSpPr>
            <p:cNvPr id="16703" name="Google Shape;16703;p76"/>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4" name="Google Shape;16704;p76"/>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5" name="Google Shape;16705;p76"/>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6" name="Google Shape;16706;p76"/>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7" name="Google Shape;16707;p76"/>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8" name="Google Shape;16708;p76"/>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9" name="Google Shape;16709;p76"/>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0" name="Google Shape;16710;p76"/>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1" name="Google Shape;16711;p76"/>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2" name="Google Shape;16712;p76"/>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3" name="Google Shape;16713;p76"/>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4" name="Google Shape;16714;p76"/>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5" name="Google Shape;16715;p76"/>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6" name="Google Shape;16716;p76"/>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7" name="Google Shape;16717;p76"/>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8" name="Google Shape;16718;p76"/>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9" name="Google Shape;16719;p76"/>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0" name="Google Shape;16720;p76"/>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1" name="Google Shape;16721;p76"/>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2" name="Google Shape;16722;p76"/>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3" name="Google Shape;16723;p76"/>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4" name="Google Shape;16724;p76"/>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5" name="Google Shape;16725;p76"/>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6" name="Google Shape;16726;p76"/>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7" name="Google Shape;16727;p76"/>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8" name="Google Shape;16728;p76"/>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9" name="Google Shape;16729;p76"/>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0" name="Google Shape;16730;p76"/>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1" name="Google Shape;16731;p76"/>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2" name="Google Shape;16732;p76"/>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3" name="Google Shape;16733;p76"/>
          <p:cNvGrpSpPr/>
          <p:nvPr/>
        </p:nvGrpSpPr>
        <p:grpSpPr>
          <a:xfrm>
            <a:off x="1342386" y="2916322"/>
            <a:ext cx="373538" cy="331515"/>
            <a:chOff x="1342386" y="2916322"/>
            <a:chExt cx="373538" cy="331515"/>
          </a:xfrm>
        </p:grpSpPr>
        <p:sp>
          <p:nvSpPr>
            <p:cNvPr id="16734" name="Google Shape;16734;p76"/>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5" name="Google Shape;16735;p76"/>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6" name="Google Shape;16736;p76"/>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7" name="Google Shape;16737;p76"/>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8" name="Google Shape;16738;p76"/>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9" name="Google Shape;16739;p76"/>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0" name="Google Shape;16740;p76"/>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1" name="Google Shape;16741;p76"/>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2" name="Google Shape;16742;p76"/>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3" name="Google Shape;16743;p76"/>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4" name="Google Shape;16744;p76"/>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45" name="Google Shape;16745;p76"/>
          <p:cNvGrpSpPr/>
          <p:nvPr/>
        </p:nvGrpSpPr>
        <p:grpSpPr>
          <a:xfrm>
            <a:off x="2294122" y="2946600"/>
            <a:ext cx="373931" cy="271351"/>
            <a:chOff x="2294122" y="2946600"/>
            <a:chExt cx="373931" cy="271351"/>
          </a:xfrm>
        </p:grpSpPr>
        <p:sp>
          <p:nvSpPr>
            <p:cNvPr id="16746" name="Google Shape;16746;p76"/>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7" name="Google Shape;16747;p76"/>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8" name="Google Shape;16748;p76"/>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9" name="Google Shape;16749;p76"/>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0" name="Google Shape;16750;p76"/>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1" name="Google Shape;16751;p76"/>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2" name="Google Shape;16752;p76"/>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3" name="Google Shape;16753;p76"/>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4" name="Google Shape;16754;p76"/>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5" name="Google Shape;16755;p76"/>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6" name="Google Shape;16756;p76"/>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7" name="Google Shape;16757;p76"/>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8" name="Google Shape;16758;p76"/>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9" name="Google Shape;16759;p76"/>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0" name="Google Shape;16760;p76"/>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1" name="Google Shape;16761;p76"/>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2" name="Google Shape;16762;p76"/>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3" name="Google Shape;16763;p76"/>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4" name="Google Shape;16764;p76"/>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5" name="Google Shape;16765;p76"/>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6" name="Google Shape;16766;p76"/>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7" name="Google Shape;16767;p76"/>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8" name="Google Shape;16768;p76"/>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9" name="Google Shape;16769;p76"/>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0" name="Google Shape;16770;p76"/>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1" name="Google Shape;16771;p76"/>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2" name="Google Shape;16772;p76"/>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3" name="Google Shape;16773;p76"/>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4" name="Google Shape;16774;p76"/>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5" name="Google Shape;16775;p76"/>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6" name="Google Shape;16776;p76"/>
          <p:cNvGrpSpPr/>
          <p:nvPr/>
        </p:nvGrpSpPr>
        <p:grpSpPr>
          <a:xfrm>
            <a:off x="2769819" y="2907251"/>
            <a:ext cx="373905" cy="349682"/>
            <a:chOff x="2769819" y="2907251"/>
            <a:chExt cx="373905" cy="349682"/>
          </a:xfrm>
        </p:grpSpPr>
        <p:sp>
          <p:nvSpPr>
            <p:cNvPr id="16777" name="Google Shape;16777;p76"/>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8" name="Google Shape;16778;p76"/>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9" name="Google Shape;16779;p76"/>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0" name="Google Shape;16780;p76"/>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1" name="Google Shape;16781;p76"/>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2" name="Google Shape;16782;p76"/>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3" name="Google Shape;16783;p76"/>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4" name="Google Shape;16784;p76"/>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5" name="Google Shape;16785;p76"/>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6" name="Google Shape;16786;p76"/>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7" name="Google Shape;16787;p76"/>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8" name="Google Shape;16788;p76"/>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9" name="Google Shape;16789;p76"/>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0" name="Google Shape;16790;p76"/>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1" name="Google Shape;16791;p76"/>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2" name="Google Shape;16792;p76"/>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3" name="Google Shape;16793;p76"/>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4" name="Google Shape;16794;p76"/>
          <p:cNvGrpSpPr/>
          <p:nvPr/>
        </p:nvGrpSpPr>
        <p:grpSpPr>
          <a:xfrm>
            <a:off x="3246251" y="2895245"/>
            <a:ext cx="375792" cy="373800"/>
            <a:chOff x="3246251" y="2895245"/>
            <a:chExt cx="375792" cy="373800"/>
          </a:xfrm>
        </p:grpSpPr>
        <p:sp>
          <p:nvSpPr>
            <p:cNvPr id="16795" name="Google Shape;16795;p76"/>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6" name="Google Shape;16796;p76"/>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7" name="Google Shape;16797;p76"/>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8" name="Google Shape;16798;p76"/>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9" name="Google Shape;16799;p76"/>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0" name="Google Shape;16800;p76"/>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1" name="Google Shape;16801;p76"/>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2" name="Google Shape;16802;p76"/>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3" name="Google Shape;16803;p76"/>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4" name="Google Shape;16804;p76"/>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5" name="Google Shape;16805;p76"/>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6" name="Google Shape;16806;p76"/>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7" name="Google Shape;16807;p76"/>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8" name="Google Shape;16808;p76"/>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09" name="Google Shape;16809;p76"/>
          <p:cNvGrpSpPr/>
          <p:nvPr/>
        </p:nvGrpSpPr>
        <p:grpSpPr>
          <a:xfrm>
            <a:off x="3791182" y="2895454"/>
            <a:ext cx="234650" cy="373590"/>
            <a:chOff x="3791182" y="2895454"/>
            <a:chExt cx="234650" cy="373590"/>
          </a:xfrm>
        </p:grpSpPr>
        <p:sp>
          <p:nvSpPr>
            <p:cNvPr id="16810" name="Google Shape;16810;p76"/>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1" name="Google Shape;16811;p76"/>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2" name="Google Shape;16812;p76"/>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3" name="Google Shape;16813;p76"/>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4" name="Google Shape;16814;p76"/>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5" name="Google Shape;16815;p76"/>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6" name="Google Shape;16816;p76"/>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7" name="Google Shape;16817;p76"/>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8" name="Google Shape;16818;p76"/>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19" name="Google Shape;16819;p76"/>
          <p:cNvGrpSpPr/>
          <p:nvPr/>
        </p:nvGrpSpPr>
        <p:grpSpPr>
          <a:xfrm>
            <a:off x="7042995" y="2489463"/>
            <a:ext cx="364441" cy="256225"/>
            <a:chOff x="7042995" y="2489463"/>
            <a:chExt cx="364441" cy="256225"/>
          </a:xfrm>
        </p:grpSpPr>
        <p:sp>
          <p:nvSpPr>
            <p:cNvPr id="16820" name="Google Shape;16820;p76"/>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1" name="Google Shape;16821;p76"/>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2" name="Google Shape;16822;p76"/>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3" name="Google Shape;16823;p76"/>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4" name="Google Shape;16824;p76"/>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5" name="Google Shape;16825;p76"/>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6" name="Google Shape;16826;p76"/>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7" name="Google Shape;16827;p76"/>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8" name="Google Shape;16828;p76"/>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9" name="Google Shape;16829;p76"/>
          <p:cNvGrpSpPr/>
          <p:nvPr/>
        </p:nvGrpSpPr>
        <p:grpSpPr>
          <a:xfrm>
            <a:off x="7517172" y="2437007"/>
            <a:ext cx="364284" cy="361243"/>
            <a:chOff x="7517172" y="2437007"/>
            <a:chExt cx="364284" cy="361243"/>
          </a:xfrm>
        </p:grpSpPr>
        <p:sp>
          <p:nvSpPr>
            <p:cNvPr id="16830" name="Google Shape;16830;p76"/>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1" name="Google Shape;16831;p76"/>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2" name="Google Shape;16832;p76"/>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3" name="Google Shape;16833;p76"/>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4" name="Google Shape;16834;p76"/>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5" name="Google Shape;16835;p76"/>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6" name="Google Shape;16836;p76"/>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7" name="Google Shape;16837;p76"/>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8" name="Google Shape;16838;p76"/>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9" name="Google Shape;16839;p76"/>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0" name="Google Shape;16840;p76"/>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1" name="Google Shape;16841;p76"/>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2" name="Google Shape;16842;p76"/>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3" name="Google Shape;16843;p76"/>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4" name="Google Shape;16844;p76"/>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5" name="Google Shape;16845;p76"/>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6" name="Google Shape;16846;p76"/>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7" name="Google Shape;16847;p76"/>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8" name="Google Shape;16848;p76"/>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9" name="Google Shape;16849;p76"/>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0" name="Google Shape;16850;p76"/>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1" name="Google Shape;16851;p76"/>
          <p:cNvGrpSpPr/>
          <p:nvPr/>
        </p:nvGrpSpPr>
        <p:grpSpPr>
          <a:xfrm>
            <a:off x="8006475" y="2436954"/>
            <a:ext cx="335290" cy="361321"/>
            <a:chOff x="8006475" y="2436954"/>
            <a:chExt cx="335290" cy="361321"/>
          </a:xfrm>
        </p:grpSpPr>
        <p:sp>
          <p:nvSpPr>
            <p:cNvPr id="16852" name="Google Shape;16852;p76"/>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3" name="Google Shape;16853;p76"/>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4" name="Google Shape;16854;p76"/>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5" name="Google Shape;16855;p76"/>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6" name="Google Shape;16856;p76"/>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7" name="Google Shape;16857;p76"/>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8" name="Google Shape;16858;p76"/>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9" name="Google Shape;16859;p76"/>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0" name="Google Shape;16860;p76"/>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1" name="Google Shape;16861;p76"/>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2" name="Google Shape;16862;p76"/>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3" name="Google Shape;16863;p76"/>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4" name="Google Shape;16864;p76"/>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5" name="Google Shape;16865;p76"/>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6" name="Google Shape;16866;p76"/>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7" name="Google Shape;16867;p76"/>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8" name="Google Shape;16868;p76"/>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9" name="Google Shape;16869;p76"/>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0" name="Google Shape;16870;p76"/>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1" name="Google Shape;16871;p76"/>
          <p:cNvGrpSpPr/>
          <p:nvPr/>
        </p:nvGrpSpPr>
        <p:grpSpPr>
          <a:xfrm>
            <a:off x="5596661" y="2909139"/>
            <a:ext cx="394326" cy="349682"/>
            <a:chOff x="5596661" y="2909139"/>
            <a:chExt cx="394326" cy="349682"/>
          </a:xfrm>
        </p:grpSpPr>
        <p:sp>
          <p:nvSpPr>
            <p:cNvPr id="16872" name="Google Shape;16872;p76"/>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3" name="Google Shape;16873;p76"/>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4" name="Google Shape;16874;p76"/>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5" name="Google Shape;16875;p76"/>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6" name="Google Shape;16876;p76"/>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7" name="Google Shape;16877;p76"/>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8" name="Google Shape;16878;p76"/>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9" name="Google Shape;16879;p76"/>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0" name="Google Shape;16880;p76"/>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1" name="Google Shape;16881;p76"/>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2" name="Google Shape;16882;p76"/>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3" name="Google Shape;16883;p76"/>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4" name="Google Shape;16884;p76"/>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5" name="Google Shape;16885;p76"/>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6" name="Google Shape;16886;p76"/>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7" name="Google Shape;16887;p76"/>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88" name="Google Shape;16888;p76"/>
          <p:cNvGrpSpPr/>
          <p:nvPr/>
        </p:nvGrpSpPr>
        <p:grpSpPr>
          <a:xfrm>
            <a:off x="874658" y="2914408"/>
            <a:ext cx="356891" cy="335709"/>
            <a:chOff x="874658" y="2914408"/>
            <a:chExt cx="356891" cy="335709"/>
          </a:xfrm>
        </p:grpSpPr>
        <p:sp>
          <p:nvSpPr>
            <p:cNvPr id="16889" name="Google Shape;16889;p76"/>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0" name="Google Shape;16890;p76"/>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1" name="Google Shape;16891;p76"/>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2" name="Google Shape;16892;p76"/>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3" name="Google Shape;16893;p76"/>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4" name="Google Shape;16894;p76"/>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5" name="Google Shape;16895;p76"/>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6" name="Google Shape;16896;p76"/>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7" name="Google Shape;16897;p76"/>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8" name="Google Shape;16898;p76"/>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9" name="Google Shape;16899;p76"/>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0" name="Google Shape;16900;p76"/>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1" name="Google Shape;16901;p76"/>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2" name="Google Shape;16902;p76"/>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3" name="Google Shape;16903;p76"/>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4" name="Google Shape;16904;p76"/>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5" name="Google Shape;16905;p76"/>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6" name="Google Shape;16906;p76"/>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7" name="Google Shape;16907;p76"/>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8" name="Google Shape;16908;p76"/>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09" name="Google Shape;16909;p76"/>
          <p:cNvGrpSpPr/>
          <p:nvPr/>
        </p:nvGrpSpPr>
        <p:grpSpPr>
          <a:xfrm>
            <a:off x="4230912" y="2929193"/>
            <a:ext cx="308813" cy="306165"/>
            <a:chOff x="4230912" y="2929193"/>
            <a:chExt cx="308813" cy="306165"/>
          </a:xfrm>
        </p:grpSpPr>
        <p:sp>
          <p:nvSpPr>
            <p:cNvPr id="16910" name="Google Shape;16910;p76"/>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1" name="Google Shape;16911;p76"/>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2" name="Google Shape;16912;p76"/>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3" name="Google Shape;16913;p76"/>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4" name="Google Shape;16914;p76"/>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5" name="Google Shape;16915;p76"/>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6" name="Google Shape;16916;p76"/>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7" name="Google Shape;16917;p76"/>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8" name="Google Shape;16918;p76"/>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9" name="Google Shape;16919;p76"/>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0" name="Google Shape;16920;p76"/>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1" name="Google Shape;16921;p76"/>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2" name="Google Shape;16922;p76"/>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3" name="Google Shape;16923;p76"/>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4" name="Google Shape;16924;p76"/>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25" name="Google Shape;16925;p76"/>
          <p:cNvGrpSpPr/>
          <p:nvPr/>
        </p:nvGrpSpPr>
        <p:grpSpPr>
          <a:xfrm>
            <a:off x="4627886" y="3401089"/>
            <a:ext cx="409111" cy="267944"/>
            <a:chOff x="4627886" y="3401089"/>
            <a:chExt cx="409111" cy="267944"/>
          </a:xfrm>
        </p:grpSpPr>
        <p:sp>
          <p:nvSpPr>
            <p:cNvPr id="16926" name="Google Shape;16926;p76"/>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7" name="Google Shape;16927;p76"/>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8" name="Google Shape;16928;p76"/>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9" name="Google Shape;16929;p76"/>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0" name="Google Shape;16930;p76"/>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1" name="Google Shape;16931;p76"/>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2" name="Google Shape;16932;p76"/>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3" name="Google Shape;16933;p76"/>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4" name="Google Shape;16934;p76"/>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5" name="Google Shape;16935;p76"/>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6" name="Google Shape;16936;p76"/>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37" name="Google Shape;16937;p76"/>
          <p:cNvGrpSpPr/>
          <p:nvPr/>
        </p:nvGrpSpPr>
        <p:grpSpPr>
          <a:xfrm>
            <a:off x="4652476" y="2898915"/>
            <a:ext cx="386016" cy="384495"/>
            <a:chOff x="4652476" y="2898915"/>
            <a:chExt cx="386016" cy="384495"/>
          </a:xfrm>
        </p:grpSpPr>
        <p:sp>
          <p:nvSpPr>
            <p:cNvPr id="16938" name="Google Shape;16938;p76"/>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9" name="Google Shape;16939;p76"/>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0" name="Google Shape;16940;p76"/>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1" name="Google Shape;16941;p76"/>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2" name="Google Shape;16942;p76"/>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3" name="Google Shape;16943;p76"/>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4" name="Google Shape;16944;p76"/>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5" name="Google Shape;16945;p76"/>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6" name="Google Shape;16946;p76"/>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7" name="Google Shape;16947;p76"/>
          <p:cNvGrpSpPr/>
          <p:nvPr/>
        </p:nvGrpSpPr>
        <p:grpSpPr>
          <a:xfrm>
            <a:off x="5156931" y="2922194"/>
            <a:ext cx="324699" cy="347611"/>
            <a:chOff x="5156931" y="2922194"/>
            <a:chExt cx="324699" cy="347611"/>
          </a:xfrm>
        </p:grpSpPr>
        <p:sp>
          <p:nvSpPr>
            <p:cNvPr id="16948" name="Google Shape;16948;p76"/>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9" name="Google Shape;16949;p76"/>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0" name="Google Shape;16950;p76"/>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1" name="Google Shape;16951;p76"/>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2" name="Google Shape;16952;p76"/>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3" name="Google Shape;16953;p76"/>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4" name="Google Shape;16954;p76"/>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5" name="Google Shape;16955;p76"/>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6" name="Google Shape;16956;p76"/>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7" name="Google Shape;16957;p76"/>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8" name="Google Shape;16958;p76"/>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9" name="Google Shape;16959;p76"/>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0" name="Google Shape;16960;p76"/>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1" name="Google Shape;16961;p76"/>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2" name="Google Shape;16962;p76"/>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3" name="Google Shape;16963;p76"/>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64" name="Google Shape;16964;p76"/>
          <p:cNvGrpSpPr/>
          <p:nvPr/>
        </p:nvGrpSpPr>
        <p:grpSpPr>
          <a:xfrm>
            <a:off x="6086331" y="2905337"/>
            <a:ext cx="364441" cy="364834"/>
            <a:chOff x="6086331" y="2905337"/>
            <a:chExt cx="364441" cy="364834"/>
          </a:xfrm>
        </p:grpSpPr>
        <p:sp>
          <p:nvSpPr>
            <p:cNvPr id="16965" name="Google Shape;16965;p76"/>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6" name="Google Shape;16966;p76"/>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7" name="Google Shape;16967;p76"/>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8" name="Google Shape;16968;p76"/>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9" name="Google Shape;16969;p76"/>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0" name="Google Shape;16970;p76"/>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1" name="Google Shape;16971;p76"/>
          <p:cNvGrpSpPr/>
          <p:nvPr/>
        </p:nvGrpSpPr>
        <p:grpSpPr>
          <a:xfrm>
            <a:off x="6554059" y="2907251"/>
            <a:ext cx="377706" cy="377680"/>
            <a:chOff x="6554059" y="2907251"/>
            <a:chExt cx="377706" cy="377680"/>
          </a:xfrm>
        </p:grpSpPr>
        <p:sp>
          <p:nvSpPr>
            <p:cNvPr id="16972" name="Google Shape;16972;p76"/>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3" name="Google Shape;16973;p76"/>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4" name="Google Shape;16974;p76"/>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5" name="Google Shape;16975;p76"/>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6" name="Google Shape;16976;p76"/>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7" name="Google Shape;16977;p76"/>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8" name="Google Shape;16978;p76"/>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9" name="Google Shape;16979;p76"/>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0" name="Google Shape;16980;p76"/>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1" name="Google Shape;16981;p76"/>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2" name="Google Shape;16982;p76"/>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3" name="Google Shape;16983;p76"/>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4" name="Google Shape;16984;p76"/>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5" name="Google Shape;16985;p76"/>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6" name="Google Shape;16986;p76"/>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7" name="Google Shape;16987;p76"/>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8" name="Google Shape;16988;p76"/>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9" name="Google Shape;16989;p76"/>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0" name="Google Shape;16990;p76"/>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1" name="Google Shape;16991;p76"/>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2" name="Google Shape;16992;p76"/>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93" name="Google Shape;16993;p76"/>
          <p:cNvGrpSpPr/>
          <p:nvPr/>
        </p:nvGrpSpPr>
        <p:grpSpPr>
          <a:xfrm>
            <a:off x="7491796" y="2945446"/>
            <a:ext cx="400801" cy="317542"/>
            <a:chOff x="7491796" y="2945446"/>
            <a:chExt cx="400801" cy="317542"/>
          </a:xfrm>
        </p:grpSpPr>
        <p:sp>
          <p:nvSpPr>
            <p:cNvPr id="16994" name="Google Shape;16994;p76"/>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5" name="Google Shape;16995;p76"/>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6" name="Google Shape;16996;p76"/>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7" name="Google Shape;16997;p76"/>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8" name="Google Shape;16998;p76"/>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9" name="Google Shape;16999;p76"/>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0" name="Google Shape;17000;p76"/>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1" name="Google Shape;17001;p76"/>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2" name="Google Shape;17002;p76"/>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3" name="Google Shape;17003;p76"/>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4" name="Google Shape;17004;p76"/>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5" name="Google Shape;17005;p76"/>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6" name="Google Shape;17006;p76"/>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7" name="Google Shape;17007;p76"/>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8" name="Google Shape;17008;p76"/>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9" name="Google Shape;17009;p76"/>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0" name="Google Shape;17010;p76"/>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1" name="Google Shape;17011;p76"/>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2" name="Google Shape;17012;p76"/>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3" name="Google Shape;17013;p76"/>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4" name="Google Shape;17014;p76"/>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5" name="Google Shape;17015;p76"/>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16" name="Google Shape;17016;p76"/>
          <p:cNvGrpSpPr/>
          <p:nvPr/>
        </p:nvGrpSpPr>
        <p:grpSpPr>
          <a:xfrm>
            <a:off x="7045643" y="2907723"/>
            <a:ext cx="345304" cy="365857"/>
            <a:chOff x="7045643" y="2907723"/>
            <a:chExt cx="345304" cy="365857"/>
          </a:xfrm>
        </p:grpSpPr>
        <p:sp>
          <p:nvSpPr>
            <p:cNvPr id="17017" name="Google Shape;17017;p76"/>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8" name="Google Shape;17018;p76"/>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9" name="Google Shape;17019;p76"/>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0" name="Google Shape;17020;p76"/>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1" name="Google Shape;17021;p76"/>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2" name="Google Shape;17022;p76"/>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3" name="Google Shape;17023;p76"/>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4" name="Google Shape;17024;p76"/>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5" name="Google Shape;17025;p76"/>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6" name="Google Shape;17026;p76"/>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7" name="Google Shape;17027;p76"/>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8" name="Google Shape;17028;p76"/>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9" name="Google Shape;17029;p76"/>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0" name="Google Shape;17030;p76"/>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1" name="Google Shape;17031;p76"/>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2" name="Google Shape;17032;p76"/>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3" name="Google Shape;17033;p76"/>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4" name="Google Shape;17034;p76"/>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5" name="Google Shape;17035;p76"/>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36" name="Google Shape;17036;p76"/>
          <p:cNvGrpSpPr/>
          <p:nvPr/>
        </p:nvGrpSpPr>
        <p:grpSpPr>
          <a:xfrm>
            <a:off x="7992843" y="2907251"/>
            <a:ext cx="347794" cy="366328"/>
            <a:chOff x="7992843" y="2907251"/>
            <a:chExt cx="347794" cy="366328"/>
          </a:xfrm>
        </p:grpSpPr>
        <p:sp>
          <p:nvSpPr>
            <p:cNvPr id="17037" name="Google Shape;17037;p76"/>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8" name="Google Shape;17038;p76"/>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9" name="Google Shape;17039;p76"/>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0" name="Google Shape;17040;p76"/>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1" name="Google Shape;17041;p76"/>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2" name="Google Shape;17042;p76"/>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3" name="Google Shape;17043;p76"/>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4" name="Google Shape;17044;p76"/>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5" name="Google Shape;17045;p76"/>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6" name="Google Shape;17046;p76"/>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7" name="Google Shape;17047;p76"/>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8" name="Google Shape;17048;p76"/>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9" name="Google Shape;17049;p76"/>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0" name="Google Shape;17050;p76"/>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1" name="Google Shape;17051;p76"/>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2" name="Google Shape;17052;p76"/>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3" name="Google Shape;17053;p76"/>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4" name="Google Shape;17054;p76"/>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5" name="Google Shape;17055;p76"/>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6" name="Google Shape;17056;p76"/>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7" name="Google Shape;17057;p76"/>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8" name="Google Shape;17058;p76"/>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9" name="Google Shape;17059;p76"/>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0" name="Google Shape;17060;p76"/>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1" name="Google Shape;17061;p76"/>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2" name="Google Shape;17062;p76"/>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3" name="Google Shape;17063;p76"/>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4" name="Google Shape;17064;p76"/>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5" name="Google Shape;17065;p76"/>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6" name="Google Shape;17066;p76"/>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7" name="Google Shape;17067;p76"/>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8" name="Google Shape;17068;p76"/>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9" name="Google Shape;17069;p76"/>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0" name="Google Shape;17070;p76"/>
          <p:cNvGrpSpPr/>
          <p:nvPr/>
        </p:nvGrpSpPr>
        <p:grpSpPr>
          <a:xfrm>
            <a:off x="873898" y="1512377"/>
            <a:ext cx="398127" cy="353457"/>
            <a:chOff x="873898" y="1512377"/>
            <a:chExt cx="398127" cy="353457"/>
          </a:xfrm>
        </p:grpSpPr>
        <p:sp>
          <p:nvSpPr>
            <p:cNvPr id="17071" name="Google Shape;17071;p76"/>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2" name="Google Shape;17072;p76"/>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3" name="Google Shape;17073;p76"/>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4" name="Google Shape;17074;p76"/>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5" name="Google Shape;17075;p76"/>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6" name="Google Shape;17076;p76"/>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7" name="Google Shape;17077;p76"/>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8" name="Google Shape;17078;p76"/>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9" name="Google Shape;17079;p76"/>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0" name="Google Shape;17080;p76"/>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1" name="Google Shape;17081;p76"/>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2" name="Google Shape;17082;p76"/>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3" name="Google Shape;17083;p76"/>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4" name="Google Shape;17084;p76"/>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5" name="Google Shape;17085;p76"/>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6" name="Google Shape;17086;p76"/>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7" name="Google Shape;17087;p76"/>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8" name="Google Shape;17088;p76"/>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9" name="Google Shape;17089;p76"/>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0" name="Google Shape;17090;p76"/>
          <p:cNvGrpSpPr/>
          <p:nvPr/>
        </p:nvGrpSpPr>
        <p:grpSpPr>
          <a:xfrm>
            <a:off x="1424125" y="1515680"/>
            <a:ext cx="246762" cy="347139"/>
            <a:chOff x="1424125" y="1515680"/>
            <a:chExt cx="246762" cy="347139"/>
          </a:xfrm>
        </p:grpSpPr>
        <p:sp>
          <p:nvSpPr>
            <p:cNvPr id="17091" name="Google Shape;17091;p76"/>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2" name="Google Shape;17092;p76"/>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3" name="Google Shape;17093;p76"/>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4" name="Google Shape;17094;p76"/>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5" name="Google Shape;17095;p76"/>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6" name="Google Shape;17096;p76"/>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7" name="Google Shape;17097;p76"/>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8" name="Google Shape;17098;p76"/>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9" name="Google Shape;17099;p76"/>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0" name="Google Shape;17100;p76"/>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1" name="Google Shape;17101;p76"/>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2" name="Google Shape;17102;p76"/>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3" name="Google Shape;17103;p76"/>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4" name="Google Shape;17104;p76"/>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5" name="Google Shape;17105;p76"/>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6" name="Google Shape;17106;p76"/>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7" name="Google Shape;17107;p76"/>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8" name="Google Shape;17108;p76"/>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9" name="Google Shape;17109;p76"/>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0" name="Google Shape;17110;p76"/>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11" name="Google Shape;17111;p76"/>
          <p:cNvGrpSpPr/>
          <p:nvPr/>
        </p:nvGrpSpPr>
        <p:grpSpPr>
          <a:xfrm>
            <a:off x="2319498" y="1512744"/>
            <a:ext cx="352697" cy="352723"/>
            <a:chOff x="2319498" y="1512744"/>
            <a:chExt cx="352697" cy="352723"/>
          </a:xfrm>
        </p:grpSpPr>
        <p:sp>
          <p:nvSpPr>
            <p:cNvPr id="17112" name="Google Shape;17112;p76"/>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3" name="Google Shape;17113;p76"/>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4" name="Google Shape;17114;p76"/>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5" name="Google Shape;17115;p76"/>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6" name="Google Shape;17116;p76"/>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7" name="Google Shape;17117;p76"/>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8" name="Google Shape;17118;p76"/>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9" name="Google Shape;17119;p76"/>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0" name="Google Shape;17120;p76"/>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1" name="Google Shape;17121;p76"/>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2" name="Google Shape;17122;p76"/>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3" name="Google Shape;17123;p76"/>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4" name="Google Shape;17124;p76"/>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5" name="Google Shape;17125;p76"/>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6" name="Google Shape;17126;p76"/>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7" name="Google Shape;17127;p76"/>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8" name="Google Shape;17128;p76"/>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9" name="Google Shape;17129;p76"/>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0" name="Google Shape;17130;p76"/>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1" name="Google Shape;17131;p76"/>
          <p:cNvGrpSpPr/>
          <p:nvPr/>
        </p:nvGrpSpPr>
        <p:grpSpPr>
          <a:xfrm>
            <a:off x="4236601" y="1512666"/>
            <a:ext cx="312981" cy="352697"/>
            <a:chOff x="4236601" y="1512666"/>
            <a:chExt cx="312981" cy="352697"/>
          </a:xfrm>
        </p:grpSpPr>
        <p:sp>
          <p:nvSpPr>
            <p:cNvPr id="17132" name="Google Shape;17132;p76"/>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3" name="Google Shape;17133;p76"/>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4" name="Google Shape;17134;p76"/>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5" name="Google Shape;17135;p76"/>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6" name="Google Shape;17136;p76"/>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7" name="Google Shape;17137;p76"/>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8" name="Google Shape;17138;p76"/>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9" name="Google Shape;17139;p76"/>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0" name="Google Shape;17140;p76"/>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1" name="Google Shape;17141;p76"/>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2" name="Google Shape;17142;p76"/>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3" name="Google Shape;17143;p76"/>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4" name="Google Shape;17144;p76"/>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5" name="Google Shape;17145;p76"/>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46" name="Google Shape;17146;p76"/>
          <p:cNvGrpSpPr/>
          <p:nvPr/>
        </p:nvGrpSpPr>
        <p:grpSpPr>
          <a:xfrm>
            <a:off x="849675" y="3347716"/>
            <a:ext cx="346300" cy="375818"/>
            <a:chOff x="849675" y="3347716"/>
            <a:chExt cx="346300" cy="375818"/>
          </a:xfrm>
        </p:grpSpPr>
        <p:sp>
          <p:nvSpPr>
            <p:cNvPr id="17147" name="Google Shape;17147;p76"/>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8" name="Google Shape;17148;p76"/>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9" name="Google Shape;17149;p76"/>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0" name="Google Shape;17150;p76"/>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1" name="Google Shape;17151;p76"/>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2" name="Google Shape;17152;p76"/>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3" name="Google Shape;17153;p76"/>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4" name="Google Shape;17154;p76"/>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5" name="Google Shape;17155;p76"/>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6" name="Google Shape;17156;p76"/>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7" name="Google Shape;17157;p76"/>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8" name="Google Shape;17158;p76"/>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9" name="Google Shape;17159;p76"/>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0" name="Google Shape;17160;p76"/>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1" name="Google Shape;17161;p76"/>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2" name="Google Shape;17162;p76"/>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3" name="Google Shape;17163;p76"/>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64" name="Google Shape;17164;p76"/>
          <p:cNvGrpSpPr/>
          <p:nvPr/>
        </p:nvGrpSpPr>
        <p:grpSpPr>
          <a:xfrm>
            <a:off x="1324219" y="3399202"/>
            <a:ext cx="376578" cy="272846"/>
            <a:chOff x="1324219" y="3399202"/>
            <a:chExt cx="376578" cy="272846"/>
          </a:xfrm>
        </p:grpSpPr>
        <p:sp>
          <p:nvSpPr>
            <p:cNvPr id="17165" name="Google Shape;17165;p76"/>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6" name="Google Shape;17166;p76"/>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7" name="Google Shape;17167;p76"/>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8" name="Google Shape;17168;p76"/>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9" name="Google Shape;17169;p76"/>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0" name="Google Shape;17170;p76"/>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1" name="Google Shape;17171;p76"/>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2" name="Google Shape;17172;p76"/>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3" name="Google Shape;17173;p76"/>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4" name="Google Shape;17174;p76"/>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5" name="Google Shape;17175;p76"/>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6" name="Google Shape;17176;p76"/>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7" name="Google Shape;17177;p76"/>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8" name="Google Shape;17178;p76"/>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9" name="Google Shape;17179;p76"/>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0" name="Google Shape;17180;p76"/>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1" name="Google Shape;17181;p76"/>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2" name="Google Shape;17182;p76"/>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3" name="Google Shape;17183;p76"/>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4" name="Google Shape;17184;p76"/>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5" name="Google Shape;17185;p76"/>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6" name="Google Shape;17186;p76"/>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7" name="Google Shape;17187;p76"/>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8" name="Google Shape;17188;p76"/>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9" name="Google Shape;17189;p76"/>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0" name="Google Shape;17190;p76"/>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1" name="Google Shape;17191;p76"/>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2" name="Google Shape;17192;p76"/>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3" name="Google Shape;17193;p76"/>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4" name="Google Shape;17194;p76"/>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5" name="Google Shape;17195;p76"/>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6" name="Google Shape;17196;p76"/>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7" name="Google Shape;17197;p76"/>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8" name="Google Shape;17198;p76"/>
          <p:cNvGrpSpPr/>
          <p:nvPr/>
        </p:nvGrpSpPr>
        <p:grpSpPr>
          <a:xfrm>
            <a:off x="1798763" y="3395401"/>
            <a:ext cx="376185" cy="280448"/>
            <a:chOff x="1798763" y="3395401"/>
            <a:chExt cx="376185" cy="280448"/>
          </a:xfrm>
        </p:grpSpPr>
        <p:sp>
          <p:nvSpPr>
            <p:cNvPr id="17199" name="Google Shape;17199;p76"/>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0" name="Google Shape;17200;p76"/>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1" name="Google Shape;17201;p76"/>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2" name="Google Shape;17202;p76"/>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3" name="Google Shape;17203;p76"/>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4" name="Google Shape;17204;p76"/>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5" name="Google Shape;17205;p76"/>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6" name="Google Shape;17206;p76"/>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7" name="Google Shape;17207;p76"/>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8" name="Google Shape;17208;p76"/>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9" name="Google Shape;17209;p76"/>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0" name="Google Shape;17210;p76"/>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1" name="Google Shape;17211;p76"/>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2" name="Google Shape;17212;p76"/>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3" name="Google Shape;17213;p76"/>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4" name="Google Shape;17214;p76"/>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5" name="Google Shape;17215;p76"/>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6" name="Google Shape;17216;p76"/>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7" name="Google Shape;17217;p76"/>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8" name="Google Shape;17218;p76"/>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9" name="Google Shape;17219;p76"/>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0" name="Google Shape;17220;p76"/>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1" name="Google Shape;17221;p76"/>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2" name="Google Shape;17222;p76"/>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3" name="Google Shape;17223;p76"/>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4" name="Google Shape;17224;p76"/>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5" name="Google Shape;17225;p76"/>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6" name="Google Shape;17226;p76"/>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7" name="Google Shape;17227;p76"/>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8" name="Google Shape;17228;p76"/>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9" name="Google Shape;17229;p76"/>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0" name="Google Shape;17230;p76"/>
          <p:cNvGrpSpPr/>
          <p:nvPr/>
        </p:nvGrpSpPr>
        <p:grpSpPr>
          <a:xfrm>
            <a:off x="2273307" y="3378754"/>
            <a:ext cx="375818" cy="313374"/>
            <a:chOff x="2273307" y="3378754"/>
            <a:chExt cx="375818" cy="313374"/>
          </a:xfrm>
        </p:grpSpPr>
        <p:sp>
          <p:nvSpPr>
            <p:cNvPr id="17231" name="Google Shape;17231;p76"/>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2" name="Google Shape;17232;p76"/>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3" name="Google Shape;17233;p76"/>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4" name="Google Shape;17234;p76"/>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5" name="Google Shape;17235;p76"/>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6" name="Google Shape;17236;p76"/>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7" name="Google Shape;17237;p76"/>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8" name="Google Shape;17238;p76"/>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9" name="Google Shape;17239;p76"/>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0" name="Google Shape;17240;p76"/>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1" name="Google Shape;17241;p76"/>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2" name="Google Shape;17242;p76"/>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3" name="Google Shape;17243;p76"/>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4" name="Google Shape;17244;p76"/>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5" name="Google Shape;17245;p76"/>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6" name="Google Shape;17246;p76"/>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7" name="Google Shape;17247;p76"/>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8" name="Google Shape;17248;p76"/>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9" name="Google Shape;17249;p76"/>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0" name="Google Shape;17250;p76"/>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1" name="Google Shape;17251;p76"/>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2" name="Google Shape;17252;p76"/>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3" name="Google Shape;17253;p76"/>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4" name="Google Shape;17254;p76"/>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5" name="Google Shape;17255;p76"/>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6" name="Google Shape;17256;p76"/>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7" name="Google Shape;17257;p76"/>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8" name="Google Shape;17258;p76"/>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9" name="Google Shape;17259;p76"/>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0" name="Google Shape;17260;p76"/>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1" name="Google Shape;17261;p76"/>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2" name="Google Shape;17262;p76"/>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3" name="Google Shape;17263;p76"/>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4" name="Google Shape;17264;p76"/>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5" name="Google Shape;17265;p76"/>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6" name="Google Shape;17266;p76"/>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7" name="Google Shape;17267;p76"/>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8" name="Google Shape;17268;p76"/>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9" name="Google Shape;17269;p76"/>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0" name="Google Shape;17270;p76"/>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1" name="Google Shape;17271;p76"/>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2" name="Google Shape;17272;p76"/>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3" name="Google Shape;17273;p76"/>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4" name="Google Shape;17274;p76"/>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5" name="Google Shape;17275;p76"/>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6" name="Google Shape;17276;p76"/>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7" name="Google Shape;17277;p76"/>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8" name="Google Shape;17278;p76"/>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9" name="Google Shape;17279;p76"/>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0" name="Google Shape;17280;p76"/>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1" name="Google Shape;17281;p76"/>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2" name="Google Shape;17282;p76"/>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3" name="Google Shape;17283;p76"/>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4" name="Google Shape;17284;p76"/>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5" name="Google Shape;17285;p76"/>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6" name="Google Shape;17286;p76"/>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7" name="Google Shape;17287;p76"/>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8" name="Google Shape;17288;p76"/>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9" name="Google Shape;17289;p76"/>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0" name="Google Shape;17290;p76"/>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1" name="Google Shape;17291;p76"/>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2" name="Google Shape;17292;p76"/>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3" name="Google Shape;17293;p76"/>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4" name="Google Shape;17294;p76"/>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5" name="Google Shape;17295;p76"/>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6" name="Google Shape;17296;p76"/>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7" name="Google Shape;17297;p76"/>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8" name="Google Shape;17298;p76"/>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9" name="Google Shape;17299;p76"/>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0" name="Google Shape;17300;p76"/>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1" name="Google Shape;17301;p76"/>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2" name="Google Shape;17302;p76"/>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3" name="Google Shape;17303;p76"/>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4" name="Google Shape;17304;p76"/>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5" name="Google Shape;17305;p76"/>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6" name="Google Shape;17306;p76"/>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7" name="Google Shape;17307;p76"/>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8" name="Google Shape;17308;p76"/>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9" name="Google Shape;17309;p76"/>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0" name="Google Shape;17310;p76"/>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1" name="Google Shape;17311;p76"/>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2" name="Google Shape;17312;p76"/>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3" name="Google Shape;17313;p76"/>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4" name="Google Shape;17314;p76"/>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15" name="Google Shape;17315;p76"/>
          <p:cNvGrpSpPr/>
          <p:nvPr/>
        </p:nvGrpSpPr>
        <p:grpSpPr>
          <a:xfrm>
            <a:off x="2747484" y="3359460"/>
            <a:ext cx="377706" cy="352330"/>
            <a:chOff x="2747484" y="3359460"/>
            <a:chExt cx="377706" cy="352330"/>
          </a:xfrm>
        </p:grpSpPr>
        <p:sp>
          <p:nvSpPr>
            <p:cNvPr id="17316" name="Google Shape;17316;p76"/>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7" name="Google Shape;17317;p76"/>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8" name="Google Shape;17318;p76"/>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9" name="Google Shape;17319;p76"/>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0" name="Google Shape;17320;p76"/>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1" name="Google Shape;17321;p76"/>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2" name="Google Shape;17322;p76"/>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3" name="Google Shape;17323;p76"/>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4" name="Google Shape;17324;p76"/>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5" name="Google Shape;17325;p76"/>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6" name="Google Shape;17326;p76"/>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7" name="Google Shape;17327;p76"/>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8" name="Google Shape;17328;p76"/>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9" name="Google Shape;17329;p76"/>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0" name="Google Shape;17330;p76"/>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1" name="Google Shape;17331;p76"/>
          <p:cNvGrpSpPr/>
          <p:nvPr/>
        </p:nvGrpSpPr>
        <p:grpSpPr>
          <a:xfrm>
            <a:off x="3696205" y="3371938"/>
            <a:ext cx="375792" cy="327373"/>
            <a:chOff x="3696205" y="3371938"/>
            <a:chExt cx="375792" cy="327373"/>
          </a:xfrm>
        </p:grpSpPr>
        <p:sp>
          <p:nvSpPr>
            <p:cNvPr id="17332" name="Google Shape;17332;p76"/>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3" name="Google Shape;17333;p76"/>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4" name="Google Shape;17334;p76"/>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5" name="Google Shape;17335;p76"/>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6" name="Google Shape;17336;p76"/>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7" name="Google Shape;17337;p76"/>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8" name="Google Shape;17338;p76"/>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9" name="Google Shape;17339;p76"/>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0" name="Google Shape;17340;p76"/>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1" name="Google Shape;17341;p76"/>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2" name="Google Shape;17342;p76"/>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3" name="Google Shape;17343;p76"/>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4" name="Google Shape;17344;p76"/>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5" name="Google Shape;17345;p76"/>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6" name="Google Shape;17346;p76"/>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7" name="Google Shape;17347;p76"/>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8" name="Google Shape;17348;p76"/>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9" name="Google Shape;17349;p76"/>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0" name="Google Shape;17350;p76"/>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1" name="Google Shape;17351;p76"/>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2" name="Google Shape;17352;p76"/>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3" name="Google Shape;17353;p76"/>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4" name="Google Shape;17354;p76"/>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55" name="Google Shape;17355;p76"/>
          <p:cNvGrpSpPr/>
          <p:nvPr/>
        </p:nvGrpSpPr>
        <p:grpSpPr>
          <a:xfrm>
            <a:off x="6567324" y="2436849"/>
            <a:ext cx="366722" cy="342892"/>
            <a:chOff x="6567324" y="2436849"/>
            <a:chExt cx="366722" cy="342892"/>
          </a:xfrm>
        </p:grpSpPr>
        <p:sp>
          <p:nvSpPr>
            <p:cNvPr id="17356" name="Google Shape;17356;p76"/>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7" name="Google Shape;17357;p76"/>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8" name="Google Shape;17358;p76"/>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9" name="Google Shape;17359;p76"/>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0" name="Google Shape;17360;p76"/>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1" name="Google Shape;17361;p76"/>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2" name="Google Shape;17362;p76"/>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3" name="Google Shape;17363;p76"/>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4" name="Google Shape;17364;p76"/>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5" name="Google Shape;17365;p76"/>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6" name="Google Shape;17366;p76"/>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7" name="Google Shape;17367;p76"/>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8" name="Google Shape;17368;p76"/>
          <p:cNvGrpSpPr/>
          <p:nvPr/>
        </p:nvGrpSpPr>
        <p:grpSpPr>
          <a:xfrm>
            <a:off x="4208970" y="3361347"/>
            <a:ext cx="299349" cy="348188"/>
            <a:chOff x="4208970" y="3361347"/>
            <a:chExt cx="299349" cy="348188"/>
          </a:xfrm>
        </p:grpSpPr>
        <p:sp>
          <p:nvSpPr>
            <p:cNvPr id="17369" name="Google Shape;17369;p76"/>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0" name="Google Shape;17370;p76"/>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1" name="Google Shape;17371;p76"/>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2" name="Google Shape;17372;p76"/>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3" name="Google Shape;17373;p76"/>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4" name="Google Shape;17374;p76"/>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5" name="Google Shape;17375;p76"/>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6" name="Google Shape;17376;p76"/>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7" name="Google Shape;17377;p76"/>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8" name="Google Shape;17378;p76"/>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9" name="Google Shape;17379;p76"/>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0" name="Google Shape;17380;p76"/>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1" name="Google Shape;17381;p76"/>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2" name="Google Shape;17382;p76"/>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83" name="Google Shape;17383;p76"/>
          <p:cNvGrpSpPr/>
          <p:nvPr/>
        </p:nvGrpSpPr>
        <p:grpSpPr>
          <a:xfrm>
            <a:off x="2786833" y="1512351"/>
            <a:ext cx="366722" cy="353667"/>
            <a:chOff x="2786833" y="1512351"/>
            <a:chExt cx="366722" cy="353667"/>
          </a:xfrm>
        </p:grpSpPr>
        <p:sp>
          <p:nvSpPr>
            <p:cNvPr id="17384" name="Google Shape;17384;p76"/>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5" name="Google Shape;17385;p76"/>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6" name="Google Shape;17386;p76"/>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7" name="Google Shape;17387;p76"/>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8" name="Google Shape;17388;p76"/>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9" name="Google Shape;17389;p76"/>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0" name="Google Shape;17390;p76"/>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1" name="Google Shape;17391;p76"/>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2" name="Google Shape;17392;p76"/>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3" name="Google Shape;17393;p76"/>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4" name="Google Shape;17394;p76"/>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5" name="Google Shape;17395;p76"/>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6" name="Google Shape;17396;p76"/>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7" name="Google Shape;17397;p76"/>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8" name="Google Shape;17398;p76"/>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9" name="Google Shape;17399;p76"/>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0" name="Google Shape;17400;p76"/>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1" name="Google Shape;17401;p76"/>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2" name="Google Shape;17402;p76"/>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3" name="Google Shape;17403;p76"/>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4" name="Google Shape;17404;p76"/>
          <p:cNvGrpSpPr/>
          <p:nvPr/>
        </p:nvGrpSpPr>
        <p:grpSpPr>
          <a:xfrm>
            <a:off x="1845321" y="1512744"/>
            <a:ext cx="352723" cy="353090"/>
            <a:chOff x="1845321" y="1512744"/>
            <a:chExt cx="352723" cy="353090"/>
          </a:xfrm>
        </p:grpSpPr>
        <p:sp>
          <p:nvSpPr>
            <p:cNvPr id="17405" name="Google Shape;17405;p76"/>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6" name="Google Shape;17406;p76"/>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7" name="Google Shape;17407;p76"/>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8" name="Google Shape;17408;p76"/>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9" name="Google Shape;17409;p76"/>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0" name="Google Shape;17410;p76"/>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1" name="Google Shape;17411;p76"/>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2" name="Google Shape;17412;p76"/>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3" name="Google Shape;17413;p76"/>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4" name="Google Shape;17414;p76"/>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5" name="Google Shape;17415;p76"/>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16" name="Google Shape;17416;p76"/>
          <p:cNvGrpSpPr/>
          <p:nvPr/>
        </p:nvGrpSpPr>
        <p:grpSpPr>
          <a:xfrm>
            <a:off x="3214452" y="3340533"/>
            <a:ext cx="392465" cy="389896"/>
            <a:chOff x="3214452" y="3340533"/>
            <a:chExt cx="392465" cy="389896"/>
          </a:xfrm>
        </p:grpSpPr>
        <p:sp>
          <p:nvSpPr>
            <p:cNvPr id="17417" name="Google Shape;17417;p76"/>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8" name="Google Shape;17418;p76"/>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9" name="Google Shape;17419;p76"/>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0" name="Google Shape;17420;p76"/>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1" name="Google Shape;17421;p76"/>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2" name="Google Shape;17422;p76"/>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3" name="Google Shape;17423;p76"/>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4" name="Google Shape;17424;p76"/>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5" name="Google Shape;17425;p76"/>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6" name="Google Shape;17426;p76"/>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7" name="Google Shape;17427;p76"/>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8" name="Google Shape;17428;p76"/>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9" name="Google Shape;17429;p76"/>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0" name="Google Shape;17430;p76"/>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1" name="Google Shape;17431;p76"/>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2" name="Google Shape;17432;p76"/>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3" name="Google Shape;17433;p76"/>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4" name="Google Shape;17434;p76"/>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5" name="Google Shape;17435;p76"/>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6" name="Google Shape;17436;p76"/>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7" name="Google Shape;17437;p76"/>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8" name="Google Shape;17438;p76"/>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9" name="Google Shape;17439;p76"/>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0" name="Google Shape;17440;p76"/>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1" name="Google Shape;17441;p76"/>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2" name="Google Shape;17442;p76"/>
          <p:cNvGrpSpPr/>
          <p:nvPr/>
        </p:nvGrpSpPr>
        <p:grpSpPr>
          <a:xfrm>
            <a:off x="3327229" y="1499899"/>
            <a:ext cx="234650" cy="378440"/>
            <a:chOff x="3327229" y="1499899"/>
            <a:chExt cx="234650" cy="378440"/>
          </a:xfrm>
        </p:grpSpPr>
        <p:sp>
          <p:nvSpPr>
            <p:cNvPr id="17443" name="Google Shape;17443;p76"/>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4" name="Google Shape;17444;p76"/>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5" name="Google Shape;17445;p76"/>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6" name="Google Shape;17446;p76"/>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7" name="Google Shape;17447;p76"/>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8" name="Google Shape;17448;p76"/>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9" name="Google Shape;17449;p76"/>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0" name="Google Shape;17450;p76"/>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1" name="Google Shape;17451;p76"/>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2" name="Google Shape;17452;p76"/>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3" name="Google Shape;17453;p76"/>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4" name="Google Shape;17454;p76"/>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5" name="Google Shape;17455;p76"/>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6" name="Google Shape;17456;p76"/>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7" name="Google Shape;17457;p76"/>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8" name="Google Shape;17458;p76"/>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9" name="Google Shape;17459;p76"/>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0" name="Google Shape;17460;p76"/>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1" name="Google Shape;17461;p76"/>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2" name="Google Shape;17462;p76"/>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3" name="Google Shape;17463;p76"/>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4" name="Google Shape;17464;p76"/>
          <p:cNvGrpSpPr/>
          <p:nvPr/>
        </p:nvGrpSpPr>
        <p:grpSpPr>
          <a:xfrm>
            <a:off x="3735553" y="1530151"/>
            <a:ext cx="366722" cy="317962"/>
            <a:chOff x="3735553" y="1530151"/>
            <a:chExt cx="366722" cy="317962"/>
          </a:xfrm>
        </p:grpSpPr>
        <p:sp>
          <p:nvSpPr>
            <p:cNvPr id="17465" name="Google Shape;17465;p76"/>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6" name="Google Shape;17466;p76"/>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7" name="Google Shape;17467;p76"/>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8" name="Google Shape;17468;p76"/>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9" name="Google Shape;17469;p76"/>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0" name="Google Shape;17470;p76"/>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1" name="Google Shape;17471;p76"/>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2" name="Google Shape;17472;p76"/>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3" name="Google Shape;17473;p76"/>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4" name="Google Shape;17474;p76"/>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5" name="Google Shape;17475;p76"/>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6" name="Google Shape;17476;p76"/>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77" name="Google Shape;17477;p76"/>
          <p:cNvGrpSpPr/>
          <p:nvPr/>
        </p:nvGrpSpPr>
        <p:grpSpPr>
          <a:xfrm>
            <a:off x="866322" y="2469775"/>
            <a:ext cx="379226" cy="322733"/>
            <a:chOff x="866322" y="2469775"/>
            <a:chExt cx="379226" cy="322733"/>
          </a:xfrm>
        </p:grpSpPr>
        <p:sp>
          <p:nvSpPr>
            <p:cNvPr id="17478" name="Google Shape;17478;p76"/>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9" name="Google Shape;17479;p76"/>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0" name="Google Shape;17480;p76"/>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1" name="Google Shape;17481;p76"/>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2" name="Google Shape;17482;p76"/>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3" name="Google Shape;17483;p76"/>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4" name="Google Shape;17484;p76"/>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5" name="Google Shape;17485;p76"/>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6" name="Google Shape;17486;p76"/>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7" name="Google Shape;17487;p76"/>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8" name="Google Shape;17488;p76"/>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9" name="Google Shape;17489;p76"/>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0" name="Google Shape;17490;p76"/>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1" name="Google Shape;17491;p76"/>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2" name="Google Shape;17492;p76"/>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3" name="Google Shape;17493;p76"/>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4" name="Google Shape;17494;p76"/>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5" name="Google Shape;17495;p76"/>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6" name="Google Shape;17496;p76"/>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7" name="Google Shape;17497;p76"/>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8" name="Google Shape;17498;p76"/>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9" name="Google Shape;17499;p76"/>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0" name="Google Shape;17500;p76"/>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1" name="Google Shape;17501;p76"/>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2" name="Google Shape;17502;p76"/>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3" name="Google Shape;17503;p76"/>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04" name="Google Shape;17504;p76"/>
          <p:cNvGrpSpPr/>
          <p:nvPr/>
        </p:nvGrpSpPr>
        <p:grpSpPr>
          <a:xfrm>
            <a:off x="1328387" y="2500814"/>
            <a:ext cx="404183" cy="289151"/>
            <a:chOff x="1328387" y="2500814"/>
            <a:chExt cx="404183" cy="289151"/>
          </a:xfrm>
        </p:grpSpPr>
        <p:sp>
          <p:nvSpPr>
            <p:cNvPr id="17505" name="Google Shape;17505;p76"/>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6" name="Google Shape;17506;p76"/>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7" name="Google Shape;17507;p76"/>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8" name="Google Shape;17508;p76"/>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9" name="Google Shape;17509;p76"/>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0" name="Google Shape;17510;p76"/>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1" name="Google Shape;17511;p76"/>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2" name="Google Shape;17512;p76"/>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3" name="Google Shape;17513;p76"/>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4" name="Google Shape;17514;p76"/>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5" name="Google Shape;17515;p76"/>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6" name="Google Shape;17516;p76"/>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7" name="Google Shape;17517;p76"/>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8" name="Google Shape;17518;p76"/>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9" name="Google Shape;17519;p76"/>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0" name="Google Shape;17520;p76"/>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1" name="Google Shape;17521;p76"/>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2" name="Google Shape;17522;p76"/>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3" name="Google Shape;17523;p76"/>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4" name="Google Shape;17524;p76"/>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5" name="Google Shape;17525;p76"/>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6" name="Google Shape;17526;p76"/>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7" name="Google Shape;17527;p76"/>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8" name="Google Shape;17528;p76"/>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9" name="Google Shape;17529;p76"/>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0" name="Google Shape;17530;p76"/>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1" name="Google Shape;17531;p76"/>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2" name="Google Shape;17532;p76"/>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3" name="Google Shape;17533;p76"/>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4" name="Google Shape;17534;p76"/>
          <p:cNvGrpSpPr/>
          <p:nvPr/>
        </p:nvGrpSpPr>
        <p:grpSpPr>
          <a:xfrm>
            <a:off x="1821465" y="2495702"/>
            <a:ext cx="365988" cy="270801"/>
            <a:chOff x="1821465" y="2495702"/>
            <a:chExt cx="365988" cy="270801"/>
          </a:xfrm>
        </p:grpSpPr>
        <p:sp>
          <p:nvSpPr>
            <p:cNvPr id="17535" name="Google Shape;17535;p76"/>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6" name="Google Shape;17536;p76"/>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7" name="Google Shape;17537;p76"/>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8" name="Google Shape;17538;p76"/>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9" name="Google Shape;17539;p76"/>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0" name="Google Shape;17540;p76"/>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1" name="Google Shape;17541;p76"/>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2" name="Google Shape;17542;p76"/>
          <p:cNvGrpSpPr/>
          <p:nvPr/>
        </p:nvGrpSpPr>
        <p:grpSpPr>
          <a:xfrm>
            <a:off x="3725723" y="2455776"/>
            <a:ext cx="354977" cy="351202"/>
            <a:chOff x="3725723" y="2455776"/>
            <a:chExt cx="354977" cy="351202"/>
          </a:xfrm>
        </p:grpSpPr>
        <p:sp>
          <p:nvSpPr>
            <p:cNvPr id="17543" name="Google Shape;17543;p76"/>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4" name="Google Shape;17544;p76"/>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5" name="Google Shape;17545;p76"/>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6" name="Google Shape;17546;p76"/>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7" name="Google Shape;17547;p76"/>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8" name="Google Shape;17548;p76"/>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9" name="Google Shape;17549;p76"/>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0" name="Google Shape;17550;p76"/>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1" name="Google Shape;17551;p76"/>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2" name="Google Shape;17552;p76"/>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3" name="Google Shape;17553;p76"/>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4" name="Google Shape;17554;p76"/>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5" name="Google Shape;17555;p76"/>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6" name="Google Shape;17556;p76"/>
          <p:cNvGrpSpPr/>
          <p:nvPr/>
        </p:nvGrpSpPr>
        <p:grpSpPr>
          <a:xfrm>
            <a:off x="5226165" y="1977641"/>
            <a:ext cx="230482" cy="388847"/>
            <a:chOff x="5226165" y="1977641"/>
            <a:chExt cx="230482" cy="388847"/>
          </a:xfrm>
        </p:grpSpPr>
        <p:sp>
          <p:nvSpPr>
            <p:cNvPr id="17557" name="Google Shape;17557;p76"/>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8" name="Google Shape;17558;p76"/>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9" name="Google Shape;17559;p76"/>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0" name="Google Shape;17560;p76"/>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1" name="Google Shape;17561;p76"/>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2" name="Google Shape;17562;p76"/>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3" name="Google Shape;17563;p76"/>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4" name="Google Shape;17564;p76"/>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5" name="Google Shape;17565;p76"/>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6" name="Google Shape;17566;p76"/>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7" name="Google Shape;17567;p76"/>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8" name="Google Shape;17568;p76"/>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69" name="Google Shape;17569;p76"/>
          <p:cNvGrpSpPr/>
          <p:nvPr/>
        </p:nvGrpSpPr>
        <p:grpSpPr>
          <a:xfrm>
            <a:off x="5632602" y="2025510"/>
            <a:ext cx="370130" cy="287264"/>
            <a:chOff x="5632602" y="2025510"/>
            <a:chExt cx="370130" cy="287264"/>
          </a:xfrm>
        </p:grpSpPr>
        <p:sp>
          <p:nvSpPr>
            <p:cNvPr id="17570" name="Google Shape;17570;p76"/>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1" name="Google Shape;17571;p76"/>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2" name="Google Shape;17572;p76"/>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3" name="Google Shape;17573;p76"/>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4" name="Google Shape;17574;p76"/>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5" name="Google Shape;17575;p76"/>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6" name="Google Shape;17576;p76"/>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7" name="Google Shape;17577;p76"/>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8" name="Google Shape;17578;p76"/>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9" name="Google Shape;17579;p76"/>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0" name="Google Shape;17580;p76"/>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1" name="Google Shape;17581;p76"/>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2" name="Google Shape;17582;p76"/>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3" name="Google Shape;17583;p76"/>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4" name="Google Shape;17584;p76"/>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5" name="Google Shape;17585;p76"/>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6" name="Google Shape;17586;p76"/>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7" name="Google Shape;17587;p76"/>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88" name="Google Shape;17588;p76"/>
          <p:cNvGrpSpPr/>
          <p:nvPr/>
        </p:nvGrpSpPr>
        <p:grpSpPr>
          <a:xfrm>
            <a:off x="4212378" y="2456537"/>
            <a:ext cx="331515" cy="330021"/>
            <a:chOff x="4212378" y="2456537"/>
            <a:chExt cx="331515" cy="330021"/>
          </a:xfrm>
        </p:grpSpPr>
        <p:sp>
          <p:nvSpPr>
            <p:cNvPr id="17589" name="Google Shape;17589;p76"/>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0" name="Google Shape;17590;p76"/>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1" name="Google Shape;17591;p76"/>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2" name="Google Shape;17592;p76"/>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3" name="Google Shape;17593;p76"/>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4" name="Google Shape;17594;p76"/>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5" name="Google Shape;17595;p76"/>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6" name="Google Shape;17596;p76"/>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7" name="Google Shape;17597;p76"/>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8" name="Google Shape;17598;p76"/>
          <p:cNvGrpSpPr/>
          <p:nvPr/>
        </p:nvGrpSpPr>
        <p:grpSpPr>
          <a:xfrm>
            <a:off x="6176013" y="1977825"/>
            <a:ext cx="235411" cy="347427"/>
            <a:chOff x="6176013" y="1977825"/>
            <a:chExt cx="235411" cy="347427"/>
          </a:xfrm>
        </p:grpSpPr>
        <p:sp>
          <p:nvSpPr>
            <p:cNvPr id="17599" name="Google Shape;17599;p76"/>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0" name="Google Shape;17600;p76"/>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1" name="Google Shape;17601;p76"/>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2" name="Google Shape;17602;p76"/>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3" name="Google Shape;17603;p76"/>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4" name="Google Shape;17604;p76"/>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5" name="Google Shape;17605;p76"/>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6" name="Google Shape;17606;p76"/>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7" name="Google Shape;17607;p76"/>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8" name="Google Shape;17608;p76"/>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9" name="Google Shape;17609;p76"/>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0" name="Google Shape;17610;p76"/>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1" name="Google Shape;17611;p76"/>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2" name="Google Shape;17612;p76"/>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3" name="Google Shape;17613;p76"/>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4" name="Google Shape;17614;p76"/>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5" name="Google Shape;17615;p76"/>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16" name="Google Shape;17616;p76"/>
          <p:cNvGrpSpPr/>
          <p:nvPr/>
        </p:nvGrpSpPr>
        <p:grpSpPr>
          <a:xfrm>
            <a:off x="6652077" y="1977458"/>
            <a:ext cx="235778" cy="347794"/>
            <a:chOff x="6652077" y="1977458"/>
            <a:chExt cx="235778" cy="347794"/>
          </a:xfrm>
        </p:grpSpPr>
        <p:sp>
          <p:nvSpPr>
            <p:cNvPr id="17617" name="Google Shape;17617;p76"/>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8" name="Google Shape;17618;p76"/>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9" name="Google Shape;17619;p76"/>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0" name="Google Shape;17620;p76"/>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1" name="Google Shape;17621;p76"/>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2" name="Google Shape;17622;p76"/>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3" name="Google Shape;17623;p76"/>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4" name="Google Shape;17624;p76"/>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5" name="Google Shape;17625;p76"/>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6" name="Google Shape;17626;p76"/>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7" name="Google Shape;17627;p76"/>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8" name="Google Shape;17628;p76"/>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9" name="Google Shape;17629;p76"/>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0" name="Google Shape;17630;p76"/>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1" name="Google Shape;17631;p76"/>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2" name="Google Shape;17632;p76"/>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33" name="Google Shape;17633;p76"/>
          <p:cNvGrpSpPr/>
          <p:nvPr/>
        </p:nvGrpSpPr>
        <p:grpSpPr>
          <a:xfrm>
            <a:off x="7072513" y="1997512"/>
            <a:ext cx="394352" cy="308052"/>
            <a:chOff x="7072513" y="1997512"/>
            <a:chExt cx="394352" cy="308052"/>
          </a:xfrm>
        </p:grpSpPr>
        <p:sp>
          <p:nvSpPr>
            <p:cNvPr id="17634" name="Google Shape;17634;p76"/>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5" name="Google Shape;17635;p76"/>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6" name="Google Shape;17636;p76"/>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7" name="Google Shape;17637;p76"/>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8" name="Google Shape;17638;p76"/>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9" name="Google Shape;17639;p76"/>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0" name="Google Shape;17640;p76"/>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1" name="Google Shape;17641;p76"/>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2" name="Google Shape;17642;p76"/>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3" name="Google Shape;17643;p76"/>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4" name="Google Shape;17644;p76"/>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45" name="Google Shape;17645;p76"/>
          <p:cNvGrpSpPr/>
          <p:nvPr/>
        </p:nvGrpSpPr>
        <p:grpSpPr>
          <a:xfrm>
            <a:off x="7576208" y="1977825"/>
            <a:ext cx="292533" cy="347454"/>
            <a:chOff x="7576208" y="1977825"/>
            <a:chExt cx="292533" cy="347454"/>
          </a:xfrm>
        </p:grpSpPr>
        <p:sp>
          <p:nvSpPr>
            <p:cNvPr id="17646" name="Google Shape;17646;p76"/>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7" name="Google Shape;17647;p76"/>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8" name="Google Shape;17648;p76"/>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9" name="Google Shape;17649;p76"/>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0" name="Google Shape;17650;p76"/>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1" name="Google Shape;17651;p76"/>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2" name="Google Shape;17652;p76"/>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3" name="Google Shape;17653;p76"/>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4" name="Google Shape;17654;p76"/>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5" name="Google Shape;17655;p76"/>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6" name="Google Shape;17656;p76"/>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7" name="Google Shape;17657;p76"/>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8" name="Google Shape;17658;p76"/>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59" name="Google Shape;17659;p76"/>
          <p:cNvGrpSpPr/>
          <p:nvPr/>
        </p:nvGrpSpPr>
        <p:grpSpPr>
          <a:xfrm>
            <a:off x="8023882" y="1977458"/>
            <a:ext cx="320557" cy="347794"/>
            <a:chOff x="8023882" y="1977458"/>
            <a:chExt cx="320557" cy="347794"/>
          </a:xfrm>
        </p:grpSpPr>
        <p:sp>
          <p:nvSpPr>
            <p:cNvPr id="17660" name="Google Shape;17660;p76"/>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1" name="Google Shape;17661;p76"/>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2" name="Google Shape;17662;p76"/>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3" name="Google Shape;17663;p76"/>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4" name="Google Shape;17664;p76"/>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5" name="Google Shape;17665;p76"/>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6" name="Google Shape;17666;p76"/>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7" name="Google Shape;17667;p76"/>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8" name="Google Shape;17668;p76"/>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9" name="Google Shape;17669;p76"/>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0" name="Google Shape;17670;p76"/>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1" name="Google Shape;17671;p76"/>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2" name="Google Shape;17672;p76"/>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3" name="Google Shape;17673;p76"/>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4" name="Google Shape;17674;p76"/>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5" name="Google Shape;17675;p76"/>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6" name="Google Shape;17676;p76"/>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7" name="Google Shape;17677;p76"/>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8" name="Google Shape;17678;p76"/>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9" name="Google Shape;17679;p76"/>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0" name="Google Shape;17680;p76"/>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1" name="Google Shape;17681;p76"/>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2" name="Google Shape;17682;p76"/>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3" name="Google Shape;17683;p76"/>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4" name="Google Shape;17684;p76"/>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5" name="Google Shape;17685;p76"/>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6" name="Google Shape;17686;p76"/>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7" name="Google Shape;17687;p76"/>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8" name="Google Shape;17688;p76"/>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9" name="Google Shape;17689;p76"/>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0" name="Google Shape;17690;p76"/>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1" name="Google Shape;17691;p76"/>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2" name="Google Shape;17692;p76"/>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3" name="Google Shape;17693;p76"/>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4" name="Google Shape;17694;p76"/>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5" name="Google Shape;17695;p76"/>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6" name="Google Shape;17696;p76"/>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7" name="Google Shape;17697;p76"/>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8" name="Google Shape;17698;p76"/>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9" name="Google Shape;17699;p76"/>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0" name="Google Shape;17700;p76"/>
          <p:cNvGrpSpPr/>
          <p:nvPr/>
        </p:nvGrpSpPr>
        <p:grpSpPr>
          <a:xfrm>
            <a:off x="5627674" y="2444819"/>
            <a:ext cx="345147" cy="342630"/>
            <a:chOff x="5627674" y="2444819"/>
            <a:chExt cx="345147" cy="342630"/>
          </a:xfrm>
        </p:grpSpPr>
        <p:sp>
          <p:nvSpPr>
            <p:cNvPr id="17701" name="Google Shape;17701;p76"/>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2" name="Google Shape;17702;p76"/>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3" name="Google Shape;17703;p76"/>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4" name="Google Shape;17704;p76"/>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5" name="Google Shape;17705;p76"/>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6" name="Google Shape;17706;p76"/>
          <p:cNvGrpSpPr/>
          <p:nvPr/>
        </p:nvGrpSpPr>
        <p:grpSpPr>
          <a:xfrm>
            <a:off x="4653996" y="2440257"/>
            <a:ext cx="396607" cy="348555"/>
            <a:chOff x="4653996" y="2440257"/>
            <a:chExt cx="396607" cy="348555"/>
          </a:xfrm>
        </p:grpSpPr>
        <p:sp>
          <p:nvSpPr>
            <p:cNvPr id="17707" name="Google Shape;17707;p76"/>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8" name="Google Shape;17708;p76"/>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9" name="Google Shape;17709;p76"/>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0" name="Google Shape;17710;p76"/>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1" name="Google Shape;17711;p76"/>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2" name="Google Shape;17712;p76"/>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3" name="Google Shape;17713;p76"/>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4" name="Google Shape;17714;p76"/>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5" name="Google Shape;17715;p76"/>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6" name="Google Shape;17716;p76"/>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7" name="Google Shape;17717;p76"/>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8" name="Google Shape;17718;p76"/>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9" name="Google Shape;17719;p76"/>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0" name="Google Shape;17720;p76"/>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1" name="Google Shape;17721;p76"/>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2" name="Google Shape;17722;p76"/>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3" name="Google Shape;17723;p76"/>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4" name="Google Shape;17724;p76"/>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5" name="Google Shape;17725;p76"/>
          <p:cNvGrpSpPr/>
          <p:nvPr/>
        </p:nvGrpSpPr>
        <p:grpSpPr>
          <a:xfrm>
            <a:off x="1854391" y="2895140"/>
            <a:ext cx="301630" cy="374272"/>
            <a:chOff x="1854391" y="2895140"/>
            <a:chExt cx="301630" cy="374272"/>
          </a:xfrm>
        </p:grpSpPr>
        <p:sp>
          <p:nvSpPr>
            <p:cNvPr id="17726" name="Google Shape;17726;p76"/>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7" name="Google Shape;17727;p76"/>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8" name="Google Shape;17728;p76"/>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9" name="Google Shape;17729;p76"/>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0" name="Google Shape;17730;p76"/>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1" name="Google Shape;17731;p76"/>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2" name="Google Shape;17732;p76"/>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3" name="Google Shape;17733;p76"/>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4" name="Google Shape;17734;p76"/>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5" name="Google Shape;17735;p76"/>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6" name="Google Shape;17736;p76"/>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7" name="Google Shape;17737;p76"/>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8" name="Google Shape;17738;p76"/>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9" name="Google Shape;17739;p76"/>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0" name="Google Shape;17740;p76"/>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1" name="Google Shape;17741;p76"/>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2" name="Google Shape;17742;p76"/>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3" name="Google Shape;17743;p76"/>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4" name="Google Shape;17744;p76"/>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5" name="Google Shape;17745;p76"/>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6" name="Google Shape;17746;p76"/>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7" name="Google Shape;17747;p76"/>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8" name="Google Shape;17748;p76"/>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9" name="Google Shape;17749;p76"/>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0" name="Google Shape;17750;p76"/>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1" name="Google Shape;17751;p76"/>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2" name="Google Shape;17752;p76"/>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3" name="Google Shape;17753;p76"/>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4" name="Google Shape;17754;p76"/>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5" name="Google Shape;17755;p76"/>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6" name="Google Shape;17756;p76"/>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7" name="Google Shape;17757;p76"/>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8" name="Google Shape;17758;p76"/>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9" name="Google Shape;17759;p76"/>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0" name="Google Shape;17760;p76"/>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1" name="Google Shape;17761;p76"/>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2" name="Google Shape;17762;p76"/>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3" name="Google Shape;17763;p76"/>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4" name="Google Shape;17764;p76"/>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5" name="Google Shape;17765;p76"/>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6" name="Google Shape;17766;p76"/>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7" name="Google Shape;17767;p76"/>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8" name="Google Shape;17768;p76"/>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9" name="Google Shape;17769;p76"/>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0" name="Google Shape;17770;p76"/>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1" name="Google Shape;17771;p76"/>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2" name="Google Shape;17772;p76"/>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3" name="Google Shape;17773;p76"/>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4" name="Google Shape;17774;p76"/>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75" name="Google Shape;17775;p76"/>
          <p:cNvGrpSpPr/>
          <p:nvPr/>
        </p:nvGrpSpPr>
        <p:grpSpPr>
          <a:xfrm>
            <a:off x="5172817" y="2438370"/>
            <a:ext cx="289518" cy="357651"/>
            <a:chOff x="5172817" y="2438370"/>
            <a:chExt cx="289518" cy="357651"/>
          </a:xfrm>
        </p:grpSpPr>
        <p:sp>
          <p:nvSpPr>
            <p:cNvPr id="17776" name="Google Shape;17776;p76"/>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7" name="Google Shape;17777;p76"/>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8" name="Google Shape;17778;p76"/>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9" name="Google Shape;17779;p76"/>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0" name="Google Shape;17780;p76"/>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1" name="Google Shape;17781;p76"/>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2" name="Google Shape;17782;p76"/>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3" name="Google Shape;17783;p76"/>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4" name="Google Shape;17784;p76"/>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5" name="Google Shape;17785;p76"/>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6" name="Google Shape;17786;p76"/>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87" name="Google Shape;17787;p76"/>
          <p:cNvGrpSpPr/>
          <p:nvPr/>
        </p:nvGrpSpPr>
        <p:grpSpPr>
          <a:xfrm>
            <a:off x="3234506" y="2484534"/>
            <a:ext cx="388297" cy="293320"/>
            <a:chOff x="3234506" y="2484534"/>
            <a:chExt cx="388297" cy="293320"/>
          </a:xfrm>
        </p:grpSpPr>
        <p:sp>
          <p:nvSpPr>
            <p:cNvPr id="17788" name="Google Shape;17788;p76"/>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9" name="Google Shape;17789;p76"/>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0" name="Google Shape;17790;p76"/>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1" name="Google Shape;17791;p76"/>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2" name="Google Shape;17792;p76"/>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3" name="Google Shape;17793;p76"/>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4" name="Google Shape;17794;p76"/>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5" name="Google Shape;17795;p76"/>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6" name="Google Shape;17796;p76"/>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7" name="Google Shape;17797;p76"/>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8" name="Google Shape;17798;p76"/>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9" name="Google Shape;17799;p76"/>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0" name="Google Shape;17800;p76"/>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1" name="Google Shape;17801;p76"/>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2" name="Google Shape;17802;p76"/>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3" name="Google Shape;17803;p76"/>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04" name="Google Shape;17804;p76"/>
          <p:cNvGrpSpPr/>
          <p:nvPr/>
        </p:nvGrpSpPr>
        <p:grpSpPr>
          <a:xfrm>
            <a:off x="6065149" y="3367036"/>
            <a:ext cx="362553" cy="356498"/>
            <a:chOff x="6065149" y="3367036"/>
            <a:chExt cx="362553" cy="356498"/>
          </a:xfrm>
        </p:grpSpPr>
        <p:sp>
          <p:nvSpPr>
            <p:cNvPr id="17805" name="Google Shape;17805;p76"/>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6" name="Google Shape;17806;p76"/>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7" name="Google Shape;17807;p76"/>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8" name="Google Shape;17808;p76"/>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9" name="Google Shape;17809;p76"/>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0" name="Google Shape;17810;p76"/>
          <p:cNvGrpSpPr/>
          <p:nvPr/>
        </p:nvGrpSpPr>
        <p:grpSpPr>
          <a:xfrm>
            <a:off x="6540821" y="3367036"/>
            <a:ext cx="362553" cy="356498"/>
            <a:chOff x="6540821" y="3367036"/>
            <a:chExt cx="362553" cy="356498"/>
          </a:xfrm>
        </p:grpSpPr>
        <p:sp>
          <p:nvSpPr>
            <p:cNvPr id="17811" name="Google Shape;17811;p76"/>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2" name="Google Shape;17812;p76"/>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3" name="Google Shape;17813;p76"/>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4" name="Google Shape;17814;p76"/>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5" name="Google Shape;17815;p76"/>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6" name="Google Shape;17816;p76"/>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7" name="Google Shape;17817;p76"/>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18" name="Google Shape;17818;p76"/>
          <p:cNvGrpSpPr/>
          <p:nvPr/>
        </p:nvGrpSpPr>
        <p:grpSpPr>
          <a:xfrm>
            <a:off x="2302458" y="2474704"/>
            <a:ext cx="354479" cy="312561"/>
            <a:chOff x="2302458" y="2474704"/>
            <a:chExt cx="354479" cy="312561"/>
          </a:xfrm>
        </p:grpSpPr>
        <p:sp>
          <p:nvSpPr>
            <p:cNvPr id="17819" name="Google Shape;17819;p76"/>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0" name="Google Shape;17820;p76"/>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1" name="Google Shape;17821;p76"/>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2" name="Google Shape;17822;p76"/>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3" name="Google Shape;17823;p76"/>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4" name="Google Shape;17824;p76"/>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5" name="Google Shape;17825;p76"/>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6" name="Google Shape;17826;p76"/>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7" name="Google Shape;17827;p76"/>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8" name="Google Shape;17828;p76"/>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9" name="Google Shape;17829;p76"/>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0" name="Google Shape;17830;p76"/>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1" name="Google Shape;17831;p76"/>
          <p:cNvGrpSpPr/>
          <p:nvPr/>
        </p:nvGrpSpPr>
        <p:grpSpPr>
          <a:xfrm>
            <a:off x="2831110" y="2442538"/>
            <a:ext cx="246002" cy="348922"/>
            <a:chOff x="2831110" y="2442538"/>
            <a:chExt cx="246002" cy="348922"/>
          </a:xfrm>
        </p:grpSpPr>
        <p:sp>
          <p:nvSpPr>
            <p:cNvPr id="17832" name="Google Shape;17832;p76"/>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3" name="Google Shape;17833;p76"/>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4" name="Google Shape;17834;p76"/>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5" name="Google Shape;17835;p76"/>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6" name="Google Shape;17836;p76"/>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7" name="Google Shape;17837;p76"/>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8" name="Google Shape;17838;p76"/>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9" name="Google Shape;17839;p76"/>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0" name="Google Shape;17840;p76"/>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1" name="Google Shape;17841;p76"/>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2" name="Google Shape;17842;p76"/>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3" name="Google Shape;17843;p76"/>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4" name="Google Shape;17844;p76"/>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5" name="Google Shape;17845;p76"/>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6" name="Google Shape;17846;p76"/>
          <p:cNvGrpSpPr/>
          <p:nvPr/>
        </p:nvGrpSpPr>
        <p:grpSpPr>
          <a:xfrm>
            <a:off x="7016492" y="3367036"/>
            <a:ext cx="362947" cy="356498"/>
            <a:chOff x="7016492" y="3367036"/>
            <a:chExt cx="362947" cy="356498"/>
          </a:xfrm>
        </p:grpSpPr>
        <p:sp>
          <p:nvSpPr>
            <p:cNvPr id="17847" name="Google Shape;17847;p76"/>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8" name="Google Shape;17848;p76"/>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9" name="Google Shape;17849;p76"/>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0" name="Google Shape;17850;p76"/>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1" name="Google Shape;17851;p76"/>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2" name="Google Shape;17852;p76"/>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3" name="Google Shape;17853;p76"/>
          <p:cNvGrpSpPr/>
          <p:nvPr/>
        </p:nvGrpSpPr>
        <p:grpSpPr>
          <a:xfrm>
            <a:off x="4831774" y="3817357"/>
            <a:ext cx="362947" cy="356576"/>
            <a:chOff x="5108852" y="3817357"/>
            <a:chExt cx="362947" cy="356576"/>
          </a:xfrm>
        </p:grpSpPr>
        <p:sp>
          <p:nvSpPr>
            <p:cNvPr id="17854" name="Google Shape;17854;p76"/>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5" name="Google Shape;17855;p76"/>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6" name="Google Shape;17856;p76"/>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7" name="Google Shape;17857;p76"/>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58" name="Google Shape;17858;p76"/>
          <p:cNvGrpSpPr/>
          <p:nvPr/>
        </p:nvGrpSpPr>
        <p:grpSpPr>
          <a:xfrm>
            <a:off x="5728642" y="3817357"/>
            <a:ext cx="362947" cy="356576"/>
            <a:chOff x="6005720" y="3817357"/>
            <a:chExt cx="362947" cy="356576"/>
          </a:xfrm>
        </p:grpSpPr>
        <p:sp>
          <p:nvSpPr>
            <p:cNvPr id="17859" name="Google Shape;17859;p76"/>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0" name="Google Shape;17860;p76"/>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1" name="Google Shape;17861;p76"/>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2" name="Google Shape;17862;p76"/>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3" name="Google Shape;17863;p76"/>
          <p:cNvGrpSpPr/>
          <p:nvPr/>
        </p:nvGrpSpPr>
        <p:grpSpPr>
          <a:xfrm>
            <a:off x="5589452" y="3367036"/>
            <a:ext cx="362580" cy="356498"/>
            <a:chOff x="5589452" y="3367036"/>
            <a:chExt cx="362580" cy="356498"/>
          </a:xfrm>
        </p:grpSpPr>
        <p:sp>
          <p:nvSpPr>
            <p:cNvPr id="17864" name="Google Shape;17864;p76"/>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5" name="Google Shape;17865;p76"/>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6" name="Google Shape;17866;p76"/>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67" name="Google Shape;17867;p76"/>
          <p:cNvGrpSpPr/>
          <p:nvPr/>
        </p:nvGrpSpPr>
        <p:grpSpPr>
          <a:xfrm>
            <a:off x="7488021" y="3362475"/>
            <a:ext cx="372017" cy="365621"/>
            <a:chOff x="7488021" y="3362475"/>
            <a:chExt cx="372017" cy="365621"/>
          </a:xfrm>
        </p:grpSpPr>
        <p:sp>
          <p:nvSpPr>
            <p:cNvPr id="17868" name="Google Shape;17868;p76"/>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9" name="Google Shape;17869;p76"/>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0" name="Google Shape;17870;p76"/>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1" name="Google Shape;17871;p76"/>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2" name="Google Shape;17872;p76"/>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3" name="Google Shape;17873;p76"/>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4" name="Google Shape;17874;p76"/>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5" name="Google Shape;17875;p76"/>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6" name="Google Shape;17876;p76"/>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7" name="Google Shape;17877;p76"/>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8" name="Google Shape;17878;p76"/>
          <p:cNvGrpSpPr/>
          <p:nvPr/>
        </p:nvGrpSpPr>
        <p:grpSpPr>
          <a:xfrm>
            <a:off x="5113781" y="3367036"/>
            <a:ext cx="362553" cy="356498"/>
            <a:chOff x="5113781" y="3367036"/>
            <a:chExt cx="362553" cy="356498"/>
          </a:xfrm>
        </p:grpSpPr>
        <p:sp>
          <p:nvSpPr>
            <p:cNvPr id="17879" name="Google Shape;17879;p76"/>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0" name="Google Shape;17880;p76"/>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81" name="Google Shape;17881;p76"/>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82" name="Google Shape;17882;p76"/>
          <p:cNvGrpSpPr/>
          <p:nvPr/>
        </p:nvGrpSpPr>
        <p:grpSpPr>
          <a:xfrm>
            <a:off x="7968621" y="3365489"/>
            <a:ext cx="375818" cy="357651"/>
            <a:chOff x="7968621" y="3365489"/>
            <a:chExt cx="375818" cy="357651"/>
          </a:xfrm>
        </p:grpSpPr>
        <p:sp>
          <p:nvSpPr>
            <p:cNvPr id="17883" name="Google Shape;17883;p76"/>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4" name="Google Shape;17884;p76"/>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5" name="Google Shape;17885;p76"/>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6" name="Google Shape;17886;p76"/>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7" name="Google Shape;17887;p76"/>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8" name="Google Shape;17888;p76"/>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9" name="Google Shape;17889;p76"/>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0" name="Google Shape;17890;p76"/>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1" name="Google Shape;17891;p76"/>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2" name="Google Shape;17892;p76"/>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3" name="Google Shape;17893;p76"/>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4" name="Google Shape;17894;p76"/>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5" name="Google Shape;17895;p76"/>
          <p:cNvGrpSpPr/>
          <p:nvPr/>
        </p:nvGrpSpPr>
        <p:grpSpPr>
          <a:xfrm>
            <a:off x="5280208" y="3817357"/>
            <a:ext cx="362947" cy="356576"/>
            <a:chOff x="5557286" y="3817357"/>
            <a:chExt cx="362947" cy="356576"/>
          </a:xfrm>
        </p:grpSpPr>
        <p:grpSp>
          <p:nvGrpSpPr>
            <p:cNvPr id="17896" name="Google Shape;17896;p76"/>
            <p:cNvGrpSpPr/>
            <p:nvPr/>
          </p:nvGrpSpPr>
          <p:grpSpPr>
            <a:xfrm>
              <a:off x="5557286" y="3817357"/>
              <a:ext cx="362947" cy="356576"/>
              <a:chOff x="5557286" y="3817357"/>
              <a:chExt cx="362947" cy="356576"/>
            </a:xfrm>
          </p:grpSpPr>
          <p:sp>
            <p:nvSpPr>
              <p:cNvPr id="17897" name="Google Shape;17897;p76"/>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8" name="Google Shape;17898;p76"/>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9" name="Google Shape;17899;p76"/>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00" name="Google Shape;17900;p76"/>
            <p:cNvSpPr/>
            <p:nvPr/>
          </p:nvSpPr>
          <p:spPr>
            <a:xfrm>
              <a:off x="5621675" y="3914200"/>
              <a:ext cx="234165" cy="163176"/>
            </a:xfrm>
            <a:custGeom>
              <a:avLst/>
              <a:gdLst/>
              <a:ahLst/>
              <a:cxnLst/>
              <a:rect l="l" t="t" r="r" b="b"/>
              <a:pathLst>
                <a:path w="12544" h="8740" extrusionOk="0">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1" name="Google Shape;17901;p76"/>
          <p:cNvGrpSpPr/>
          <p:nvPr/>
        </p:nvGrpSpPr>
        <p:grpSpPr>
          <a:xfrm>
            <a:off x="4383341" y="3817357"/>
            <a:ext cx="362947" cy="356576"/>
            <a:chOff x="4660419" y="3817357"/>
            <a:chExt cx="362947" cy="356576"/>
          </a:xfrm>
        </p:grpSpPr>
        <p:grpSp>
          <p:nvGrpSpPr>
            <p:cNvPr id="17902" name="Google Shape;17902;p76"/>
            <p:cNvGrpSpPr/>
            <p:nvPr/>
          </p:nvGrpSpPr>
          <p:grpSpPr>
            <a:xfrm>
              <a:off x="4660419" y="3817357"/>
              <a:ext cx="362947" cy="356576"/>
              <a:chOff x="4660419" y="3817357"/>
              <a:chExt cx="362947" cy="356576"/>
            </a:xfrm>
          </p:grpSpPr>
          <p:sp>
            <p:nvSpPr>
              <p:cNvPr id="17903" name="Google Shape;17903;p76"/>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4" name="Google Shape;17904;p76"/>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05" name="Google Shape;17905;p76"/>
            <p:cNvGrpSpPr/>
            <p:nvPr/>
          </p:nvGrpSpPr>
          <p:grpSpPr>
            <a:xfrm>
              <a:off x="4694459" y="3856408"/>
              <a:ext cx="282308" cy="265356"/>
              <a:chOff x="4690600" y="3853050"/>
              <a:chExt cx="289488" cy="272132"/>
            </a:xfrm>
          </p:grpSpPr>
          <p:sp>
            <p:nvSpPr>
              <p:cNvPr id="17906" name="Google Shape;17906;p76"/>
              <p:cNvSpPr/>
              <p:nvPr/>
            </p:nvSpPr>
            <p:spPr>
              <a:xfrm>
                <a:off x="4690600" y="3853050"/>
                <a:ext cx="289488" cy="272132"/>
              </a:xfrm>
              <a:custGeom>
                <a:avLst/>
                <a:gdLst/>
                <a:ahLst/>
                <a:cxnLst/>
                <a:rect l="l" t="t" r="r" b="b"/>
                <a:pathLst>
                  <a:path w="14478" h="13610" extrusionOk="0">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7" name="Google Shape;17907;p76"/>
              <p:cNvSpPr/>
              <p:nvPr/>
            </p:nvSpPr>
            <p:spPr>
              <a:xfrm>
                <a:off x="4773984" y="3934408"/>
                <a:ext cx="133407" cy="122069"/>
              </a:xfrm>
              <a:custGeom>
                <a:avLst/>
                <a:gdLst/>
                <a:ahLst/>
                <a:cxnLst/>
                <a:rect l="l" t="t" r="r" b="b"/>
                <a:pathLst>
                  <a:path w="6672" h="6105" extrusionOk="0">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908" name="Google Shape;17908;p76"/>
          <p:cNvGrpSpPr/>
          <p:nvPr/>
        </p:nvGrpSpPr>
        <p:grpSpPr>
          <a:xfrm>
            <a:off x="6184880" y="3813323"/>
            <a:ext cx="369882" cy="364325"/>
            <a:chOff x="1190200" y="238125"/>
            <a:chExt cx="5306767" cy="5212083"/>
          </a:xfrm>
        </p:grpSpPr>
        <p:grpSp>
          <p:nvGrpSpPr>
            <p:cNvPr id="17909" name="Google Shape;17909;p76"/>
            <p:cNvGrpSpPr/>
            <p:nvPr/>
          </p:nvGrpSpPr>
          <p:grpSpPr>
            <a:xfrm>
              <a:off x="1190200" y="238125"/>
              <a:ext cx="5212075" cy="5212075"/>
              <a:chOff x="1190200" y="238125"/>
              <a:chExt cx="5212075" cy="5212075"/>
            </a:xfrm>
          </p:grpSpPr>
          <p:sp>
            <p:nvSpPr>
              <p:cNvPr id="17910" name="Google Shape;17910;p76"/>
              <p:cNvSpPr/>
              <p:nvPr/>
            </p:nvSpPr>
            <p:spPr>
              <a:xfrm>
                <a:off x="1190200" y="238125"/>
                <a:ext cx="5212075" cy="5212075"/>
              </a:xfrm>
              <a:custGeom>
                <a:avLst/>
                <a:gdLst/>
                <a:ahLst/>
                <a:cxnLst/>
                <a:rect l="l" t="t" r="r" b="b"/>
                <a:pathLst>
                  <a:path w="208483" h="208483" extrusionOk="0">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1" name="Google Shape;17911;p76"/>
              <p:cNvSpPr/>
              <p:nvPr/>
            </p:nvSpPr>
            <p:spPr>
              <a:xfrm>
                <a:off x="2368338" y="1220419"/>
                <a:ext cx="2856522" cy="3247339"/>
              </a:xfrm>
              <a:custGeom>
                <a:avLst/>
                <a:gdLst/>
                <a:ahLst/>
                <a:cxnLst/>
                <a:rect l="l" t="t" r="r" b="b"/>
                <a:pathLst>
                  <a:path w="130928" h="148841" extrusionOk="0">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12" name="Google Shape;17912;p76"/>
            <p:cNvSpPr/>
            <p:nvPr/>
          </p:nvSpPr>
          <p:spPr>
            <a:xfrm>
              <a:off x="3459822" y="238126"/>
              <a:ext cx="3037144" cy="5212082"/>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13" name="Google Shape;17913;p76"/>
          <p:cNvSpPr txBox="1"/>
          <p:nvPr/>
        </p:nvSpPr>
        <p:spPr>
          <a:xfrm>
            <a:off x="1048350" y="719652"/>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SEO &amp; Marketing Icons</a:t>
            </a:r>
            <a:endParaRPr sz="2400">
              <a:solidFill>
                <a:srgbClr val="FFFFFF"/>
              </a:solidFill>
            </a:endParaRPr>
          </a:p>
        </p:txBody>
      </p:sp>
      <p:grpSp>
        <p:nvGrpSpPr>
          <p:cNvPr id="17914" name="Google Shape;17914;p76"/>
          <p:cNvGrpSpPr/>
          <p:nvPr/>
        </p:nvGrpSpPr>
        <p:grpSpPr>
          <a:xfrm>
            <a:off x="3486106" y="3817357"/>
            <a:ext cx="363314" cy="356576"/>
            <a:chOff x="3763184" y="3817357"/>
            <a:chExt cx="363314" cy="356576"/>
          </a:xfrm>
        </p:grpSpPr>
        <p:sp>
          <p:nvSpPr>
            <p:cNvPr id="17915" name="Google Shape;17915;p76"/>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6" name="Google Shape;17916;p76"/>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7" name="Google Shape;17917;p76"/>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8" name="Google Shape;17918;p76"/>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9" name="Google Shape;17919;p76"/>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0" name="Google Shape;17920;p76"/>
          <p:cNvGrpSpPr/>
          <p:nvPr/>
        </p:nvGrpSpPr>
        <p:grpSpPr>
          <a:xfrm>
            <a:off x="3934907" y="3817357"/>
            <a:ext cx="362947" cy="356576"/>
            <a:chOff x="4211985" y="3817357"/>
            <a:chExt cx="362947" cy="356576"/>
          </a:xfrm>
        </p:grpSpPr>
        <p:sp>
          <p:nvSpPr>
            <p:cNvPr id="17921" name="Google Shape;17921;p76"/>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2" name="Google Shape;17922;p76"/>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3" name="Google Shape;17923;p76"/>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4" name="Google Shape;17924;p76"/>
          <p:cNvGrpSpPr/>
          <p:nvPr/>
        </p:nvGrpSpPr>
        <p:grpSpPr>
          <a:xfrm>
            <a:off x="3037672" y="3817357"/>
            <a:ext cx="362920" cy="356865"/>
            <a:chOff x="3314750" y="3817357"/>
            <a:chExt cx="362920" cy="356865"/>
          </a:xfrm>
        </p:grpSpPr>
        <p:grpSp>
          <p:nvGrpSpPr>
            <p:cNvPr id="17925" name="Google Shape;17925;p76"/>
            <p:cNvGrpSpPr/>
            <p:nvPr/>
          </p:nvGrpSpPr>
          <p:grpSpPr>
            <a:xfrm>
              <a:off x="3314750" y="3817357"/>
              <a:ext cx="362920" cy="356865"/>
              <a:chOff x="3314750" y="3817357"/>
              <a:chExt cx="362920" cy="356865"/>
            </a:xfrm>
          </p:grpSpPr>
          <p:sp>
            <p:nvSpPr>
              <p:cNvPr id="17926" name="Google Shape;17926;p76"/>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7" name="Google Shape;17927;p76"/>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28" name="Google Shape;17928;p76"/>
            <p:cNvGrpSpPr/>
            <p:nvPr/>
          </p:nvGrpSpPr>
          <p:grpSpPr>
            <a:xfrm>
              <a:off x="3394986" y="3894612"/>
              <a:ext cx="202339" cy="202323"/>
              <a:chOff x="935197" y="1793977"/>
              <a:chExt cx="256451" cy="256430"/>
            </a:xfrm>
          </p:grpSpPr>
          <p:sp>
            <p:nvSpPr>
              <p:cNvPr id="17929" name="Google Shape;17929;p76"/>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0" name="Google Shape;17930;p76"/>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931" name="Google Shape;17931;p76"/>
          <p:cNvGrpSpPr/>
          <p:nvPr/>
        </p:nvGrpSpPr>
        <p:grpSpPr>
          <a:xfrm>
            <a:off x="2589238" y="3817357"/>
            <a:ext cx="362920" cy="356865"/>
            <a:chOff x="2866317" y="3817357"/>
            <a:chExt cx="362920" cy="356865"/>
          </a:xfrm>
        </p:grpSpPr>
        <p:sp>
          <p:nvSpPr>
            <p:cNvPr id="17932" name="Google Shape;17932;p76"/>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3" name="Google Shape;17933;p76"/>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4" name="Google Shape;17934;p76"/>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7938"/>
        <p:cNvGrpSpPr/>
        <p:nvPr/>
      </p:nvGrpSpPr>
      <p:grpSpPr>
        <a:xfrm>
          <a:off x="0" y="0"/>
          <a:ext cx="0" cy="0"/>
          <a:chOff x="0" y="0"/>
          <a:chExt cx="0" cy="0"/>
        </a:xfrm>
      </p:grpSpPr>
      <p:pic>
        <p:nvPicPr>
          <p:cNvPr id="17939" name="Google Shape;17939;p7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pic>
        <p:nvPicPr>
          <p:cNvPr id="271" name="Google Shape;271;p34"/>
          <p:cNvPicPr preferRelativeResize="0"/>
          <p:nvPr/>
        </p:nvPicPr>
        <p:blipFill>
          <a:blip r:embed="rId3">
            <a:alphaModFix/>
          </a:blip>
          <a:stretch>
            <a:fillRect/>
          </a:stretch>
        </p:blipFill>
        <p:spPr>
          <a:xfrm rot="-644313" flipH="1">
            <a:off x="5820112" y="3130187"/>
            <a:ext cx="1144148" cy="675427"/>
          </a:xfrm>
          <a:prstGeom prst="rect">
            <a:avLst/>
          </a:prstGeom>
          <a:noFill/>
          <a:ln>
            <a:noFill/>
          </a:ln>
        </p:spPr>
      </p:pic>
      <p:pic>
        <p:nvPicPr>
          <p:cNvPr id="272" name="Google Shape;272;p34"/>
          <p:cNvPicPr preferRelativeResize="0"/>
          <p:nvPr/>
        </p:nvPicPr>
        <p:blipFill>
          <a:blip r:embed="rId3">
            <a:alphaModFix/>
          </a:blip>
          <a:stretch>
            <a:fillRect/>
          </a:stretch>
        </p:blipFill>
        <p:spPr>
          <a:xfrm rot="-644313" flipH="1">
            <a:off x="6107341" y="3318286"/>
            <a:ext cx="1144148" cy="675427"/>
          </a:xfrm>
          <a:prstGeom prst="rect">
            <a:avLst/>
          </a:prstGeom>
          <a:noFill/>
          <a:ln>
            <a:noFill/>
          </a:ln>
        </p:spPr>
      </p:pic>
      <p:pic>
        <p:nvPicPr>
          <p:cNvPr id="273" name="Google Shape;273;p34"/>
          <p:cNvPicPr preferRelativeResize="0"/>
          <p:nvPr/>
        </p:nvPicPr>
        <p:blipFill>
          <a:blip r:embed="rId4">
            <a:alphaModFix/>
          </a:blip>
          <a:stretch>
            <a:fillRect/>
          </a:stretch>
        </p:blipFill>
        <p:spPr>
          <a:xfrm>
            <a:off x="7578800" y="2681475"/>
            <a:ext cx="474625" cy="542551"/>
          </a:xfrm>
          <a:prstGeom prst="rect">
            <a:avLst/>
          </a:prstGeom>
          <a:noFill/>
          <a:ln>
            <a:noFill/>
          </a:ln>
        </p:spPr>
      </p:pic>
      <p:pic>
        <p:nvPicPr>
          <p:cNvPr id="274" name="Google Shape;274;p34"/>
          <p:cNvPicPr preferRelativeResize="0"/>
          <p:nvPr/>
        </p:nvPicPr>
        <p:blipFill>
          <a:blip r:embed="rId5">
            <a:alphaModFix/>
          </a:blip>
          <a:stretch>
            <a:fillRect/>
          </a:stretch>
        </p:blipFill>
        <p:spPr>
          <a:xfrm>
            <a:off x="7516875" y="3224024"/>
            <a:ext cx="598501" cy="632675"/>
          </a:xfrm>
          <a:prstGeom prst="rect">
            <a:avLst/>
          </a:prstGeom>
          <a:noFill/>
          <a:ln>
            <a:noFill/>
          </a:ln>
        </p:spPr>
      </p:pic>
      <p:pic>
        <p:nvPicPr>
          <p:cNvPr id="275" name="Google Shape;275;p34"/>
          <p:cNvPicPr preferRelativeResize="0"/>
          <p:nvPr/>
        </p:nvPicPr>
        <p:blipFill>
          <a:blip r:embed="rId6">
            <a:alphaModFix/>
          </a:blip>
          <a:stretch>
            <a:fillRect/>
          </a:stretch>
        </p:blipFill>
        <p:spPr>
          <a:xfrm>
            <a:off x="5988627" y="2371152"/>
            <a:ext cx="598500" cy="633586"/>
          </a:xfrm>
          <a:prstGeom prst="rect">
            <a:avLst/>
          </a:prstGeom>
          <a:noFill/>
          <a:ln>
            <a:noFill/>
          </a:ln>
        </p:spPr>
      </p:pic>
      <p:pic>
        <p:nvPicPr>
          <p:cNvPr id="276" name="Google Shape;276;p34"/>
          <p:cNvPicPr preferRelativeResize="0"/>
          <p:nvPr/>
        </p:nvPicPr>
        <p:blipFill>
          <a:blip r:embed="rId7">
            <a:alphaModFix/>
          </a:blip>
          <a:stretch>
            <a:fillRect/>
          </a:stretch>
        </p:blipFill>
        <p:spPr>
          <a:xfrm>
            <a:off x="6603826" y="1264825"/>
            <a:ext cx="1655099" cy="1572501"/>
          </a:xfrm>
          <a:prstGeom prst="rect">
            <a:avLst/>
          </a:prstGeom>
          <a:noFill/>
          <a:ln>
            <a:noFill/>
          </a:ln>
        </p:spPr>
      </p:pic>
      <p:sp>
        <p:nvSpPr>
          <p:cNvPr id="277" name="Google Shape;277;p34"/>
          <p:cNvSpPr txBox="1">
            <a:spLocks noGrp="1"/>
          </p:cNvSpPr>
          <p:nvPr>
            <p:ph type="title"/>
          </p:nvPr>
        </p:nvSpPr>
        <p:spPr>
          <a:xfrm>
            <a:off x="588534" y="85937"/>
            <a:ext cx="4847400" cy="88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INTRODUCTION ·</a:t>
            </a:r>
            <a:endParaRPr dirty="0"/>
          </a:p>
        </p:txBody>
      </p:sp>
      <p:sp>
        <p:nvSpPr>
          <p:cNvPr id="278" name="Google Shape;278;p34"/>
          <p:cNvSpPr txBox="1">
            <a:spLocks noGrp="1"/>
          </p:cNvSpPr>
          <p:nvPr>
            <p:ph type="subTitle" idx="1"/>
          </p:nvPr>
        </p:nvSpPr>
        <p:spPr>
          <a:xfrm>
            <a:off x="713250" y="2302539"/>
            <a:ext cx="4847400" cy="127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endParaRPr dirty="0"/>
          </a:p>
        </p:txBody>
      </p:sp>
      <p:pic>
        <p:nvPicPr>
          <p:cNvPr id="279" name="Google Shape;279;p34"/>
          <p:cNvPicPr preferRelativeResize="0"/>
          <p:nvPr/>
        </p:nvPicPr>
        <p:blipFill>
          <a:blip r:embed="rId8">
            <a:alphaModFix/>
          </a:blip>
          <a:stretch>
            <a:fillRect/>
          </a:stretch>
        </p:blipFill>
        <p:spPr>
          <a:xfrm flipH="1">
            <a:off x="5988620" y="972437"/>
            <a:ext cx="1974480" cy="3122575"/>
          </a:xfrm>
          <a:prstGeom prst="rect">
            <a:avLst/>
          </a:prstGeom>
          <a:noFill/>
          <a:ln>
            <a:noFill/>
          </a:ln>
        </p:spPr>
      </p:pic>
      <p:pic>
        <p:nvPicPr>
          <p:cNvPr id="280" name="Google Shape;280;p34"/>
          <p:cNvPicPr preferRelativeResize="0"/>
          <p:nvPr/>
        </p:nvPicPr>
        <p:blipFill>
          <a:blip r:embed="rId9">
            <a:alphaModFix/>
          </a:blip>
          <a:stretch>
            <a:fillRect/>
          </a:stretch>
        </p:blipFill>
        <p:spPr>
          <a:xfrm flipH="1">
            <a:off x="7165788" y="864900"/>
            <a:ext cx="1300644" cy="886499"/>
          </a:xfrm>
          <a:prstGeom prst="rect">
            <a:avLst/>
          </a:prstGeom>
          <a:noFill/>
          <a:ln>
            <a:noFill/>
          </a:ln>
        </p:spPr>
      </p:pic>
      <p:pic>
        <p:nvPicPr>
          <p:cNvPr id="281" name="Google Shape;281;p34"/>
          <p:cNvPicPr preferRelativeResize="0"/>
          <p:nvPr/>
        </p:nvPicPr>
        <p:blipFill>
          <a:blip r:embed="rId10">
            <a:alphaModFix/>
          </a:blip>
          <a:stretch>
            <a:fillRect/>
          </a:stretch>
        </p:blipFill>
        <p:spPr>
          <a:xfrm>
            <a:off x="8115363" y="2526082"/>
            <a:ext cx="315401" cy="323754"/>
          </a:xfrm>
          <a:prstGeom prst="rect">
            <a:avLst/>
          </a:prstGeom>
          <a:noFill/>
          <a:ln>
            <a:noFill/>
          </a:ln>
        </p:spPr>
      </p:pic>
      <p:pic>
        <p:nvPicPr>
          <p:cNvPr id="282" name="Google Shape;282;p34"/>
          <p:cNvPicPr preferRelativeResize="0"/>
          <p:nvPr/>
        </p:nvPicPr>
        <p:blipFill>
          <a:blip r:embed="rId10">
            <a:alphaModFix/>
          </a:blip>
          <a:stretch>
            <a:fillRect/>
          </a:stretch>
        </p:blipFill>
        <p:spPr>
          <a:xfrm>
            <a:off x="6818150" y="3970882"/>
            <a:ext cx="315401" cy="323754"/>
          </a:xfrm>
          <a:prstGeom prst="rect">
            <a:avLst/>
          </a:prstGeom>
          <a:noFill/>
          <a:ln>
            <a:noFill/>
          </a:ln>
        </p:spPr>
      </p:pic>
      <p:pic>
        <p:nvPicPr>
          <p:cNvPr id="283" name="Google Shape;283;p34"/>
          <p:cNvPicPr preferRelativeResize="0"/>
          <p:nvPr/>
        </p:nvPicPr>
        <p:blipFill>
          <a:blip r:embed="rId5">
            <a:alphaModFix/>
          </a:blip>
          <a:stretch>
            <a:fillRect/>
          </a:stretch>
        </p:blipFill>
        <p:spPr>
          <a:xfrm>
            <a:off x="413975" y="3851374"/>
            <a:ext cx="598501" cy="632675"/>
          </a:xfrm>
          <a:prstGeom prst="rect">
            <a:avLst/>
          </a:prstGeom>
          <a:noFill/>
          <a:ln>
            <a:noFill/>
          </a:ln>
        </p:spPr>
      </p:pic>
      <p:pic>
        <p:nvPicPr>
          <p:cNvPr id="284" name="Google Shape;284;p34"/>
          <p:cNvPicPr preferRelativeResize="0"/>
          <p:nvPr/>
        </p:nvPicPr>
        <p:blipFill>
          <a:blip r:embed="rId4">
            <a:alphaModFix/>
          </a:blip>
          <a:stretch>
            <a:fillRect/>
          </a:stretch>
        </p:blipFill>
        <p:spPr>
          <a:xfrm>
            <a:off x="1129838" y="3699437"/>
            <a:ext cx="474625" cy="542551"/>
          </a:xfrm>
          <a:prstGeom prst="rect">
            <a:avLst/>
          </a:prstGeom>
          <a:noFill/>
          <a:ln>
            <a:noFill/>
          </a:ln>
        </p:spPr>
      </p:pic>
      <p:pic>
        <p:nvPicPr>
          <p:cNvPr id="285" name="Google Shape;285;p34"/>
          <p:cNvPicPr preferRelativeResize="0"/>
          <p:nvPr/>
        </p:nvPicPr>
        <p:blipFill>
          <a:blip r:embed="rId10">
            <a:alphaModFix/>
          </a:blip>
          <a:stretch>
            <a:fillRect/>
          </a:stretch>
        </p:blipFill>
        <p:spPr>
          <a:xfrm>
            <a:off x="1129863" y="4446707"/>
            <a:ext cx="315401" cy="323754"/>
          </a:xfrm>
          <a:prstGeom prst="rect">
            <a:avLst/>
          </a:prstGeom>
          <a:noFill/>
          <a:ln>
            <a:noFill/>
          </a:ln>
        </p:spPr>
      </p:pic>
      <p:sp>
        <p:nvSpPr>
          <p:cNvPr id="286" name="Google Shape;286;p34"/>
          <p:cNvSpPr/>
          <p:nvPr/>
        </p:nvSpPr>
        <p:spPr>
          <a:xfrm>
            <a:off x="5655867" y="1237206"/>
            <a:ext cx="484856" cy="1272600"/>
          </a:xfrm>
          <a:prstGeom prst="rect">
            <a:avLst/>
          </a:prstGeom>
        </p:spPr>
        <p:txBody>
          <a:bodyPr>
            <a:prstTxWarp prst="textPlain">
              <a:avLst/>
            </a:prstTxWarp>
          </a:bodyPr>
          <a:lstStyle/>
          <a:p>
            <a:pPr lvl="0" algn="ctr"/>
            <a:r>
              <a:rPr b="0" i="0" dirty="0">
                <a:ln>
                  <a:noFill/>
                </a:ln>
                <a:solidFill>
                  <a:schemeClr val="accent6"/>
                </a:solidFill>
                <a:latin typeface="Alice"/>
              </a:rPr>
              <a:t>日</a:t>
            </a:r>
            <a:br>
              <a:rPr b="0" i="0" dirty="0">
                <a:ln>
                  <a:noFill/>
                </a:ln>
                <a:solidFill>
                  <a:schemeClr val="accent6"/>
                </a:solidFill>
                <a:latin typeface="Alice"/>
              </a:rPr>
            </a:br>
            <a:r>
              <a:rPr b="0" i="0" dirty="0">
                <a:ln>
                  <a:noFill/>
                </a:ln>
                <a:solidFill>
                  <a:schemeClr val="accent6"/>
                </a:solidFill>
                <a:latin typeface="Alice"/>
              </a:rPr>
              <a:t>本</a:t>
            </a:r>
            <a:r>
              <a:rPr lang="ja-JP" altLang="en-US" dirty="0"/>
              <a:t>語</a:t>
            </a:r>
            <a:endParaRPr b="0" i="0" dirty="0">
              <a:ln>
                <a:noFill/>
              </a:ln>
              <a:solidFill>
                <a:schemeClr val="accent6"/>
              </a:solidFill>
              <a:latin typeface="Alice"/>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pic>
        <p:nvPicPr>
          <p:cNvPr id="291" name="Google Shape;291;p35"/>
          <p:cNvPicPr preferRelativeResize="0"/>
          <p:nvPr/>
        </p:nvPicPr>
        <p:blipFill>
          <a:blip r:embed="rId3">
            <a:alphaModFix/>
          </a:blip>
          <a:stretch>
            <a:fillRect/>
          </a:stretch>
        </p:blipFill>
        <p:spPr>
          <a:xfrm>
            <a:off x="7369500" y="2913488"/>
            <a:ext cx="1507103" cy="1478398"/>
          </a:xfrm>
          <a:prstGeom prst="rect">
            <a:avLst/>
          </a:prstGeom>
          <a:noFill/>
          <a:ln>
            <a:noFill/>
          </a:ln>
        </p:spPr>
      </p:pic>
      <p:pic>
        <p:nvPicPr>
          <p:cNvPr id="292" name="Google Shape;292;p35"/>
          <p:cNvPicPr preferRelativeResize="0"/>
          <p:nvPr/>
        </p:nvPicPr>
        <p:blipFill>
          <a:blip r:embed="rId4">
            <a:alphaModFix/>
          </a:blip>
          <a:stretch>
            <a:fillRect/>
          </a:stretch>
        </p:blipFill>
        <p:spPr>
          <a:xfrm>
            <a:off x="7680388" y="3094975"/>
            <a:ext cx="474625" cy="542551"/>
          </a:xfrm>
          <a:prstGeom prst="rect">
            <a:avLst/>
          </a:prstGeom>
          <a:noFill/>
          <a:ln>
            <a:noFill/>
          </a:ln>
        </p:spPr>
      </p:pic>
      <p:sp>
        <p:nvSpPr>
          <p:cNvPr id="293" name="Google Shape;293;p35"/>
          <p:cNvSpPr txBox="1">
            <a:spLocks noGrp="1"/>
          </p:cNvSpPr>
          <p:nvPr>
            <p:ph type="title"/>
          </p:nvPr>
        </p:nvSpPr>
        <p:spPr>
          <a:xfrm>
            <a:off x="2899200" y="3094949"/>
            <a:ext cx="3345600" cy="502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—SOMEONE FAMOUS</a:t>
            </a:r>
            <a:endParaRPr/>
          </a:p>
        </p:txBody>
      </p:sp>
      <p:sp>
        <p:nvSpPr>
          <p:cNvPr id="294" name="Google Shape;294;p35"/>
          <p:cNvSpPr txBox="1">
            <a:spLocks noGrp="1"/>
          </p:cNvSpPr>
          <p:nvPr>
            <p:ph type="subTitle" idx="1"/>
          </p:nvPr>
        </p:nvSpPr>
        <p:spPr>
          <a:xfrm>
            <a:off x="1226400" y="1505950"/>
            <a:ext cx="6691200" cy="147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is a quote, words full of wisdom that someone important said and can make the reader get inspired.”</a:t>
            </a:r>
            <a:endParaRPr/>
          </a:p>
        </p:txBody>
      </p:sp>
      <p:pic>
        <p:nvPicPr>
          <p:cNvPr id="295" name="Google Shape;295;p35"/>
          <p:cNvPicPr preferRelativeResize="0"/>
          <p:nvPr/>
        </p:nvPicPr>
        <p:blipFill>
          <a:blip r:embed="rId5">
            <a:alphaModFix/>
          </a:blip>
          <a:stretch>
            <a:fillRect/>
          </a:stretch>
        </p:blipFill>
        <p:spPr>
          <a:xfrm>
            <a:off x="6956187" y="3115025"/>
            <a:ext cx="1923062" cy="1748413"/>
          </a:xfrm>
          <a:prstGeom prst="rect">
            <a:avLst/>
          </a:prstGeom>
          <a:noFill/>
          <a:ln>
            <a:noFill/>
          </a:ln>
        </p:spPr>
      </p:pic>
      <p:pic>
        <p:nvPicPr>
          <p:cNvPr id="296" name="Google Shape;296;p35"/>
          <p:cNvPicPr preferRelativeResize="0"/>
          <p:nvPr/>
        </p:nvPicPr>
        <p:blipFill>
          <a:blip r:embed="rId6">
            <a:alphaModFix/>
          </a:blip>
          <a:stretch>
            <a:fillRect/>
          </a:stretch>
        </p:blipFill>
        <p:spPr>
          <a:xfrm rot="10800000">
            <a:off x="6848199" y="4608565"/>
            <a:ext cx="315401" cy="323754"/>
          </a:xfrm>
          <a:prstGeom prst="rect">
            <a:avLst/>
          </a:prstGeom>
          <a:noFill/>
          <a:ln>
            <a:noFill/>
          </a:ln>
        </p:spPr>
      </p:pic>
      <p:pic>
        <p:nvPicPr>
          <p:cNvPr id="297" name="Google Shape;297;p35"/>
          <p:cNvPicPr preferRelativeResize="0"/>
          <p:nvPr/>
        </p:nvPicPr>
        <p:blipFill>
          <a:blip r:embed="rId7">
            <a:alphaModFix/>
          </a:blip>
          <a:stretch>
            <a:fillRect/>
          </a:stretch>
        </p:blipFill>
        <p:spPr>
          <a:xfrm>
            <a:off x="8401962" y="3094984"/>
            <a:ext cx="474626" cy="502477"/>
          </a:xfrm>
          <a:prstGeom prst="rect">
            <a:avLst/>
          </a:prstGeom>
          <a:noFill/>
          <a:ln>
            <a:noFill/>
          </a:ln>
        </p:spPr>
      </p:pic>
      <p:pic>
        <p:nvPicPr>
          <p:cNvPr id="298" name="Google Shape;298;p35"/>
          <p:cNvPicPr preferRelativeResize="0"/>
          <p:nvPr/>
        </p:nvPicPr>
        <p:blipFill>
          <a:blip r:embed="rId4">
            <a:alphaModFix/>
          </a:blip>
          <a:stretch>
            <a:fillRect/>
          </a:stretch>
        </p:blipFill>
        <p:spPr>
          <a:xfrm>
            <a:off x="1226388" y="869250"/>
            <a:ext cx="474625" cy="542551"/>
          </a:xfrm>
          <a:prstGeom prst="rect">
            <a:avLst/>
          </a:prstGeom>
          <a:noFill/>
          <a:ln>
            <a:noFill/>
          </a:ln>
        </p:spPr>
      </p:pic>
      <p:pic>
        <p:nvPicPr>
          <p:cNvPr id="299" name="Google Shape;299;p35"/>
          <p:cNvPicPr preferRelativeResize="0"/>
          <p:nvPr/>
        </p:nvPicPr>
        <p:blipFill>
          <a:blip r:embed="rId6">
            <a:alphaModFix/>
          </a:blip>
          <a:stretch>
            <a:fillRect/>
          </a:stretch>
        </p:blipFill>
        <p:spPr>
          <a:xfrm>
            <a:off x="1668075" y="323950"/>
            <a:ext cx="419972" cy="431099"/>
          </a:xfrm>
          <a:prstGeom prst="rect">
            <a:avLst/>
          </a:prstGeom>
          <a:noFill/>
          <a:ln>
            <a:noFill/>
          </a:ln>
        </p:spPr>
      </p:pic>
      <p:pic>
        <p:nvPicPr>
          <p:cNvPr id="300" name="Google Shape;300;p35"/>
          <p:cNvPicPr preferRelativeResize="0"/>
          <p:nvPr/>
        </p:nvPicPr>
        <p:blipFill>
          <a:blip r:embed="rId7">
            <a:alphaModFix/>
          </a:blip>
          <a:stretch>
            <a:fillRect/>
          </a:stretch>
        </p:blipFill>
        <p:spPr>
          <a:xfrm>
            <a:off x="244810" y="198999"/>
            <a:ext cx="936851" cy="991844"/>
          </a:xfrm>
          <a:prstGeom prst="rect">
            <a:avLst/>
          </a:prstGeom>
          <a:noFill/>
          <a:ln>
            <a:noFill/>
          </a:ln>
        </p:spPr>
      </p:pic>
      <p:pic>
        <p:nvPicPr>
          <p:cNvPr id="301" name="Google Shape;301;p35"/>
          <p:cNvPicPr preferRelativeResize="0"/>
          <p:nvPr/>
        </p:nvPicPr>
        <p:blipFill>
          <a:blip r:embed="rId6">
            <a:alphaModFix/>
          </a:blip>
          <a:stretch>
            <a:fillRect/>
          </a:stretch>
        </p:blipFill>
        <p:spPr>
          <a:xfrm rot="10800000">
            <a:off x="555524" y="1417840"/>
            <a:ext cx="315401" cy="323754"/>
          </a:xfrm>
          <a:prstGeom prst="rect">
            <a:avLst/>
          </a:prstGeom>
          <a:noFill/>
          <a:ln>
            <a:noFill/>
          </a:ln>
        </p:spPr>
      </p:pic>
      <p:pic>
        <p:nvPicPr>
          <p:cNvPr id="302" name="Google Shape;302;p35"/>
          <p:cNvPicPr preferRelativeResize="0"/>
          <p:nvPr/>
        </p:nvPicPr>
        <p:blipFill>
          <a:blip r:embed="rId6">
            <a:alphaModFix/>
          </a:blip>
          <a:stretch>
            <a:fillRect/>
          </a:stretch>
        </p:blipFill>
        <p:spPr>
          <a:xfrm rot="10800000">
            <a:off x="8599174" y="4144315"/>
            <a:ext cx="315401" cy="323754"/>
          </a:xfrm>
          <a:prstGeom prst="rect">
            <a:avLst/>
          </a:prstGeom>
          <a:noFill/>
          <a:ln>
            <a:noFill/>
          </a:ln>
        </p:spPr>
      </p:pic>
      <p:pic>
        <p:nvPicPr>
          <p:cNvPr id="303" name="Google Shape;303;p35"/>
          <p:cNvPicPr preferRelativeResize="0"/>
          <p:nvPr/>
        </p:nvPicPr>
        <p:blipFill>
          <a:blip r:embed="rId8">
            <a:alphaModFix/>
          </a:blip>
          <a:stretch>
            <a:fillRect/>
          </a:stretch>
        </p:blipFill>
        <p:spPr>
          <a:xfrm>
            <a:off x="8000675" y="2527324"/>
            <a:ext cx="598501" cy="6326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Google Shape;308;p36"/>
          <p:cNvSpPr txBox="1">
            <a:spLocks noGrp="1"/>
          </p:cNvSpPr>
          <p:nvPr>
            <p:ph type="title"/>
          </p:nvPr>
        </p:nvSpPr>
        <p:spPr>
          <a:xfrm>
            <a:off x="1889400" y="2086067"/>
            <a:ext cx="5365200" cy="148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OUR TEACHING METHOD ·</a:t>
            </a:r>
            <a:endParaRPr/>
          </a:p>
        </p:txBody>
      </p:sp>
      <p:sp>
        <p:nvSpPr>
          <p:cNvPr id="309" name="Google Shape;309;p36"/>
          <p:cNvSpPr txBox="1">
            <a:spLocks noGrp="1"/>
          </p:cNvSpPr>
          <p:nvPr>
            <p:ph type="title" idx="2"/>
          </p:nvPr>
        </p:nvSpPr>
        <p:spPr>
          <a:xfrm>
            <a:off x="1889400" y="818563"/>
            <a:ext cx="5365200" cy="12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310" name="Google Shape;310;p36"/>
          <p:cNvSpPr txBox="1">
            <a:spLocks noGrp="1"/>
          </p:cNvSpPr>
          <p:nvPr>
            <p:ph type="subTitle" idx="1"/>
          </p:nvPr>
        </p:nvSpPr>
        <p:spPr>
          <a:xfrm>
            <a:off x="1889400" y="3570441"/>
            <a:ext cx="5365200" cy="62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You can enter a subtitle here if you need it</a:t>
            </a:r>
            <a:endParaRPr/>
          </a:p>
        </p:txBody>
      </p:sp>
      <p:pic>
        <p:nvPicPr>
          <p:cNvPr id="311" name="Google Shape;311;p36"/>
          <p:cNvPicPr preferRelativeResize="0"/>
          <p:nvPr/>
        </p:nvPicPr>
        <p:blipFill>
          <a:blip r:embed="rId3">
            <a:alphaModFix/>
          </a:blip>
          <a:stretch>
            <a:fillRect/>
          </a:stretch>
        </p:blipFill>
        <p:spPr>
          <a:xfrm>
            <a:off x="560826" y="2724139"/>
            <a:ext cx="1249976" cy="2028472"/>
          </a:xfrm>
          <a:prstGeom prst="rect">
            <a:avLst/>
          </a:prstGeom>
          <a:noFill/>
          <a:ln>
            <a:noFill/>
          </a:ln>
        </p:spPr>
      </p:pic>
      <p:pic>
        <p:nvPicPr>
          <p:cNvPr id="312" name="Google Shape;312;p36"/>
          <p:cNvPicPr preferRelativeResize="0"/>
          <p:nvPr/>
        </p:nvPicPr>
        <p:blipFill>
          <a:blip r:embed="rId4">
            <a:alphaModFix/>
          </a:blip>
          <a:stretch>
            <a:fillRect/>
          </a:stretch>
        </p:blipFill>
        <p:spPr>
          <a:xfrm>
            <a:off x="330075" y="2293062"/>
            <a:ext cx="419972" cy="431099"/>
          </a:xfrm>
          <a:prstGeom prst="rect">
            <a:avLst/>
          </a:prstGeom>
          <a:noFill/>
          <a:ln>
            <a:noFill/>
          </a:ln>
        </p:spPr>
      </p:pic>
      <p:pic>
        <p:nvPicPr>
          <p:cNvPr id="313" name="Google Shape;313;p36"/>
          <p:cNvPicPr preferRelativeResize="0"/>
          <p:nvPr/>
        </p:nvPicPr>
        <p:blipFill>
          <a:blip r:embed="rId4">
            <a:alphaModFix/>
          </a:blip>
          <a:stretch>
            <a:fillRect/>
          </a:stretch>
        </p:blipFill>
        <p:spPr>
          <a:xfrm>
            <a:off x="1810788" y="3759032"/>
            <a:ext cx="315401" cy="323754"/>
          </a:xfrm>
          <a:prstGeom prst="rect">
            <a:avLst/>
          </a:prstGeom>
          <a:noFill/>
          <a:ln>
            <a:noFill/>
          </a:ln>
        </p:spPr>
      </p:pic>
      <p:pic>
        <p:nvPicPr>
          <p:cNvPr id="314" name="Google Shape;314;p36"/>
          <p:cNvPicPr preferRelativeResize="0"/>
          <p:nvPr/>
        </p:nvPicPr>
        <p:blipFill>
          <a:blip r:embed="rId5">
            <a:alphaModFix/>
          </a:blip>
          <a:stretch>
            <a:fillRect/>
          </a:stretch>
        </p:blipFill>
        <p:spPr>
          <a:xfrm rot="10800000">
            <a:off x="7538750" y="1081300"/>
            <a:ext cx="474625" cy="542551"/>
          </a:xfrm>
          <a:prstGeom prst="rect">
            <a:avLst/>
          </a:prstGeom>
          <a:noFill/>
          <a:ln>
            <a:noFill/>
          </a:ln>
        </p:spPr>
      </p:pic>
      <p:pic>
        <p:nvPicPr>
          <p:cNvPr id="315" name="Google Shape;315;p36"/>
          <p:cNvPicPr preferRelativeResize="0"/>
          <p:nvPr/>
        </p:nvPicPr>
        <p:blipFill>
          <a:blip r:embed="rId6">
            <a:alphaModFix/>
          </a:blip>
          <a:stretch>
            <a:fillRect/>
          </a:stretch>
        </p:blipFill>
        <p:spPr>
          <a:xfrm rot="10800000">
            <a:off x="7985910" y="387100"/>
            <a:ext cx="598500" cy="633586"/>
          </a:xfrm>
          <a:prstGeom prst="rect">
            <a:avLst/>
          </a:prstGeom>
          <a:noFill/>
          <a:ln>
            <a:noFill/>
          </a:ln>
        </p:spPr>
      </p:pic>
      <p:pic>
        <p:nvPicPr>
          <p:cNvPr id="316" name="Google Shape;316;p36"/>
          <p:cNvPicPr preferRelativeResize="0"/>
          <p:nvPr/>
        </p:nvPicPr>
        <p:blipFill>
          <a:blip r:embed="rId4">
            <a:alphaModFix/>
          </a:blip>
          <a:stretch>
            <a:fillRect/>
          </a:stretch>
        </p:blipFill>
        <p:spPr>
          <a:xfrm rot="10800000">
            <a:off x="8297528" y="1163889"/>
            <a:ext cx="419972" cy="431099"/>
          </a:xfrm>
          <a:prstGeom prst="rect">
            <a:avLst/>
          </a:prstGeom>
          <a:noFill/>
          <a:ln>
            <a:noFill/>
          </a:ln>
        </p:spPr>
      </p:pic>
      <p:pic>
        <p:nvPicPr>
          <p:cNvPr id="317" name="Google Shape;317;p36"/>
          <p:cNvPicPr preferRelativeResize="0"/>
          <p:nvPr/>
        </p:nvPicPr>
        <p:blipFill>
          <a:blip r:embed="rId4">
            <a:alphaModFix/>
          </a:blip>
          <a:stretch>
            <a:fillRect/>
          </a:stretch>
        </p:blipFill>
        <p:spPr>
          <a:xfrm rot="10800000">
            <a:off x="7391524" y="542002"/>
            <a:ext cx="315401" cy="323754"/>
          </a:xfrm>
          <a:prstGeom prst="rect">
            <a:avLst/>
          </a:prstGeom>
          <a:noFill/>
          <a:ln>
            <a:noFill/>
          </a:ln>
        </p:spPr>
      </p:pic>
      <p:pic>
        <p:nvPicPr>
          <p:cNvPr id="318" name="Google Shape;318;p36"/>
          <p:cNvPicPr preferRelativeResize="0"/>
          <p:nvPr/>
        </p:nvPicPr>
        <p:blipFill>
          <a:blip r:embed="rId4">
            <a:alphaModFix/>
          </a:blip>
          <a:stretch>
            <a:fillRect/>
          </a:stretch>
        </p:blipFill>
        <p:spPr>
          <a:xfrm rot="10800000">
            <a:off x="8013374" y="1793365"/>
            <a:ext cx="315401" cy="323754"/>
          </a:xfrm>
          <a:prstGeom prst="rect">
            <a:avLst/>
          </a:prstGeom>
          <a:noFill/>
          <a:ln>
            <a:noFill/>
          </a:ln>
        </p:spPr>
      </p:pic>
      <p:pic>
        <p:nvPicPr>
          <p:cNvPr id="319" name="Google Shape;319;p36"/>
          <p:cNvPicPr preferRelativeResize="0"/>
          <p:nvPr/>
        </p:nvPicPr>
        <p:blipFill>
          <a:blip r:embed="rId5">
            <a:alphaModFix/>
          </a:blip>
          <a:stretch>
            <a:fillRect/>
          </a:stretch>
        </p:blipFill>
        <p:spPr>
          <a:xfrm rot="10800000">
            <a:off x="1226675" y="1970200"/>
            <a:ext cx="474625" cy="5425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Google Shape;324;p37"/>
          <p:cNvSpPr txBox="1">
            <a:spLocks noGrp="1"/>
          </p:cNvSpPr>
          <p:nvPr>
            <p:ph type="title" idx="6"/>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OUR TEACHING METHOD ·</a:t>
            </a:r>
            <a:endParaRPr/>
          </a:p>
        </p:txBody>
      </p:sp>
      <p:sp>
        <p:nvSpPr>
          <p:cNvPr id="325" name="Google Shape;325;p37"/>
          <p:cNvSpPr txBox="1"/>
          <p:nvPr/>
        </p:nvSpPr>
        <p:spPr>
          <a:xfrm>
            <a:off x="2049225" y="1221750"/>
            <a:ext cx="7527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Alice"/>
                <a:ea typeface="Alice"/>
                <a:cs typeface="Alice"/>
                <a:sym typeface="Alice"/>
              </a:rPr>
              <a:t>01</a:t>
            </a:r>
            <a:endParaRPr sz="3000">
              <a:solidFill>
                <a:srgbClr val="FFFFFF"/>
              </a:solidFill>
              <a:latin typeface="Alice"/>
              <a:ea typeface="Alice"/>
              <a:cs typeface="Alice"/>
              <a:sym typeface="Alice"/>
            </a:endParaRPr>
          </a:p>
        </p:txBody>
      </p:sp>
      <p:sp>
        <p:nvSpPr>
          <p:cNvPr id="326" name="Google Shape;326;p37"/>
          <p:cNvSpPr txBox="1">
            <a:spLocks noGrp="1"/>
          </p:cNvSpPr>
          <p:nvPr>
            <p:ph type="title"/>
          </p:nvPr>
        </p:nvSpPr>
        <p:spPr>
          <a:xfrm>
            <a:off x="3123963" y="1221750"/>
            <a:ext cx="39708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ACTIVITIES</a:t>
            </a:r>
            <a:endParaRPr/>
          </a:p>
        </p:txBody>
      </p:sp>
      <p:sp>
        <p:nvSpPr>
          <p:cNvPr id="327" name="Google Shape;327;p37"/>
          <p:cNvSpPr txBox="1">
            <a:spLocks noGrp="1"/>
          </p:cNvSpPr>
          <p:nvPr>
            <p:ph type="subTitle" idx="1"/>
          </p:nvPr>
        </p:nvSpPr>
        <p:spPr>
          <a:xfrm>
            <a:off x="3123977" y="1615925"/>
            <a:ext cx="3970800" cy="55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Mercury is the closest planet to the Sun and the smallest in the Solar System</a:t>
            </a:r>
            <a:endParaRPr/>
          </a:p>
        </p:txBody>
      </p:sp>
      <p:sp>
        <p:nvSpPr>
          <p:cNvPr id="328" name="Google Shape;328;p37"/>
          <p:cNvSpPr txBox="1">
            <a:spLocks noGrp="1"/>
          </p:cNvSpPr>
          <p:nvPr>
            <p:ph type="title" idx="2"/>
          </p:nvPr>
        </p:nvSpPr>
        <p:spPr>
          <a:xfrm>
            <a:off x="3123963" y="2434538"/>
            <a:ext cx="39708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GOALS</a:t>
            </a:r>
            <a:endParaRPr/>
          </a:p>
        </p:txBody>
      </p:sp>
      <p:sp>
        <p:nvSpPr>
          <p:cNvPr id="329" name="Google Shape;329;p37"/>
          <p:cNvSpPr txBox="1">
            <a:spLocks noGrp="1"/>
          </p:cNvSpPr>
          <p:nvPr>
            <p:ph type="subTitle" idx="3"/>
          </p:nvPr>
        </p:nvSpPr>
        <p:spPr>
          <a:xfrm>
            <a:off x="3123977" y="2828713"/>
            <a:ext cx="3970800" cy="55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Venus has a beautiful name and is the second planet from the Sun</a:t>
            </a:r>
            <a:endParaRPr/>
          </a:p>
        </p:txBody>
      </p:sp>
      <p:sp>
        <p:nvSpPr>
          <p:cNvPr id="330" name="Google Shape;330;p37"/>
          <p:cNvSpPr txBox="1">
            <a:spLocks noGrp="1"/>
          </p:cNvSpPr>
          <p:nvPr>
            <p:ph type="title" idx="4"/>
          </p:nvPr>
        </p:nvSpPr>
        <p:spPr>
          <a:xfrm>
            <a:off x="3123963" y="3647325"/>
            <a:ext cx="39708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FEEDBACK AND EVALUATION</a:t>
            </a:r>
            <a:endParaRPr/>
          </a:p>
        </p:txBody>
      </p:sp>
      <p:sp>
        <p:nvSpPr>
          <p:cNvPr id="331" name="Google Shape;331;p37"/>
          <p:cNvSpPr txBox="1">
            <a:spLocks noGrp="1"/>
          </p:cNvSpPr>
          <p:nvPr>
            <p:ph type="subTitle" idx="5"/>
          </p:nvPr>
        </p:nvSpPr>
        <p:spPr>
          <a:xfrm>
            <a:off x="3123977" y="4041500"/>
            <a:ext cx="3970800" cy="55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Despite being red, Mars is actually a cold place. It’s full of iron oxide dust</a:t>
            </a:r>
            <a:endParaRPr/>
          </a:p>
        </p:txBody>
      </p:sp>
      <p:sp>
        <p:nvSpPr>
          <p:cNvPr id="332" name="Google Shape;332;p37"/>
          <p:cNvSpPr txBox="1"/>
          <p:nvPr/>
        </p:nvSpPr>
        <p:spPr>
          <a:xfrm>
            <a:off x="2049225" y="2434550"/>
            <a:ext cx="7527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Alice"/>
                <a:ea typeface="Alice"/>
                <a:cs typeface="Alice"/>
                <a:sym typeface="Alice"/>
              </a:rPr>
              <a:t>02</a:t>
            </a:r>
            <a:endParaRPr sz="3000">
              <a:solidFill>
                <a:srgbClr val="FFFFFF"/>
              </a:solidFill>
              <a:latin typeface="Alice"/>
              <a:ea typeface="Alice"/>
              <a:cs typeface="Alice"/>
              <a:sym typeface="Alice"/>
            </a:endParaRPr>
          </a:p>
        </p:txBody>
      </p:sp>
      <p:sp>
        <p:nvSpPr>
          <p:cNvPr id="333" name="Google Shape;333;p37"/>
          <p:cNvSpPr txBox="1"/>
          <p:nvPr/>
        </p:nvSpPr>
        <p:spPr>
          <a:xfrm>
            <a:off x="2049225" y="3647350"/>
            <a:ext cx="7527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Alice"/>
                <a:ea typeface="Alice"/>
                <a:cs typeface="Alice"/>
                <a:sym typeface="Alice"/>
              </a:rPr>
              <a:t>03</a:t>
            </a:r>
            <a:endParaRPr sz="3000">
              <a:solidFill>
                <a:srgbClr val="FFFFFF"/>
              </a:solidFill>
              <a:latin typeface="Alice"/>
              <a:ea typeface="Alice"/>
              <a:cs typeface="Alice"/>
              <a:sym typeface="Alice"/>
            </a:endParaRPr>
          </a:p>
        </p:txBody>
      </p:sp>
      <p:cxnSp>
        <p:nvCxnSpPr>
          <p:cNvPr id="334" name="Google Shape;334;p37"/>
          <p:cNvCxnSpPr>
            <a:stCxn id="325" idx="2"/>
            <a:endCxn id="332" idx="0"/>
          </p:cNvCxnSpPr>
          <p:nvPr/>
        </p:nvCxnSpPr>
        <p:spPr>
          <a:xfrm>
            <a:off x="2425575" y="1749450"/>
            <a:ext cx="0" cy="685200"/>
          </a:xfrm>
          <a:prstGeom prst="straightConnector1">
            <a:avLst/>
          </a:prstGeom>
          <a:noFill/>
          <a:ln w="9525" cap="flat" cmpd="sng">
            <a:solidFill>
              <a:schemeClr val="accent6"/>
            </a:solidFill>
            <a:prstDash val="solid"/>
            <a:round/>
            <a:headEnd type="none" w="med" len="med"/>
            <a:tailEnd type="none" w="med" len="med"/>
          </a:ln>
        </p:spPr>
      </p:cxnSp>
      <p:cxnSp>
        <p:nvCxnSpPr>
          <p:cNvPr id="335" name="Google Shape;335;p37"/>
          <p:cNvCxnSpPr>
            <a:stCxn id="332" idx="2"/>
            <a:endCxn id="333" idx="0"/>
          </p:cNvCxnSpPr>
          <p:nvPr/>
        </p:nvCxnSpPr>
        <p:spPr>
          <a:xfrm>
            <a:off x="2425575" y="2962250"/>
            <a:ext cx="0" cy="685200"/>
          </a:xfrm>
          <a:prstGeom prst="straightConnector1">
            <a:avLst/>
          </a:prstGeom>
          <a:noFill/>
          <a:ln w="9525" cap="flat" cmpd="sng">
            <a:solidFill>
              <a:schemeClr val="accent6"/>
            </a:solidFill>
            <a:prstDash val="solid"/>
            <a:round/>
            <a:headEnd type="none" w="med" len="med"/>
            <a:tailEnd type="none" w="med" len="med"/>
          </a:ln>
        </p:spPr>
      </p:cxnSp>
      <p:pic>
        <p:nvPicPr>
          <p:cNvPr id="336" name="Google Shape;336;p37"/>
          <p:cNvPicPr preferRelativeResize="0"/>
          <p:nvPr/>
        </p:nvPicPr>
        <p:blipFill>
          <a:blip r:embed="rId3">
            <a:alphaModFix/>
          </a:blip>
          <a:stretch>
            <a:fillRect/>
          </a:stretch>
        </p:blipFill>
        <p:spPr>
          <a:xfrm>
            <a:off x="7912138" y="4337307"/>
            <a:ext cx="315401" cy="323754"/>
          </a:xfrm>
          <a:prstGeom prst="rect">
            <a:avLst/>
          </a:prstGeom>
          <a:noFill/>
          <a:ln>
            <a:noFill/>
          </a:ln>
        </p:spPr>
      </p:pic>
      <p:pic>
        <p:nvPicPr>
          <p:cNvPr id="337" name="Google Shape;337;p37"/>
          <p:cNvPicPr preferRelativeResize="0"/>
          <p:nvPr/>
        </p:nvPicPr>
        <p:blipFill>
          <a:blip r:embed="rId4">
            <a:alphaModFix/>
          </a:blip>
          <a:stretch>
            <a:fillRect/>
          </a:stretch>
        </p:blipFill>
        <p:spPr>
          <a:xfrm>
            <a:off x="8430725" y="4337296"/>
            <a:ext cx="474626" cy="502478"/>
          </a:xfrm>
          <a:prstGeom prst="rect">
            <a:avLst/>
          </a:prstGeom>
          <a:noFill/>
          <a:ln>
            <a:noFill/>
          </a:ln>
        </p:spPr>
      </p:pic>
      <p:pic>
        <p:nvPicPr>
          <p:cNvPr id="338" name="Google Shape;338;p37"/>
          <p:cNvPicPr preferRelativeResize="0"/>
          <p:nvPr/>
        </p:nvPicPr>
        <p:blipFill>
          <a:blip r:embed="rId5">
            <a:alphaModFix/>
          </a:blip>
          <a:stretch>
            <a:fillRect/>
          </a:stretch>
        </p:blipFill>
        <p:spPr>
          <a:xfrm>
            <a:off x="7832550" y="3606313"/>
            <a:ext cx="474624" cy="501720"/>
          </a:xfrm>
          <a:prstGeom prst="rect">
            <a:avLst/>
          </a:prstGeom>
          <a:noFill/>
          <a:ln>
            <a:noFill/>
          </a:ln>
        </p:spPr>
      </p:pic>
      <p:pic>
        <p:nvPicPr>
          <p:cNvPr id="339" name="Google Shape;339;p37"/>
          <p:cNvPicPr preferRelativeResize="0"/>
          <p:nvPr/>
        </p:nvPicPr>
        <p:blipFill>
          <a:blip r:embed="rId3">
            <a:alphaModFix/>
          </a:blip>
          <a:stretch>
            <a:fillRect/>
          </a:stretch>
        </p:blipFill>
        <p:spPr>
          <a:xfrm>
            <a:off x="397813" y="377632"/>
            <a:ext cx="315401" cy="323754"/>
          </a:xfrm>
          <a:prstGeom prst="rect">
            <a:avLst/>
          </a:prstGeom>
          <a:noFill/>
          <a:ln>
            <a:noFill/>
          </a:ln>
        </p:spPr>
      </p:pic>
      <p:pic>
        <p:nvPicPr>
          <p:cNvPr id="340" name="Google Shape;340;p37"/>
          <p:cNvPicPr preferRelativeResize="0"/>
          <p:nvPr/>
        </p:nvPicPr>
        <p:blipFill>
          <a:blip r:embed="rId6">
            <a:alphaModFix/>
          </a:blip>
          <a:stretch>
            <a:fillRect/>
          </a:stretch>
        </p:blipFill>
        <p:spPr>
          <a:xfrm>
            <a:off x="238588" y="828625"/>
            <a:ext cx="474625" cy="542551"/>
          </a:xfrm>
          <a:prstGeom prst="rect">
            <a:avLst/>
          </a:prstGeom>
          <a:noFill/>
          <a:ln>
            <a:noFill/>
          </a:ln>
        </p:spPr>
      </p:pic>
      <p:pic>
        <p:nvPicPr>
          <p:cNvPr id="341" name="Google Shape;341;p37"/>
          <p:cNvPicPr preferRelativeResize="0"/>
          <p:nvPr/>
        </p:nvPicPr>
        <p:blipFill>
          <a:blip r:embed="rId3">
            <a:alphaModFix/>
          </a:blip>
          <a:stretch>
            <a:fillRect/>
          </a:stretch>
        </p:blipFill>
        <p:spPr>
          <a:xfrm>
            <a:off x="750650" y="622150"/>
            <a:ext cx="419972" cy="431099"/>
          </a:xfrm>
          <a:prstGeom prst="rect">
            <a:avLst/>
          </a:prstGeom>
          <a:noFill/>
          <a:ln>
            <a:noFill/>
          </a:ln>
        </p:spPr>
      </p:pic>
      <p:pic>
        <p:nvPicPr>
          <p:cNvPr id="342" name="Google Shape;342;p37"/>
          <p:cNvPicPr preferRelativeResize="0"/>
          <p:nvPr/>
        </p:nvPicPr>
        <p:blipFill>
          <a:blip r:embed="rId3">
            <a:alphaModFix/>
          </a:blip>
          <a:stretch>
            <a:fillRect/>
          </a:stretch>
        </p:blipFill>
        <p:spPr>
          <a:xfrm>
            <a:off x="8458050" y="3743925"/>
            <a:ext cx="419972" cy="4310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pic>
        <p:nvPicPr>
          <p:cNvPr id="347" name="Google Shape;347;p38"/>
          <p:cNvPicPr preferRelativeResize="0"/>
          <p:nvPr/>
        </p:nvPicPr>
        <p:blipFill>
          <a:blip r:embed="rId3">
            <a:alphaModFix/>
          </a:blip>
          <a:stretch>
            <a:fillRect/>
          </a:stretch>
        </p:blipFill>
        <p:spPr>
          <a:xfrm>
            <a:off x="7798450" y="559913"/>
            <a:ext cx="474624" cy="501720"/>
          </a:xfrm>
          <a:prstGeom prst="rect">
            <a:avLst/>
          </a:prstGeom>
          <a:noFill/>
          <a:ln>
            <a:noFill/>
          </a:ln>
        </p:spPr>
      </p:pic>
      <p:sp>
        <p:nvSpPr>
          <p:cNvPr id="348" name="Google Shape;348;p38"/>
          <p:cNvSpPr txBox="1">
            <a:spLocks noGrp="1"/>
          </p:cNvSpPr>
          <p:nvPr>
            <p:ph type="title"/>
          </p:nvPr>
        </p:nvSpPr>
        <p:spPr>
          <a:xfrm>
            <a:off x="713225" y="539500"/>
            <a:ext cx="7717500" cy="47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 WHAT SETS US APART ·</a:t>
            </a:r>
            <a:endParaRPr/>
          </a:p>
        </p:txBody>
      </p:sp>
      <p:sp>
        <p:nvSpPr>
          <p:cNvPr id="349" name="Google Shape;349;p38"/>
          <p:cNvSpPr txBox="1">
            <a:spLocks noGrp="1"/>
          </p:cNvSpPr>
          <p:nvPr>
            <p:ph type="title" idx="2"/>
          </p:nvPr>
        </p:nvSpPr>
        <p:spPr>
          <a:xfrm>
            <a:off x="713225" y="2571750"/>
            <a:ext cx="2362200" cy="54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350" name="Google Shape;350;p38"/>
          <p:cNvSpPr txBox="1">
            <a:spLocks noGrp="1"/>
          </p:cNvSpPr>
          <p:nvPr>
            <p:ph type="subTitle" idx="1"/>
          </p:nvPr>
        </p:nvSpPr>
        <p:spPr>
          <a:xfrm>
            <a:off x="713225" y="3008676"/>
            <a:ext cx="2362200" cy="90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 and the smallest in the Solar System</a:t>
            </a:r>
            <a:endParaRPr/>
          </a:p>
        </p:txBody>
      </p:sp>
      <p:sp>
        <p:nvSpPr>
          <p:cNvPr id="351" name="Google Shape;351;p38"/>
          <p:cNvSpPr txBox="1">
            <a:spLocks noGrp="1"/>
          </p:cNvSpPr>
          <p:nvPr>
            <p:ph type="title" idx="3"/>
          </p:nvPr>
        </p:nvSpPr>
        <p:spPr>
          <a:xfrm>
            <a:off x="6068525" y="2571750"/>
            <a:ext cx="2362200" cy="54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352" name="Google Shape;352;p38"/>
          <p:cNvSpPr txBox="1">
            <a:spLocks noGrp="1"/>
          </p:cNvSpPr>
          <p:nvPr>
            <p:ph type="subTitle" idx="4"/>
          </p:nvPr>
        </p:nvSpPr>
        <p:spPr>
          <a:xfrm>
            <a:off x="6068525" y="3008676"/>
            <a:ext cx="2362200" cy="90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actually a cold place. It’s full of iron oxide dust</a:t>
            </a:r>
            <a:endParaRPr/>
          </a:p>
        </p:txBody>
      </p:sp>
      <p:sp>
        <p:nvSpPr>
          <p:cNvPr id="353" name="Google Shape;353;p38"/>
          <p:cNvSpPr txBox="1">
            <a:spLocks noGrp="1"/>
          </p:cNvSpPr>
          <p:nvPr>
            <p:ph type="title" idx="5"/>
          </p:nvPr>
        </p:nvSpPr>
        <p:spPr>
          <a:xfrm>
            <a:off x="3390875" y="2571750"/>
            <a:ext cx="2362200" cy="545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354" name="Google Shape;354;p38"/>
          <p:cNvSpPr txBox="1">
            <a:spLocks noGrp="1"/>
          </p:cNvSpPr>
          <p:nvPr>
            <p:ph type="subTitle" idx="6"/>
          </p:nvPr>
        </p:nvSpPr>
        <p:spPr>
          <a:xfrm>
            <a:off x="3390875" y="3008676"/>
            <a:ext cx="2362200" cy="90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p:txBody>
      </p:sp>
      <p:grpSp>
        <p:nvGrpSpPr>
          <p:cNvPr id="355" name="Google Shape;355;p38"/>
          <p:cNvGrpSpPr/>
          <p:nvPr/>
        </p:nvGrpSpPr>
        <p:grpSpPr>
          <a:xfrm>
            <a:off x="4367269" y="1703635"/>
            <a:ext cx="409455" cy="600208"/>
            <a:chOff x="2019975" y="238125"/>
            <a:chExt cx="3560475" cy="5219200"/>
          </a:xfrm>
        </p:grpSpPr>
        <p:sp>
          <p:nvSpPr>
            <p:cNvPr id="356" name="Google Shape;356;p38"/>
            <p:cNvSpPr/>
            <p:nvPr/>
          </p:nvSpPr>
          <p:spPr>
            <a:xfrm>
              <a:off x="2081950" y="238125"/>
              <a:ext cx="3498500" cy="5181675"/>
            </a:xfrm>
            <a:custGeom>
              <a:avLst/>
              <a:gdLst/>
              <a:ahLst/>
              <a:cxnLst/>
              <a:rect l="l" t="t" r="r" b="b"/>
              <a:pathLst>
                <a:path w="139940" h="207267" extrusionOk="0">
                  <a:moveTo>
                    <a:pt x="10145" y="0"/>
                  </a:moveTo>
                  <a:cubicBezTo>
                    <a:pt x="7992" y="0"/>
                    <a:pt x="6003" y="522"/>
                    <a:pt x="4241" y="1468"/>
                  </a:cubicBezTo>
                  <a:cubicBezTo>
                    <a:pt x="261" y="3556"/>
                    <a:pt x="653" y="8873"/>
                    <a:pt x="653" y="13700"/>
                  </a:cubicBezTo>
                  <a:lnTo>
                    <a:pt x="1" y="194675"/>
                  </a:lnTo>
                  <a:cubicBezTo>
                    <a:pt x="1" y="201623"/>
                    <a:pt x="5644" y="207267"/>
                    <a:pt x="12624" y="207267"/>
                  </a:cubicBezTo>
                  <a:lnTo>
                    <a:pt x="124413" y="206745"/>
                  </a:lnTo>
                  <a:cubicBezTo>
                    <a:pt x="129240" y="206745"/>
                    <a:pt x="136352" y="206060"/>
                    <a:pt x="138472" y="202047"/>
                  </a:cubicBezTo>
                  <a:cubicBezTo>
                    <a:pt x="139418" y="200286"/>
                    <a:pt x="139940" y="198296"/>
                    <a:pt x="139940" y="196176"/>
                  </a:cubicBezTo>
                  <a:lnTo>
                    <a:pt x="139940" y="12591"/>
                  </a:lnTo>
                  <a:cubicBezTo>
                    <a:pt x="139940" y="5643"/>
                    <a:pt x="134296" y="0"/>
                    <a:pt x="12731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8"/>
            <p:cNvSpPr/>
            <p:nvPr/>
          </p:nvSpPr>
          <p:spPr>
            <a:xfrm>
              <a:off x="2019975" y="274800"/>
              <a:ext cx="3523775" cy="5182525"/>
            </a:xfrm>
            <a:custGeom>
              <a:avLst/>
              <a:gdLst/>
              <a:ahLst/>
              <a:cxnLst/>
              <a:rect l="l" t="t" r="r" b="b"/>
              <a:pathLst>
                <a:path w="140951" h="207301" extrusionOk="0">
                  <a:moveTo>
                    <a:pt x="6720" y="1"/>
                  </a:moveTo>
                  <a:cubicBezTo>
                    <a:pt x="2740" y="2089"/>
                    <a:pt x="0" y="6297"/>
                    <a:pt x="0" y="11124"/>
                  </a:cubicBezTo>
                  <a:lnTo>
                    <a:pt x="0" y="194709"/>
                  </a:lnTo>
                  <a:cubicBezTo>
                    <a:pt x="0" y="201657"/>
                    <a:pt x="5644" y="207300"/>
                    <a:pt x="12624" y="207300"/>
                  </a:cubicBezTo>
                  <a:lnTo>
                    <a:pt x="129795" y="207300"/>
                  </a:lnTo>
                  <a:cubicBezTo>
                    <a:pt x="134655" y="207300"/>
                    <a:pt x="138831" y="204593"/>
                    <a:pt x="140951" y="200580"/>
                  </a:cubicBezTo>
                  <a:lnTo>
                    <a:pt x="12624" y="200580"/>
                  </a:lnTo>
                  <a:cubicBezTo>
                    <a:pt x="9362" y="200580"/>
                    <a:pt x="6720" y="197938"/>
                    <a:pt x="6720" y="194709"/>
                  </a:cubicBezTo>
                  <a:lnTo>
                    <a:pt x="672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8"/>
            <p:cNvSpPr/>
            <p:nvPr/>
          </p:nvSpPr>
          <p:spPr>
            <a:xfrm>
              <a:off x="2373075" y="3005100"/>
              <a:ext cx="2895050" cy="2099925"/>
            </a:xfrm>
            <a:custGeom>
              <a:avLst/>
              <a:gdLst/>
              <a:ahLst/>
              <a:cxnLst/>
              <a:rect l="l" t="t" r="r" b="b"/>
              <a:pathLst>
                <a:path w="115802" h="83997" extrusionOk="0">
                  <a:moveTo>
                    <a:pt x="5318" y="0"/>
                  </a:moveTo>
                  <a:lnTo>
                    <a:pt x="1" y="1044"/>
                  </a:lnTo>
                  <a:lnTo>
                    <a:pt x="1" y="83344"/>
                  </a:lnTo>
                  <a:lnTo>
                    <a:pt x="114268" y="83996"/>
                  </a:lnTo>
                  <a:lnTo>
                    <a:pt x="115801" y="78777"/>
                  </a:lnTo>
                  <a:lnTo>
                    <a:pt x="115801" y="2120"/>
                  </a:lnTo>
                  <a:cubicBezTo>
                    <a:pt x="115801" y="946"/>
                    <a:pt x="114855" y="0"/>
                    <a:pt x="1136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8"/>
            <p:cNvSpPr/>
            <p:nvPr/>
          </p:nvSpPr>
          <p:spPr>
            <a:xfrm>
              <a:off x="2338025" y="3005100"/>
              <a:ext cx="2930100" cy="2137425"/>
            </a:xfrm>
            <a:custGeom>
              <a:avLst/>
              <a:gdLst/>
              <a:ahLst/>
              <a:cxnLst/>
              <a:rect l="l" t="t" r="r" b="b"/>
              <a:pathLst>
                <a:path w="117204" h="85497" extrusionOk="0">
                  <a:moveTo>
                    <a:pt x="2088" y="0"/>
                  </a:moveTo>
                  <a:cubicBezTo>
                    <a:pt x="946" y="0"/>
                    <a:pt x="0" y="946"/>
                    <a:pt x="0" y="2120"/>
                  </a:cubicBezTo>
                  <a:lnTo>
                    <a:pt x="0" y="83377"/>
                  </a:lnTo>
                  <a:cubicBezTo>
                    <a:pt x="0" y="84551"/>
                    <a:pt x="946" y="85497"/>
                    <a:pt x="2088" y="85497"/>
                  </a:cubicBezTo>
                  <a:lnTo>
                    <a:pt x="115083" y="85497"/>
                  </a:lnTo>
                  <a:cubicBezTo>
                    <a:pt x="116257" y="85497"/>
                    <a:pt x="117203" y="84551"/>
                    <a:pt x="117203" y="83377"/>
                  </a:cubicBezTo>
                  <a:lnTo>
                    <a:pt x="117203" y="78777"/>
                  </a:lnTo>
                  <a:lnTo>
                    <a:pt x="6720" y="78777"/>
                  </a:lnTo>
                  <a:lnTo>
                    <a:pt x="67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8"/>
            <p:cNvSpPr/>
            <p:nvPr/>
          </p:nvSpPr>
          <p:spPr>
            <a:xfrm>
              <a:off x="2373075" y="552900"/>
              <a:ext cx="2895050" cy="2104000"/>
            </a:xfrm>
            <a:custGeom>
              <a:avLst/>
              <a:gdLst/>
              <a:ahLst/>
              <a:cxnLst/>
              <a:rect l="l" t="t" r="r" b="b"/>
              <a:pathLst>
                <a:path w="115802" h="84160" extrusionOk="0">
                  <a:moveTo>
                    <a:pt x="5318" y="0"/>
                  </a:moveTo>
                  <a:lnTo>
                    <a:pt x="1" y="1860"/>
                  </a:lnTo>
                  <a:lnTo>
                    <a:pt x="1" y="83866"/>
                  </a:lnTo>
                  <a:lnTo>
                    <a:pt x="114594" y="84160"/>
                  </a:lnTo>
                  <a:lnTo>
                    <a:pt x="115801" y="78777"/>
                  </a:lnTo>
                  <a:lnTo>
                    <a:pt x="115801" y="2121"/>
                  </a:lnTo>
                  <a:cubicBezTo>
                    <a:pt x="115801" y="946"/>
                    <a:pt x="114855" y="0"/>
                    <a:pt x="1136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8"/>
            <p:cNvSpPr/>
            <p:nvPr/>
          </p:nvSpPr>
          <p:spPr>
            <a:xfrm>
              <a:off x="2338025" y="552900"/>
              <a:ext cx="2930100" cy="2137425"/>
            </a:xfrm>
            <a:custGeom>
              <a:avLst/>
              <a:gdLst/>
              <a:ahLst/>
              <a:cxnLst/>
              <a:rect l="l" t="t" r="r" b="b"/>
              <a:pathLst>
                <a:path w="117204" h="85497" extrusionOk="0">
                  <a:moveTo>
                    <a:pt x="2088" y="0"/>
                  </a:moveTo>
                  <a:cubicBezTo>
                    <a:pt x="946" y="0"/>
                    <a:pt x="0" y="946"/>
                    <a:pt x="0" y="2121"/>
                  </a:cubicBezTo>
                  <a:lnTo>
                    <a:pt x="0" y="83377"/>
                  </a:lnTo>
                  <a:cubicBezTo>
                    <a:pt x="0" y="84551"/>
                    <a:pt x="946" y="85497"/>
                    <a:pt x="2088" y="85497"/>
                  </a:cubicBezTo>
                  <a:lnTo>
                    <a:pt x="115083" y="85497"/>
                  </a:lnTo>
                  <a:cubicBezTo>
                    <a:pt x="116257" y="85497"/>
                    <a:pt x="117203" y="84551"/>
                    <a:pt x="117203" y="83377"/>
                  </a:cubicBezTo>
                  <a:lnTo>
                    <a:pt x="117203" y="78777"/>
                  </a:lnTo>
                  <a:lnTo>
                    <a:pt x="6720" y="78777"/>
                  </a:lnTo>
                  <a:lnTo>
                    <a:pt x="672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8"/>
            <p:cNvSpPr/>
            <p:nvPr/>
          </p:nvSpPr>
          <p:spPr>
            <a:xfrm>
              <a:off x="2716400" y="977775"/>
              <a:ext cx="1074850" cy="1293400"/>
            </a:xfrm>
            <a:custGeom>
              <a:avLst/>
              <a:gdLst/>
              <a:ahLst/>
              <a:cxnLst/>
              <a:rect l="l" t="t" r="r" b="b"/>
              <a:pathLst>
                <a:path w="42994" h="51736" extrusionOk="0">
                  <a:moveTo>
                    <a:pt x="21562" y="10178"/>
                  </a:moveTo>
                  <a:lnTo>
                    <a:pt x="30663" y="34284"/>
                  </a:lnTo>
                  <a:lnTo>
                    <a:pt x="12364" y="34284"/>
                  </a:lnTo>
                  <a:lnTo>
                    <a:pt x="21562" y="10178"/>
                  </a:lnTo>
                  <a:close/>
                  <a:moveTo>
                    <a:pt x="21562" y="0"/>
                  </a:moveTo>
                  <a:cubicBezTo>
                    <a:pt x="19866" y="0"/>
                    <a:pt x="18333" y="1011"/>
                    <a:pt x="17681" y="2610"/>
                  </a:cubicBezTo>
                  <a:cubicBezTo>
                    <a:pt x="17681" y="2610"/>
                    <a:pt x="17681" y="2642"/>
                    <a:pt x="17681" y="2675"/>
                  </a:cubicBezTo>
                  <a:lnTo>
                    <a:pt x="621" y="47462"/>
                  </a:lnTo>
                  <a:cubicBezTo>
                    <a:pt x="1" y="49093"/>
                    <a:pt x="816" y="50887"/>
                    <a:pt x="2447" y="51507"/>
                  </a:cubicBezTo>
                  <a:cubicBezTo>
                    <a:pt x="2810" y="51648"/>
                    <a:pt x="3185" y="51714"/>
                    <a:pt x="3554" y="51714"/>
                  </a:cubicBezTo>
                  <a:cubicBezTo>
                    <a:pt x="4813" y="51714"/>
                    <a:pt x="6013" y="50941"/>
                    <a:pt x="6492" y="49680"/>
                  </a:cubicBezTo>
                  <a:lnTo>
                    <a:pt x="9982" y="40579"/>
                  </a:lnTo>
                  <a:lnTo>
                    <a:pt x="33045" y="40579"/>
                  </a:lnTo>
                  <a:lnTo>
                    <a:pt x="36470" y="49680"/>
                  </a:lnTo>
                  <a:cubicBezTo>
                    <a:pt x="36959" y="50952"/>
                    <a:pt x="38133" y="51735"/>
                    <a:pt x="39406" y="51735"/>
                  </a:cubicBezTo>
                  <a:cubicBezTo>
                    <a:pt x="39797" y="51735"/>
                    <a:pt x="40156" y="51670"/>
                    <a:pt x="40515" y="51507"/>
                  </a:cubicBezTo>
                  <a:cubicBezTo>
                    <a:pt x="42146" y="50920"/>
                    <a:pt x="42994" y="49093"/>
                    <a:pt x="42374" y="47462"/>
                  </a:cubicBezTo>
                  <a:lnTo>
                    <a:pt x="25477" y="2675"/>
                  </a:lnTo>
                  <a:cubicBezTo>
                    <a:pt x="25444" y="2642"/>
                    <a:pt x="25444" y="2610"/>
                    <a:pt x="25412" y="2577"/>
                  </a:cubicBezTo>
                  <a:cubicBezTo>
                    <a:pt x="24792" y="1011"/>
                    <a:pt x="23259" y="0"/>
                    <a:pt x="215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8"/>
            <p:cNvSpPr/>
            <p:nvPr/>
          </p:nvSpPr>
          <p:spPr>
            <a:xfrm>
              <a:off x="3982050" y="1274600"/>
              <a:ext cx="897075" cy="996575"/>
            </a:xfrm>
            <a:custGeom>
              <a:avLst/>
              <a:gdLst/>
              <a:ahLst/>
              <a:cxnLst/>
              <a:rect l="l" t="t" r="r" b="b"/>
              <a:pathLst>
                <a:path w="35883" h="39863" extrusionOk="0">
                  <a:moveTo>
                    <a:pt x="17942" y="8286"/>
                  </a:moveTo>
                  <a:cubicBezTo>
                    <a:pt x="24368" y="8286"/>
                    <a:pt x="29587" y="13505"/>
                    <a:pt x="29587" y="19932"/>
                  </a:cubicBezTo>
                  <a:cubicBezTo>
                    <a:pt x="29587" y="26358"/>
                    <a:pt x="24368" y="31577"/>
                    <a:pt x="17942" y="31577"/>
                  </a:cubicBezTo>
                  <a:cubicBezTo>
                    <a:pt x="11516" y="31577"/>
                    <a:pt x="6296" y="26358"/>
                    <a:pt x="6296" y="19932"/>
                  </a:cubicBezTo>
                  <a:cubicBezTo>
                    <a:pt x="6296" y="13505"/>
                    <a:pt x="11516" y="8286"/>
                    <a:pt x="17942" y="8286"/>
                  </a:cubicBezTo>
                  <a:close/>
                  <a:moveTo>
                    <a:pt x="32751" y="1"/>
                  </a:moveTo>
                  <a:cubicBezTo>
                    <a:pt x="30990" y="1"/>
                    <a:pt x="29587" y="1436"/>
                    <a:pt x="29587" y="3165"/>
                  </a:cubicBezTo>
                  <a:lnTo>
                    <a:pt x="29587" y="6296"/>
                  </a:lnTo>
                  <a:cubicBezTo>
                    <a:pt x="26456" y="3622"/>
                    <a:pt x="22378" y="1991"/>
                    <a:pt x="17942" y="1991"/>
                  </a:cubicBezTo>
                  <a:cubicBezTo>
                    <a:pt x="8025" y="1991"/>
                    <a:pt x="1" y="10048"/>
                    <a:pt x="1" y="19932"/>
                  </a:cubicBezTo>
                  <a:cubicBezTo>
                    <a:pt x="1" y="29815"/>
                    <a:pt x="8025" y="37873"/>
                    <a:pt x="17942" y="37873"/>
                  </a:cubicBezTo>
                  <a:cubicBezTo>
                    <a:pt x="22378" y="37873"/>
                    <a:pt x="26456" y="36242"/>
                    <a:pt x="29587" y="33567"/>
                  </a:cubicBezTo>
                  <a:lnTo>
                    <a:pt x="29587" y="36698"/>
                  </a:lnTo>
                  <a:cubicBezTo>
                    <a:pt x="29587" y="38427"/>
                    <a:pt x="30990" y="39862"/>
                    <a:pt x="32751" y="39862"/>
                  </a:cubicBezTo>
                  <a:cubicBezTo>
                    <a:pt x="34480" y="39862"/>
                    <a:pt x="35883" y="38427"/>
                    <a:pt x="35883" y="36698"/>
                  </a:cubicBezTo>
                  <a:lnTo>
                    <a:pt x="35883" y="3165"/>
                  </a:lnTo>
                  <a:cubicBezTo>
                    <a:pt x="35883" y="1436"/>
                    <a:pt x="34480" y="1"/>
                    <a:pt x="327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8"/>
            <p:cNvSpPr/>
            <p:nvPr/>
          </p:nvSpPr>
          <p:spPr>
            <a:xfrm>
              <a:off x="3412850" y="3360650"/>
              <a:ext cx="1576375" cy="157425"/>
            </a:xfrm>
            <a:custGeom>
              <a:avLst/>
              <a:gdLst/>
              <a:ahLst/>
              <a:cxnLst/>
              <a:rect l="l" t="t" r="r" b="b"/>
              <a:pathLst>
                <a:path w="63055" h="6297" extrusionOk="0">
                  <a:moveTo>
                    <a:pt x="3164" y="0"/>
                  </a:moveTo>
                  <a:cubicBezTo>
                    <a:pt x="1403" y="0"/>
                    <a:pt x="0" y="1403"/>
                    <a:pt x="0" y="3132"/>
                  </a:cubicBezTo>
                  <a:cubicBezTo>
                    <a:pt x="0" y="4893"/>
                    <a:pt x="1403" y="6296"/>
                    <a:pt x="3164" y="6296"/>
                  </a:cubicBezTo>
                  <a:lnTo>
                    <a:pt x="59923" y="6296"/>
                  </a:lnTo>
                  <a:cubicBezTo>
                    <a:pt x="61652" y="6296"/>
                    <a:pt x="63054" y="4893"/>
                    <a:pt x="63054" y="3132"/>
                  </a:cubicBezTo>
                  <a:cubicBezTo>
                    <a:pt x="63054" y="1403"/>
                    <a:pt x="61652" y="0"/>
                    <a:pt x="59923" y="0"/>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8"/>
            <p:cNvSpPr/>
            <p:nvPr/>
          </p:nvSpPr>
          <p:spPr>
            <a:xfrm>
              <a:off x="2607950" y="3360650"/>
              <a:ext cx="595325" cy="157425"/>
            </a:xfrm>
            <a:custGeom>
              <a:avLst/>
              <a:gdLst/>
              <a:ahLst/>
              <a:cxnLst/>
              <a:rect l="l" t="t" r="r" b="b"/>
              <a:pathLst>
                <a:path w="23813" h="6297" extrusionOk="0">
                  <a:moveTo>
                    <a:pt x="3164" y="0"/>
                  </a:moveTo>
                  <a:cubicBezTo>
                    <a:pt x="1436" y="0"/>
                    <a:pt x="0" y="1403"/>
                    <a:pt x="0" y="3132"/>
                  </a:cubicBezTo>
                  <a:cubicBezTo>
                    <a:pt x="0" y="4893"/>
                    <a:pt x="1436" y="6296"/>
                    <a:pt x="3164" y="6296"/>
                  </a:cubicBezTo>
                  <a:lnTo>
                    <a:pt x="20649" y="6296"/>
                  </a:lnTo>
                  <a:cubicBezTo>
                    <a:pt x="22378" y="6296"/>
                    <a:pt x="23813" y="4893"/>
                    <a:pt x="23813" y="3132"/>
                  </a:cubicBezTo>
                  <a:cubicBezTo>
                    <a:pt x="23813" y="1403"/>
                    <a:pt x="22378" y="0"/>
                    <a:pt x="20649" y="0"/>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8"/>
            <p:cNvSpPr/>
            <p:nvPr/>
          </p:nvSpPr>
          <p:spPr>
            <a:xfrm>
              <a:off x="2607950" y="4329450"/>
              <a:ext cx="2389425" cy="157425"/>
            </a:xfrm>
            <a:custGeom>
              <a:avLst/>
              <a:gdLst/>
              <a:ahLst/>
              <a:cxnLst/>
              <a:rect l="l" t="t" r="r" b="b"/>
              <a:pathLst>
                <a:path w="95577" h="6297" extrusionOk="0">
                  <a:moveTo>
                    <a:pt x="3164" y="1"/>
                  </a:moveTo>
                  <a:cubicBezTo>
                    <a:pt x="1436" y="1"/>
                    <a:pt x="0" y="1404"/>
                    <a:pt x="0" y="3132"/>
                  </a:cubicBezTo>
                  <a:cubicBezTo>
                    <a:pt x="0" y="4894"/>
                    <a:pt x="1436" y="6296"/>
                    <a:pt x="3164" y="6296"/>
                  </a:cubicBezTo>
                  <a:lnTo>
                    <a:pt x="92412" y="6296"/>
                  </a:lnTo>
                  <a:cubicBezTo>
                    <a:pt x="94174" y="6296"/>
                    <a:pt x="95577" y="4894"/>
                    <a:pt x="95577" y="3132"/>
                  </a:cubicBezTo>
                  <a:cubicBezTo>
                    <a:pt x="95577" y="1404"/>
                    <a:pt x="94174" y="1"/>
                    <a:pt x="92412" y="1"/>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8"/>
            <p:cNvSpPr/>
            <p:nvPr/>
          </p:nvSpPr>
          <p:spPr>
            <a:xfrm>
              <a:off x="4435475" y="4006525"/>
              <a:ext cx="561900" cy="157425"/>
            </a:xfrm>
            <a:custGeom>
              <a:avLst/>
              <a:gdLst/>
              <a:ahLst/>
              <a:cxnLst/>
              <a:rect l="l" t="t" r="r" b="b"/>
              <a:pathLst>
                <a:path w="22476" h="6297" extrusionOk="0">
                  <a:moveTo>
                    <a:pt x="3132" y="0"/>
                  </a:moveTo>
                  <a:cubicBezTo>
                    <a:pt x="1403" y="0"/>
                    <a:pt x="0" y="1403"/>
                    <a:pt x="0" y="3132"/>
                  </a:cubicBezTo>
                  <a:cubicBezTo>
                    <a:pt x="0" y="4893"/>
                    <a:pt x="1403" y="6296"/>
                    <a:pt x="3132" y="6296"/>
                  </a:cubicBezTo>
                  <a:lnTo>
                    <a:pt x="19311" y="6296"/>
                  </a:lnTo>
                  <a:cubicBezTo>
                    <a:pt x="21073" y="6296"/>
                    <a:pt x="22476" y="4893"/>
                    <a:pt x="22476" y="3132"/>
                  </a:cubicBezTo>
                  <a:cubicBezTo>
                    <a:pt x="22476" y="1403"/>
                    <a:pt x="21073" y="0"/>
                    <a:pt x="19311" y="0"/>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8"/>
            <p:cNvSpPr/>
            <p:nvPr/>
          </p:nvSpPr>
          <p:spPr>
            <a:xfrm>
              <a:off x="2607950" y="4006525"/>
              <a:ext cx="1617150" cy="157425"/>
            </a:xfrm>
            <a:custGeom>
              <a:avLst/>
              <a:gdLst/>
              <a:ahLst/>
              <a:cxnLst/>
              <a:rect l="l" t="t" r="r" b="b"/>
              <a:pathLst>
                <a:path w="64686" h="6297" extrusionOk="0">
                  <a:moveTo>
                    <a:pt x="3164" y="0"/>
                  </a:moveTo>
                  <a:cubicBezTo>
                    <a:pt x="1436" y="0"/>
                    <a:pt x="0" y="1403"/>
                    <a:pt x="0" y="3132"/>
                  </a:cubicBezTo>
                  <a:cubicBezTo>
                    <a:pt x="0" y="4893"/>
                    <a:pt x="1436" y="6296"/>
                    <a:pt x="3164" y="6296"/>
                  </a:cubicBezTo>
                  <a:lnTo>
                    <a:pt x="61554" y="6296"/>
                  </a:lnTo>
                  <a:cubicBezTo>
                    <a:pt x="63283" y="6296"/>
                    <a:pt x="64686" y="4893"/>
                    <a:pt x="64686" y="3132"/>
                  </a:cubicBezTo>
                  <a:cubicBezTo>
                    <a:pt x="64686" y="1403"/>
                    <a:pt x="63283" y="0"/>
                    <a:pt x="61554" y="0"/>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8"/>
            <p:cNvSpPr/>
            <p:nvPr/>
          </p:nvSpPr>
          <p:spPr>
            <a:xfrm>
              <a:off x="2607950" y="4652400"/>
              <a:ext cx="1228975" cy="157400"/>
            </a:xfrm>
            <a:custGeom>
              <a:avLst/>
              <a:gdLst/>
              <a:ahLst/>
              <a:cxnLst/>
              <a:rect l="l" t="t" r="r" b="b"/>
              <a:pathLst>
                <a:path w="49159" h="6296" extrusionOk="0">
                  <a:moveTo>
                    <a:pt x="3164" y="0"/>
                  </a:moveTo>
                  <a:cubicBezTo>
                    <a:pt x="1436" y="0"/>
                    <a:pt x="0" y="1403"/>
                    <a:pt x="0" y="3132"/>
                  </a:cubicBezTo>
                  <a:cubicBezTo>
                    <a:pt x="0" y="4893"/>
                    <a:pt x="1436" y="6296"/>
                    <a:pt x="3164" y="6296"/>
                  </a:cubicBezTo>
                  <a:lnTo>
                    <a:pt x="45994" y="6296"/>
                  </a:lnTo>
                  <a:cubicBezTo>
                    <a:pt x="47756" y="6296"/>
                    <a:pt x="49158" y="4893"/>
                    <a:pt x="49158" y="3132"/>
                  </a:cubicBezTo>
                  <a:cubicBezTo>
                    <a:pt x="49158" y="1403"/>
                    <a:pt x="47756" y="0"/>
                    <a:pt x="45994" y="0"/>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8"/>
            <p:cNvSpPr/>
            <p:nvPr/>
          </p:nvSpPr>
          <p:spPr>
            <a:xfrm>
              <a:off x="2607950" y="3683575"/>
              <a:ext cx="2384525" cy="157425"/>
            </a:xfrm>
            <a:custGeom>
              <a:avLst/>
              <a:gdLst/>
              <a:ahLst/>
              <a:cxnLst/>
              <a:rect l="l" t="t" r="r" b="b"/>
              <a:pathLst>
                <a:path w="95381" h="6297" extrusionOk="0">
                  <a:moveTo>
                    <a:pt x="3164" y="1"/>
                  </a:moveTo>
                  <a:cubicBezTo>
                    <a:pt x="1436" y="1"/>
                    <a:pt x="0" y="1404"/>
                    <a:pt x="0" y="3132"/>
                  </a:cubicBezTo>
                  <a:cubicBezTo>
                    <a:pt x="0" y="4894"/>
                    <a:pt x="1436" y="6297"/>
                    <a:pt x="3164" y="6297"/>
                  </a:cubicBezTo>
                  <a:lnTo>
                    <a:pt x="92217" y="6297"/>
                  </a:lnTo>
                  <a:cubicBezTo>
                    <a:pt x="93946" y="6297"/>
                    <a:pt x="95381" y="4894"/>
                    <a:pt x="95381" y="3132"/>
                  </a:cubicBezTo>
                  <a:cubicBezTo>
                    <a:pt x="95381" y="1404"/>
                    <a:pt x="93946" y="1"/>
                    <a:pt x="92217" y="1"/>
                  </a:cubicBez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 name="Google Shape;371;p38"/>
          <p:cNvGrpSpPr/>
          <p:nvPr/>
        </p:nvGrpSpPr>
        <p:grpSpPr>
          <a:xfrm>
            <a:off x="1572297" y="1724408"/>
            <a:ext cx="644049" cy="558663"/>
            <a:chOff x="1190625" y="582250"/>
            <a:chExt cx="5219200" cy="4530925"/>
          </a:xfrm>
        </p:grpSpPr>
        <p:sp>
          <p:nvSpPr>
            <p:cNvPr id="372" name="Google Shape;372;p38"/>
            <p:cNvSpPr/>
            <p:nvPr/>
          </p:nvSpPr>
          <p:spPr>
            <a:xfrm>
              <a:off x="2135775" y="618950"/>
              <a:ext cx="3328875" cy="1375775"/>
            </a:xfrm>
            <a:custGeom>
              <a:avLst/>
              <a:gdLst/>
              <a:ahLst/>
              <a:cxnLst/>
              <a:rect l="l" t="t" r="r" b="b"/>
              <a:pathLst>
                <a:path w="133155" h="55031" extrusionOk="0">
                  <a:moveTo>
                    <a:pt x="66578" y="0"/>
                  </a:moveTo>
                  <a:cubicBezTo>
                    <a:pt x="54932" y="0"/>
                    <a:pt x="43646" y="2414"/>
                    <a:pt x="33077" y="7177"/>
                  </a:cubicBezTo>
                  <a:cubicBezTo>
                    <a:pt x="22900" y="11776"/>
                    <a:pt x="13896" y="18300"/>
                    <a:pt x="6329" y="26586"/>
                  </a:cubicBezTo>
                  <a:cubicBezTo>
                    <a:pt x="0" y="33534"/>
                    <a:pt x="653" y="34806"/>
                    <a:pt x="7568" y="41134"/>
                  </a:cubicBezTo>
                  <a:cubicBezTo>
                    <a:pt x="8090" y="41591"/>
                    <a:pt x="8514" y="51507"/>
                    <a:pt x="9069" y="51899"/>
                  </a:cubicBezTo>
                  <a:cubicBezTo>
                    <a:pt x="12004" y="53985"/>
                    <a:pt x="15437" y="55016"/>
                    <a:pt x="18866" y="55016"/>
                  </a:cubicBezTo>
                  <a:cubicBezTo>
                    <a:pt x="23477" y="55016"/>
                    <a:pt x="28078" y="53152"/>
                    <a:pt x="31446" y="49485"/>
                  </a:cubicBezTo>
                  <a:cubicBezTo>
                    <a:pt x="40416" y="39634"/>
                    <a:pt x="53236" y="33958"/>
                    <a:pt x="66578" y="33958"/>
                  </a:cubicBezTo>
                  <a:cubicBezTo>
                    <a:pt x="79919" y="33958"/>
                    <a:pt x="92739" y="39634"/>
                    <a:pt x="101709" y="49485"/>
                  </a:cubicBezTo>
                  <a:cubicBezTo>
                    <a:pt x="105069" y="53171"/>
                    <a:pt x="109668" y="55030"/>
                    <a:pt x="114268" y="55030"/>
                  </a:cubicBezTo>
                  <a:cubicBezTo>
                    <a:pt x="117823" y="55030"/>
                    <a:pt x="121379" y="53921"/>
                    <a:pt x="124380" y="51670"/>
                  </a:cubicBezTo>
                  <a:cubicBezTo>
                    <a:pt x="124837" y="51344"/>
                    <a:pt x="121575" y="41102"/>
                    <a:pt x="122031" y="40710"/>
                  </a:cubicBezTo>
                  <a:cubicBezTo>
                    <a:pt x="128947" y="34382"/>
                    <a:pt x="133155" y="33534"/>
                    <a:pt x="126826" y="26586"/>
                  </a:cubicBezTo>
                  <a:cubicBezTo>
                    <a:pt x="119259" y="18300"/>
                    <a:pt x="110256" y="11776"/>
                    <a:pt x="100078" y="7177"/>
                  </a:cubicBezTo>
                  <a:cubicBezTo>
                    <a:pt x="89509" y="2414"/>
                    <a:pt x="78223" y="0"/>
                    <a:pt x="665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8"/>
            <p:cNvSpPr/>
            <p:nvPr/>
          </p:nvSpPr>
          <p:spPr>
            <a:xfrm>
              <a:off x="2135775" y="618950"/>
              <a:ext cx="3328875" cy="1297475"/>
            </a:xfrm>
            <a:custGeom>
              <a:avLst/>
              <a:gdLst/>
              <a:ahLst/>
              <a:cxnLst/>
              <a:rect l="l" t="t" r="r" b="b"/>
              <a:pathLst>
                <a:path w="133155" h="51899" extrusionOk="0">
                  <a:moveTo>
                    <a:pt x="66578" y="0"/>
                  </a:moveTo>
                  <a:cubicBezTo>
                    <a:pt x="54932" y="0"/>
                    <a:pt x="43646" y="2414"/>
                    <a:pt x="33077" y="7177"/>
                  </a:cubicBezTo>
                  <a:cubicBezTo>
                    <a:pt x="22900" y="11776"/>
                    <a:pt x="13896" y="18300"/>
                    <a:pt x="6329" y="26586"/>
                  </a:cubicBezTo>
                  <a:cubicBezTo>
                    <a:pt x="0" y="33534"/>
                    <a:pt x="522" y="44266"/>
                    <a:pt x="7438" y="50594"/>
                  </a:cubicBezTo>
                  <a:cubicBezTo>
                    <a:pt x="7960" y="51051"/>
                    <a:pt x="8514" y="51507"/>
                    <a:pt x="9069" y="51899"/>
                  </a:cubicBezTo>
                  <a:cubicBezTo>
                    <a:pt x="20486" y="31837"/>
                    <a:pt x="42080" y="18268"/>
                    <a:pt x="66773" y="18268"/>
                  </a:cubicBezTo>
                  <a:cubicBezTo>
                    <a:pt x="91401" y="18268"/>
                    <a:pt x="112930" y="31740"/>
                    <a:pt x="124380" y="51670"/>
                  </a:cubicBezTo>
                  <a:cubicBezTo>
                    <a:pt x="124837" y="51344"/>
                    <a:pt x="125293" y="50985"/>
                    <a:pt x="125717" y="50594"/>
                  </a:cubicBezTo>
                  <a:cubicBezTo>
                    <a:pt x="132633" y="44266"/>
                    <a:pt x="133155" y="33534"/>
                    <a:pt x="126826" y="26586"/>
                  </a:cubicBezTo>
                  <a:cubicBezTo>
                    <a:pt x="119259" y="18300"/>
                    <a:pt x="110256" y="11776"/>
                    <a:pt x="100078" y="7177"/>
                  </a:cubicBezTo>
                  <a:cubicBezTo>
                    <a:pt x="89509" y="2414"/>
                    <a:pt x="78223" y="0"/>
                    <a:pt x="6657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8"/>
            <p:cNvSpPr/>
            <p:nvPr/>
          </p:nvSpPr>
          <p:spPr>
            <a:xfrm>
              <a:off x="1653000" y="582250"/>
              <a:ext cx="4305025" cy="2835500"/>
            </a:xfrm>
            <a:custGeom>
              <a:avLst/>
              <a:gdLst/>
              <a:ahLst/>
              <a:cxnLst/>
              <a:rect l="l" t="t" r="r" b="b"/>
              <a:pathLst>
                <a:path w="172201" h="113420" extrusionOk="0">
                  <a:moveTo>
                    <a:pt x="86084" y="1"/>
                  </a:moveTo>
                  <a:cubicBezTo>
                    <a:pt x="38622" y="1"/>
                    <a:pt x="0" y="38623"/>
                    <a:pt x="0" y="86117"/>
                  </a:cubicBezTo>
                  <a:lnTo>
                    <a:pt x="0" y="96588"/>
                  </a:lnTo>
                  <a:lnTo>
                    <a:pt x="5252" y="104580"/>
                  </a:lnTo>
                  <a:cubicBezTo>
                    <a:pt x="5252" y="108070"/>
                    <a:pt x="2806" y="113420"/>
                    <a:pt x="6296" y="113420"/>
                  </a:cubicBezTo>
                  <a:cubicBezTo>
                    <a:pt x="9754" y="113420"/>
                    <a:pt x="8906" y="108070"/>
                    <a:pt x="8906" y="104580"/>
                  </a:cubicBezTo>
                  <a:lnTo>
                    <a:pt x="12592" y="93750"/>
                  </a:lnTo>
                  <a:lnTo>
                    <a:pt x="12592" y="86117"/>
                  </a:lnTo>
                  <a:cubicBezTo>
                    <a:pt x="12592" y="45571"/>
                    <a:pt x="45570" y="12592"/>
                    <a:pt x="86084" y="12592"/>
                  </a:cubicBezTo>
                  <a:cubicBezTo>
                    <a:pt x="126631" y="12592"/>
                    <a:pt x="159609" y="45571"/>
                    <a:pt x="159609" y="86117"/>
                  </a:cubicBezTo>
                  <a:lnTo>
                    <a:pt x="159609" y="93783"/>
                  </a:lnTo>
                  <a:lnTo>
                    <a:pt x="163785" y="105526"/>
                  </a:lnTo>
                  <a:cubicBezTo>
                    <a:pt x="163785" y="108984"/>
                    <a:pt x="162415" y="113420"/>
                    <a:pt x="165905" y="113420"/>
                  </a:cubicBezTo>
                  <a:cubicBezTo>
                    <a:pt x="169395" y="113420"/>
                    <a:pt x="167634" y="108984"/>
                    <a:pt x="167634" y="105526"/>
                  </a:cubicBezTo>
                  <a:lnTo>
                    <a:pt x="172201" y="96751"/>
                  </a:lnTo>
                  <a:lnTo>
                    <a:pt x="172201" y="86117"/>
                  </a:lnTo>
                  <a:cubicBezTo>
                    <a:pt x="172201" y="38623"/>
                    <a:pt x="133579" y="1"/>
                    <a:pt x="8608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8"/>
            <p:cNvSpPr/>
            <p:nvPr/>
          </p:nvSpPr>
          <p:spPr>
            <a:xfrm>
              <a:off x="1653000" y="2926000"/>
              <a:ext cx="314800" cy="491750"/>
            </a:xfrm>
            <a:custGeom>
              <a:avLst/>
              <a:gdLst/>
              <a:ahLst/>
              <a:cxnLst/>
              <a:rect l="l" t="t" r="r" b="b"/>
              <a:pathLst>
                <a:path w="12592" h="19670" extrusionOk="0">
                  <a:moveTo>
                    <a:pt x="12592" y="0"/>
                  </a:moveTo>
                  <a:cubicBezTo>
                    <a:pt x="8155" y="261"/>
                    <a:pt x="3915" y="1240"/>
                    <a:pt x="0" y="2838"/>
                  </a:cubicBezTo>
                  <a:lnTo>
                    <a:pt x="0" y="13342"/>
                  </a:lnTo>
                  <a:cubicBezTo>
                    <a:pt x="0" y="16832"/>
                    <a:pt x="2806" y="19670"/>
                    <a:pt x="6296" y="19670"/>
                  </a:cubicBezTo>
                  <a:cubicBezTo>
                    <a:pt x="9754" y="19670"/>
                    <a:pt x="12592" y="16832"/>
                    <a:pt x="12592" y="13342"/>
                  </a:cubicBezTo>
                  <a:lnTo>
                    <a:pt x="1259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8"/>
            <p:cNvSpPr/>
            <p:nvPr/>
          </p:nvSpPr>
          <p:spPr>
            <a:xfrm>
              <a:off x="1190625" y="3102125"/>
              <a:ext cx="1259950" cy="1683225"/>
            </a:xfrm>
            <a:custGeom>
              <a:avLst/>
              <a:gdLst/>
              <a:ahLst/>
              <a:cxnLst/>
              <a:rect l="l" t="t" r="r" b="b"/>
              <a:pathLst>
                <a:path w="50398" h="67329" extrusionOk="0">
                  <a:moveTo>
                    <a:pt x="33598" y="1"/>
                  </a:moveTo>
                  <a:cubicBezTo>
                    <a:pt x="15038" y="1"/>
                    <a:pt x="0" y="15039"/>
                    <a:pt x="0" y="33599"/>
                  </a:cubicBezTo>
                  <a:lnTo>
                    <a:pt x="0" y="37383"/>
                  </a:lnTo>
                  <a:cubicBezTo>
                    <a:pt x="0" y="55944"/>
                    <a:pt x="18920" y="67328"/>
                    <a:pt x="37480" y="67328"/>
                  </a:cubicBezTo>
                  <a:lnTo>
                    <a:pt x="50398" y="65404"/>
                  </a:lnTo>
                  <a:lnTo>
                    <a:pt x="50398" y="3589"/>
                  </a:lnTo>
                  <a:lnTo>
                    <a:pt x="3516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8"/>
            <p:cNvSpPr/>
            <p:nvPr/>
          </p:nvSpPr>
          <p:spPr>
            <a:xfrm>
              <a:off x="5643225" y="2926800"/>
              <a:ext cx="314800" cy="490950"/>
            </a:xfrm>
            <a:custGeom>
              <a:avLst/>
              <a:gdLst/>
              <a:ahLst/>
              <a:cxnLst/>
              <a:rect l="l" t="t" r="r" b="b"/>
              <a:pathLst>
                <a:path w="12592" h="19638" extrusionOk="0">
                  <a:moveTo>
                    <a:pt x="0" y="1"/>
                  </a:moveTo>
                  <a:lnTo>
                    <a:pt x="0" y="13310"/>
                  </a:lnTo>
                  <a:cubicBezTo>
                    <a:pt x="0" y="16800"/>
                    <a:pt x="2806" y="19638"/>
                    <a:pt x="6296" y="19638"/>
                  </a:cubicBezTo>
                  <a:cubicBezTo>
                    <a:pt x="9786" y="19638"/>
                    <a:pt x="12592" y="16800"/>
                    <a:pt x="12592" y="13310"/>
                  </a:cubicBezTo>
                  <a:lnTo>
                    <a:pt x="12592" y="2969"/>
                  </a:lnTo>
                  <a:cubicBezTo>
                    <a:pt x="8677" y="1338"/>
                    <a:pt x="4437" y="294"/>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8"/>
            <p:cNvSpPr/>
            <p:nvPr/>
          </p:nvSpPr>
          <p:spPr>
            <a:xfrm>
              <a:off x="5151475" y="3102125"/>
              <a:ext cx="1258350" cy="1713400"/>
            </a:xfrm>
            <a:custGeom>
              <a:avLst/>
              <a:gdLst/>
              <a:ahLst/>
              <a:cxnLst/>
              <a:rect l="l" t="t" r="r" b="b"/>
              <a:pathLst>
                <a:path w="50334" h="68536" extrusionOk="0">
                  <a:moveTo>
                    <a:pt x="15169" y="1"/>
                  </a:moveTo>
                  <a:lnTo>
                    <a:pt x="1110" y="8352"/>
                  </a:lnTo>
                  <a:lnTo>
                    <a:pt x="1" y="66806"/>
                  </a:lnTo>
                  <a:lnTo>
                    <a:pt x="13440" y="68535"/>
                  </a:lnTo>
                  <a:cubicBezTo>
                    <a:pt x="22247" y="68535"/>
                    <a:pt x="31577" y="65730"/>
                    <a:pt x="37579" y="60152"/>
                  </a:cubicBezTo>
                  <a:cubicBezTo>
                    <a:pt x="44201" y="54019"/>
                    <a:pt x="49779" y="47495"/>
                    <a:pt x="49779" y="37742"/>
                  </a:cubicBezTo>
                  <a:lnTo>
                    <a:pt x="50333" y="33599"/>
                  </a:lnTo>
                  <a:cubicBezTo>
                    <a:pt x="50333" y="15039"/>
                    <a:pt x="35295" y="1"/>
                    <a:pt x="1673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8"/>
            <p:cNvSpPr/>
            <p:nvPr/>
          </p:nvSpPr>
          <p:spPr>
            <a:xfrm>
              <a:off x="5149850" y="3102125"/>
              <a:ext cx="1259975" cy="1775375"/>
            </a:xfrm>
            <a:custGeom>
              <a:avLst/>
              <a:gdLst/>
              <a:ahLst/>
              <a:cxnLst/>
              <a:rect l="l" t="t" r="r" b="b"/>
              <a:pathLst>
                <a:path w="50399" h="71015" extrusionOk="0">
                  <a:moveTo>
                    <a:pt x="0" y="1"/>
                  </a:moveTo>
                  <a:lnTo>
                    <a:pt x="0" y="62598"/>
                  </a:lnTo>
                  <a:lnTo>
                    <a:pt x="0" y="71014"/>
                  </a:lnTo>
                  <a:lnTo>
                    <a:pt x="16800" y="71014"/>
                  </a:lnTo>
                  <a:cubicBezTo>
                    <a:pt x="35360" y="71014"/>
                    <a:pt x="50398" y="55944"/>
                    <a:pt x="50398" y="37383"/>
                  </a:cubicBezTo>
                  <a:lnTo>
                    <a:pt x="50398" y="33599"/>
                  </a:lnTo>
                  <a:cubicBezTo>
                    <a:pt x="50398" y="32849"/>
                    <a:pt x="50366" y="32066"/>
                    <a:pt x="50333" y="31316"/>
                  </a:cubicBezTo>
                  <a:cubicBezTo>
                    <a:pt x="49126" y="48800"/>
                    <a:pt x="34577" y="62598"/>
                    <a:pt x="16800" y="62598"/>
                  </a:cubicBezTo>
                  <a:cubicBezTo>
                    <a:pt x="16082" y="62598"/>
                    <a:pt x="15527" y="62044"/>
                    <a:pt x="15527" y="61326"/>
                  </a:cubicBezTo>
                  <a:lnTo>
                    <a:pt x="15527" y="3361"/>
                  </a:lnTo>
                  <a:cubicBezTo>
                    <a:pt x="15527" y="2219"/>
                    <a:pt x="15430" y="1110"/>
                    <a:pt x="1523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8"/>
            <p:cNvSpPr/>
            <p:nvPr/>
          </p:nvSpPr>
          <p:spPr>
            <a:xfrm>
              <a:off x="1190625" y="3102125"/>
              <a:ext cx="1259950" cy="1775375"/>
            </a:xfrm>
            <a:custGeom>
              <a:avLst/>
              <a:gdLst/>
              <a:ahLst/>
              <a:cxnLst/>
              <a:rect l="l" t="t" r="r" b="b"/>
              <a:pathLst>
                <a:path w="50398" h="71015" extrusionOk="0">
                  <a:moveTo>
                    <a:pt x="35164" y="1"/>
                  </a:moveTo>
                  <a:cubicBezTo>
                    <a:pt x="34968" y="1110"/>
                    <a:pt x="34871" y="2219"/>
                    <a:pt x="34871" y="3361"/>
                  </a:cubicBezTo>
                  <a:lnTo>
                    <a:pt x="34871" y="61326"/>
                  </a:lnTo>
                  <a:cubicBezTo>
                    <a:pt x="34871" y="62044"/>
                    <a:pt x="34316" y="62598"/>
                    <a:pt x="33598" y="62598"/>
                  </a:cubicBezTo>
                  <a:cubicBezTo>
                    <a:pt x="15821" y="62598"/>
                    <a:pt x="1272" y="48800"/>
                    <a:pt x="65" y="31316"/>
                  </a:cubicBezTo>
                  <a:cubicBezTo>
                    <a:pt x="33" y="32066"/>
                    <a:pt x="0" y="32849"/>
                    <a:pt x="0" y="33599"/>
                  </a:cubicBezTo>
                  <a:lnTo>
                    <a:pt x="0" y="37383"/>
                  </a:lnTo>
                  <a:cubicBezTo>
                    <a:pt x="0" y="55944"/>
                    <a:pt x="15038" y="71014"/>
                    <a:pt x="33598" y="71014"/>
                  </a:cubicBezTo>
                  <a:lnTo>
                    <a:pt x="50398" y="71014"/>
                  </a:lnTo>
                  <a:lnTo>
                    <a:pt x="50398" y="62598"/>
                  </a:lnTo>
                  <a:lnTo>
                    <a:pt x="503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8"/>
            <p:cNvSpPr/>
            <p:nvPr/>
          </p:nvSpPr>
          <p:spPr>
            <a:xfrm>
              <a:off x="2261350" y="2866450"/>
              <a:ext cx="504825" cy="2205125"/>
            </a:xfrm>
            <a:custGeom>
              <a:avLst/>
              <a:gdLst/>
              <a:ahLst/>
              <a:cxnLst/>
              <a:rect l="l" t="t" r="r" b="b"/>
              <a:pathLst>
                <a:path w="20193" h="88205" extrusionOk="0">
                  <a:moveTo>
                    <a:pt x="10113" y="1"/>
                  </a:moveTo>
                  <a:cubicBezTo>
                    <a:pt x="4535" y="1"/>
                    <a:pt x="1" y="4502"/>
                    <a:pt x="1" y="10080"/>
                  </a:cubicBezTo>
                  <a:lnTo>
                    <a:pt x="1" y="75972"/>
                  </a:lnTo>
                  <a:lnTo>
                    <a:pt x="2610" y="80017"/>
                  </a:lnTo>
                  <a:cubicBezTo>
                    <a:pt x="2610" y="85563"/>
                    <a:pt x="10113" y="88205"/>
                    <a:pt x="10113" y="88205"/>
                  </a:cubicBezTo>
                  <a:cubicBezTo>
                    <a:pt x="15658" y="88205"/>
                    <a:pt x="20193" y="85367"/>
                    <a:pt x="20193" y="79789"/>
                  </a:cubicBezTo>
                  <a:lnTo>
                    <a:pt x="20193" y="75059"/>
                  </a:lnTo>
                  <a:lnTo>
                    <a:pt x="20193" y="10080"/>
                  </a:lnTo>
                  <a:cubicBezTo>
                    <a:pt x="20193" y="4502"/>
                    <a:pt x="15658" y="1"/>
                    <a:pt x="101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8"/>
            <p:cNvSpPr/>
            <p:nvPr/>
          </p:nvSpPr>
          <p:spPr>
            <a:xfrm>
              <a:off x="2261350" y="4619775"/>
              <a:ext cx="504825" cy="493400"/>
            </a:xfrm>
            <a:custGeom>
              <a:avLst/>
              <a:gdLst/>
              <a:ahLst/>
              <a:cxnLst/>
              <a:rect l="l" t="t" r="r" b="b"/>
              <a:pathLst>
                <a:path w="20193" h="19736" extrusionOk="0">
                  <a:moveTo>
                    <a:pt x="1" y="1"/>
                  </a:moveTo>
                  <a:lnTo>
                    <a:pt x="1" y="9656"/>
                  </a:lnTo>
                  <a:cubicBezTo>
                    <a:pt x="1" y="15234"/>
                    <a:pt x="4535" y="19736"/>
                    <a:pt x="10113" y="19736"/>
                  </a:cubicBezTo>
                  <a:cubicBezTo>
                    <a:pt x="12886" y="19736"/>
                    <a:pt x="15397" y="18626"/>
                    <a:pt x="17224" y="16800"/>
                  </a:cubicBezTo>
                  <a:cubicBezTo>
                    <a:pt x="19051" y="14973"/>
                    <a:pt x="20193" y="12429"/>
                    <a:pt x="20193" y="9656"/>
                  </a:cubicBezTo>
                  <a:lnTo>
                    <a:pt x="20193" y="1"/>
                  </a:lnTo>
                  <a:cubicBezTo>
                    <a:pt x="20193" y="2773"/>
                    <a:pt x="19051" y="5318"/>
                    <a:pt x="17224" y="7144"/>
                  </a:cubicBezTo>
                  <a:cubicBezTo>
                    <a:pt x="15397" y="8938"/>
                    <a:pt x="12886" y="10080"/>
                    <a:pt x="10113" y="10080"/>
                  </a:cubicBezTo>
                  <a:cubicBezTo>
                    <a:pt x="4535" y="10080"/>
                    <a:pt x="1" y="5579"/>
                    <a:pt x="1" y="1"/>
                  </a:cubicBez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8"/>
            <p:cNvSpPr/>
            <p:nvPr/>
          </p:nvSpPr>
          <p:spPr>
            <a:xfrm>
              <a:off x="4834250" y="2866450"/>
              <a:ext cx="504825" cy="2205125"/>
            </a:xfrm>
            <a:custGeom>
              <a:avLst/>
              <a:gdLst/>
              <a:ahLst/>
              <a:cxnLst/>
              <a:rect l="l" t="t" r="r" b="b"/>
              <a:pathLst>
                <a:path w="20193" h="88205" extrusionOk="0">
                  <a:moveTo>
                    <a:pt x="10080" y="1"/>
                  </a:moveTo>
                  <a:cubicBezTo>
                    <a:pt x="4535" y="1"/>
                    <a:pt x="1" y="4502"/>
                    <a:pt x="1" y="10080"/>
                  </a:cubicBezTo>
                  <a:lnTo>
                    <a:pt x="1" y="75972"/>
                  </a:lnTo>
                  <a:lnTo>
                    <a:pt x="2578" y="80017"/>
                  </a:lnTo>
                  <a:cubicBezTo>
                    <a:pt x="2578" y="85563"/>
                    <a:pt x="10080" y="88205"/>
                    <a:pt x="10080" y="88205"/>
                  </a:cubicBezTo>
                  <a:cubicBezTo>
                    <a:pt x="15658" y="88205"/>
                    <a:pt x="20192" y="85367"/>
                    <a:pt x="20192" y="79789"/>
                  </a:cubicBezTo>
                  <a:lnTo>
                    <a:pt x="20192" y="75059"/>
                  </a:lnTo>
                  <a:lnTo>
                    <a:pt x="20192" y="10080"/>
                  </a:lnTo>
                  <a:cubicBezTo>
                    <a:pt x="20192" y="4502"/>
                    <a:pt x="15658" y="1"/>
                    <a:pt x="10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8"/>
            <p:cNvSpPr/>
            <p:nvPr/>
          </p:nvSpPr>
          <p:spPr>
            <a:xfrm>
              <a:off x="4834250" y="4619775"/>
              <a:ext cx="504825" cy="493400"/>
            </a:xfrm>
            <a:custGeom>
              <a:avLst/>
              <a:gdLst/>
              <a:ahLst/>
              <a:cxnLst/>
              <a:rect l="l" t="t" r="r" b="b"/>
              <a:pathLst>
                <a:path w="20193" h="19736" extrusionOk="0">
                  <a:moveTo>
                    <a:pt x="1" y="1"/>
                  </a:moveTo>
                  <a:lnTo>
                    <a:pt x="1" y="9656"/>
                  </a:lnTo>
                  <a:cubicBezTo>
                    <a:pt x="1" y="15234"/>
                    <a:pt x="4535" y="19736"/>
                    <a:pt x="10080" y="19736"/>
                  </a:cubicBezTo>
                  <a:cubicBezTo>
                    <a:pt x="12885" y="19736"/>
                    <a:pt x="15397" y="18626"/>
                    <a:pt x="17224" y="16800"/>
                  </a:cubicBezTo>
                  <a:cubicBezTo>
                    <a:pt x="19051" y="14973"/>
                    <a:pt x="20192" y="12429"/>
                    <a:pt x="20192" y="9656"/>
                  </a:cubicBezTo>
                  <a:lnTo>
                    <a:pt x="20192" y="1"/>
                  </a:lnTo>
                  <a:cubicBezTo>
                    <a:pt x="20192" y="2773"/>
                    <a:pt x="19051" y="5318"/>
                    <a:pt x="17224" y="7144"/>
                  </a:cubicBezTo>
                  <a:cubicBezTo>
                    <a:pt x="15397" y="8938"/>
                    <a:pt x="12885" y="10080"/>
                    <a:pt x="10080" y="10080"/>
                  </a:cubicBezTo>
                  <a:cubicBezTo>
                    <a:pt x="4535" y="10080"/>
                    <a:pt x="1" y="5579"/>
                    <a:pt x="1" y="1"/>
                  </a:cubicBezTo>
                  <a:close/>
                </a:path>
              </a:pathLst>
            </a:custGeom>
            <a:solidFill>
              <a:srgbClr val="F0E9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8"/>
            <p:cNvSpPr/>
            <p:nvPr/>
          </p:nvSpPr>
          <p:spPr>
            <a:xfrm>
              <a:off x="3721100" y="2944750"/>
              <a:ext cx="158225" cy="2090150"/>
            </a:xfrm>
            <a:custGeom>
              <a:avLst/>
              <a:gdLst/>
              <a:ahLst/>
              <a:cxnLst/>
              <a:rect l="l" t="t" r="r" b="b"/>
              <a:pathLst>
                <a:path w="6329" h="83606" extrusionOk="0">
                  <a:moveTo>
                    <a:pt x="3165" y="0"/>
                  </a:moveTo>
                  <a:cubicBezTo>
                    <a:pt x="1436" y="0"/>
                    <a:pt x="0" y="1403"/>
                    <a:pt x="0" y="3164"/>
                  </a:cubicBezTo>
                  <a:lnTo>
                    <a:pt x="0" y="80441"/>
                  </a:lnTo>
                  <a:cubicBezTo>
                    <a:pt x="0" y="82170"/>
                    <a:pt x="1436" y="83605"/>
                    <a:pt x="3165" y="83605"/>
                  </a:cubicBezTo>
                  <a:cubicBezTo>
                    <a:pt x="4893" y="83605"/>
                    <a:pt x="6329" y="82170"/>
                    <a:pt x="6329" y="80441"/>
                  </a:cubicBezTo>
                  <a:lnTo>
                    <a:pt x="6329" y="3164"/>
                  </a:lnTo>
                  <a:cubicBezTo>
                    <a:pt x="6329" y="1403"/>
                    <a:pt x="4893" y="0"/>
                    <a:pt x="31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8"/>
            <p:cNvSpPr/>
            <p:nvPr/>
          </p:nvSpPr>
          <p:spPr>
            <a:xfrm>
              <a:off x="4493375" y="3685225"/>
              <a:ext cx="157425" cy="619800"/>
            </a:xfrm>
            <a:custGeom>
              <a:avLst/>
              <a:gdLst/>
              <a:ahLst/>
              <a:cxnLst/>
              <a:rect l="l" t="t" r="r" b="b"/>
              <a:pathLst>
                <a:path w="6297" h="24792" extrusionOk="0">
                  <a:moveTo>
                    <a:pt x="3132" y="0"/>
                  </a:moveTo>
                  <a:cubicBezTo>
                    <a:pt x="1403" y="0"/>
                    <a:pt x="0" y="1403"/>
                    <a:pt x="0" y="3164"/>
                  </a:cubicBezTo>
                  <a:lnTo>
                    <a:pt x="0" y="21627"/>
                  </a:lnTo>
                  <a:cubicBezTo>
                    <a:pt x="0" y="23356"/>
                    <a:pt x="1403" y="24791"/>
                    <a:pt x="3132" y="24791"/>
                  </a:cubicBezTo>
                  <a:cubicBezTo>
                    <a:pt x="4893" y="24791"/>
                    <a:pt x="6296" y="23356"/>
                    <a:pt x="6296" y="21627"/>
                  </a:cubicBezTo>
                  <a:lnTo>
                    <a:pt x="6296" y="3164"/>
                  </a:lnTo>
                  <a:cubicBezTo>
                    <a:pt x="6296" y="1403"/>
                    <a:pt x="4893" y="0"/>
                    <a:pt x="3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8"/>
            <p:cNvSpPr/>
            <p:nvPr/>
          </p:nvSpPr>
          <p:spPr>
            <a:xfrm>
              <a:off x="4235675" y="3438125"/>
              <a:ext cx="158225" cy="1102575"/>
            </a:xfrm>
            <a:custGeom>
              <a:avLst/>
              <a:gdLst/>
              <a:ahLst/>
              <a:cxnLst/>
              <a:rect l="l" t="t" r="r" b="b"/>
              <a:pathLst>
                <a:path w="6329" h="44103" extrusionOk="0">
                  <a:moveTo>
                    <a:pt x="3165" y="0"/>
                  </a:moveTo>
                  <a:cubicBezTo>
                    <a:pt x="1436" y="0"/>
                    <a:pt x="1" y="1436"/>
                    <a:pt x="1" y="3164"/>
                  </a:cubicBezTo>
                  <a:lnTo>
                    <a:pt x="1" y="40971"/>
                  </a:lnTo>
                  <a:cubicBezTo>
                    <a:pt x="1" y="42700"/>
                    <a:pt x="1436" y="44102"/>
                    <a:pt x="3165" y="44102"/>
                  </a:cubicBezTo>
                  <a:cubicBezTo>
                    <a:pt x="4894" y="44102"/>
                    <a:pt x="6329" y="42700"/>
                    <a:pt x="6329" y="40971"/>
                  </a:cubicBezTo>
                  <a:lnTo>
                    <a:pt x="6329" y="3164"/>
                  </a:lnTo>
                  <a:cubicBezTo>
                    <a:pt x="6329" y="1436"/>
                    <a:pt x="4894" y="0"/>
                    <a:pt x="31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8"/>
            <p:cNvSpPr/>
            <p:nvPr/>
          </p:nvSpPr>
          <p:spPr>
            <a:xfrm>
              <a:off x="3978800" y="3191850"/>
              <a:ext cx="157400" cy="1598400"/>
            </a:xfrm>
            <a:custGeom>
              <a:avLst/>
              <a:gdLst/>
              <a:ahLst/>
              <a:cxnLst/>
              <a:rect l="l" t="t" r="r" b="b"/>
              <a:pathLst>
                <a:path w="6296" h="63936" extrusionOk="0">
                  <a:moveTo>
                    <a:pt x="3132" y="0"/>
                  </a:moveTo>
                  <a:cubicBezTo>
                    <a:pt x="1403" y="0"/>
                    <a:pt x="0" y="1403"/>
                    <a:pt x="0" y="3132"/>
                  </a:cubicBezTo>
                  <a:lnTo>
                    <a:pt x="0" y="60804"/>
                  </a:lnTo>
                  <a:cubicBezTo>
                    <a:pt x="0" y="62532"/>
                    <a:pt x="1403" y="63935"/>
                    <a:pt x="3132" y="63935"/>
                  </a:cubicBezTo>
                  <a:cubicBezTo>
                    <a:pt x="4893" y="63935"/>
                    <a:pt x="6296" y="62532"/>
                    <a:pt x="6296" y="60804"/>
                  </a:cubicBezTo>
                  <a:lnTo>
                    <a:pt x="6296" y="3132"/>
                  </a:lnTo>
                  <a:cubicBezTo>
                    <a:pt x="6296" y="1403"/>
                    <a:pt x="4893" y="0"/>
                    <a:pt x="313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8"/>
            <p:cNvSpPr/>
            <p:nvPr/>
          </p:nvSpPr>
          <p:spPr>
            <a:xfrm>
              <a:off x="3464225" y="3191850"/>
              <a:ext cx="157400" cy="1593500"/>
            </a:xfrm>
            <a:custGeom>
              <a:avLst/>
              <a:gdLst/>
              <a:ahLst/>
              <a:cxnLst/>
              <a:rect l="l" t="t" r="r" b="b"/>
              <a:pathLst>
                <a:path w="6296" h="63740" extrusionOk="0">
                  <a:moveTo>
                    <a:pt x="3164" y="0"/>
                  </a:moveTo>
                  <a:cubicBezTo>
                    <a:pt x="1403" y="0"/>
                    <a:pt x="0" y="1403"/>
                    <a:pt x="0" y="3132"/>
                  </a:cubicBezTo>
                  <a:lnTo>
                    <a:pt x="0" y="60575"/>
                  </a:lnTo>
                  <a:cubicBezTo>
                    <a:pt x="0" y="62337"/>
                    <a:pt x="1403" y="63739"/>
                    <a:pt x="3164" y="63739"/>
                  </a:cubicBezTo>
                  <a:cubicBezTo>
                    <a:pt x="4893" y="63739"/>
                    <a:pt x="6296" y="62337"/>
                    <a:pt x="6296" y="60575"/>
                  </a:cubicBezTo>
                  <a:lnTo>
                    <a:pt x="6296" y="3132"/>
                  </a:lnTo>
                  <a:cubicBezTo>
                    <a:pt x="6296" y="1403"/>
                    <a:pt x="4893" y="0"/>
                    <a:pt x="31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8"/>
            <p:cNvSpPr/>
            <p:nvPr/>
          </p:nvSpPr>
          <p:spPr>
            <a:xfrm>
              <a:off x="2949650" y="3685225"/>
              <a:ext cx="157400" cy="619800"/>
            </a:xfrm>
            <a:custGeom>
              <a:avLst/>
              <a:gdLst/>
              <a:ahLst/>
              <a:cxnLst/>
              <a:rect l="l" t="t" r="r" b="b"/>
              <a:pathLst>
                <a:path w="6296" h="24792" extrusionOk="0">
                  <a:moveTo>
                    <a:pt x="3164" y="0"/>
                  </a:moveTo>
                  <a:cubicBezTo>
                    <a:pt x="1403" y="0"/>
                    <a:pt x="0" y="1403"/>
                    <a:pt x="0" y="3164"/>
                  </a:cubicBezTo>
                  <a:lnTo>
                    <a:pt x="0" y="21627"/>
                  </a:lnTo>
                  <a:cubicBezTo>
                    <a:pt x="0" y="23356"/>
                    <a:pt x="1403" y="24791"/>
                    <a:pt x="3164" y="24791"/>
                  </a:cubicBezTo>
                  <a:cubicBezTo>
                    <a:pt x="4893" y="24791"/>
                    <a:pt x="6296" y="23356"/>
                    <a:pt x="6296" y="21627"/>
                  </a:cubicBezTo>
                  <a:lnTo>
                    <a:pt x="6296" y="3164"/>
                  </a:lnTo>
                  <a:cubicBezTo>
                    <a:pt x="6296" y="1403"/>
                    <a:pt x="4893" y="0"/>
                    <a:pt x="31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8"/>
            <p:cNvSpPr/>
            <p:nvPr/>
          </p:nvSpPr>
          <p:spPr>
            <a:xfrm>
              <a:off x="3206525" y="3438125"/>
              <a:ext cx="158225" cy="1102575"/>
            </a:xfrm>
            <a:custGeom>
              <a:avLst/>
              <a:gdLst/>
              <a:ahLst/>
              <a:cxnLst/>
              <a:rect l="l" t="t" r="r" b="b"/>
              <a:pathLst>
                <a:path w="6329" h="44103" extrusionOk="0">
                  <a:moveTo>
                    <a:pt x="3164" y="0"/>
                  </a:moveTo>
                  <a:cubicBezTo>
                    <a:pt x="1436" y="0"/>
                    <a:pt x="0" y="1436"/>
                    <a:pt x="0" y="3164"/>
                  </a:cubicBezTo>
                  <a:lnTo>
                    <a:pt x="0" y="40971"/>
                  </a:lnTo>
                  <a:cubicBezTo>
                    <a:pt x="0" y="42700"/>
                    <a:pt x="1436" y="44102"/>
                    <a:pt x="3164" y="44102"/>
                  </a:cubicBezTo>
                  <a:cubicBezTo>
                    <a:pt x="4893" y="44102"/>
                    <a:pt x="6329" y="42700"/>
                    <a:pt x="6329" y="40971"/>
                  </a:cubicBezTo>
                  <a:lnTo>
                    <a:pt x="6329" y="3164"/>
                  </a:lnTo>
                  <a:cubicBezTo>
                    <a:pt x="6329" y="1436"/>
                    <a:pt x="4893" y="0"/>
                    <a:pt x="31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 name="Google Shape;392;p38"/>
          <p:cNvGrpSpPr/>
          <p:nvPr/>
        </p:nvGrpSpPr>
        <p:grpSpPr>
          <a:xfrm>
            <a:off x="6927645" y="1724468"/>
            <a:ext cx="647703" cy="558543"/>
            <a:chOff x="1190625" y="597750"/>
            <a:chExt cx="5219200" cy="4500750"/>
          </a:xfrm>
        </p:grpSpPr>
        <p:sp>
          <p:nvSpPr>
            <p:cNvPr id="393" name="Google Shape;393;p38"/>
            <p:cNvSpPr/>
            <p:nvPr/>
          </p:nvSpPr>
          <p:spPr>
            <a:xfrm>
              <a:off x="1325175" y="673600"/>
              <a:ext cx="5007975" cy="3248950"/>
            </a:xfrm>
            <a:custGeom>
              <a:avLst/>
              <a:gdLst/>
              <a:ahLst/>
              <a:cxnLst/>
              <a:rect l="l" t="t" r="r" b="b"/>
              <a:pathLst>
                <a:path w="200319" h="129958" extrusionOk="0">
                  <a:moveTo>
                    <a:pt x="5839" y="0"/>
                  </a:moveTo>
                  <a:cubicBezTo>
                    <a:pt x="1338" y="0"/>
                    <a:pt x="0" y="4045"/>
                    <a:pt x="0" y="8546"/>
                  </a:cubicBezTo>
                  <a:lnTo>
                    <a:pt x="131" y="129958"/>
                  </a:lnTo>
                  <a:lnTo>
                    <a:pt x="200319" y="129958"/>
                  </a:lnTo>
                  <a:lnTo>
                    <a:pt x="200319" y="8155"/>
                  </a:lnTo>
                  <a:cubicBezTo>
                    <a:pt x="200319" y="3653"/>
                    <a:pt x="196665" y="0"/>
                    <a:pt x="1921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8"/>
            <p:cNvSpPr/>
            <p:nvPr/>
          </p:nvSpPr>
          <p:spPr>
            <a:xfrm>
              <a:off x="3036900" y="2020800"/>
              <a:ext cx="1525825" cy="946800"/>
            </a:xfrm>
            <a:custGeom>
              <a:avLst/>
              <a:gdLst/>
              <a:ahLst/>
              <a:cxnLst/>
              <a:rect l="l" t="t" r="r" b="b"/>
              <a:pathLst>
                <a:path w="61033" h="37872" extrusionOk="0">
                  <a:moveTo>
                    <a:pt x="0" y="0"/>
                  </a:moveTo>
                  <a:lnTo>
                    <a:pt x="0" y="37872"/>
                  </a:lnTo>
                  <a:lnTo>
                    <a:pt x="61032" y="37872"/>
                  </a:lnTo>
                  <a:lnTo>
                    <a:pt x="61032" y="0"/>
                  </a:ln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8"/>
            <p:cNvSpPr/>
            <p:nvPr/>
          </p:nvSpPr>
          <p:spPr>
            <a:xfrm>
              <a:off x="2943925" y="1724775"/>
              <a:ext cx="1712575" cy="416725"/>
            </a:xfrm>
            <a:custGeom>
              <a:avLst/>
              <a:gdLst/>
              <a:ahLst/>
              <a:cxnLst/>
              <a:rect l="l" t="t" r="r" b="b"/>
              <a:pathLst>
                <a:path w="68503" h="16669" extrusionOk="0">
                  <a:moveTo>
                    <a:pt x="9493" y="0"/>
                  </a:moveTo>
                  <a:lnTo>
                    <a:pt x="5187" y="783"/>
                  </a:lnTo>
                  <a:cubicBezTo>
                    <a:pt x="2317" y="783"/>
                    <a:pt x="1" y="3099"/>
                    <a:pt x="1" y="5969"/>
                  </a:cubicBezTo>
                  <a:lnTo>
                    <a:pt x="1" y="6654"/>
                  </a:lnTo>
                  <a:cubicBezTo>
                    <a:pt x="1" y="12102"/>
                    <a:pt x="4404" y="16538"/>
                    <a:pt x="9885" y="16538"/>
                  </a:cubicBezTo>
                  <a:lnTo>
                    <a:pt x="12755" y="16669"/>
                  </a:lnTo>
                  <a:lnTo>
                    <a:pt x="55748" y="16669"/>
                  </a:lnTo>
                  <a:lnTo>
                    <a:pt x="58619" y="16538"/>
                  </a:lnTo>
                  <a:cubicBezTo>
                    <a:pt x="64099" y="16538"/>
                    <a:pt x="68502" y="12102"/>
                    <a:pt x="68502" y="6654"/>
                  </a:cubicBezTo>
                  <a:lnTo>
                    <a:pt x="68502" y="5969"/>
                  </a:lnTo>
                  <a:cubicBezTo>
                    <a:pt x="68502" y="3099"/>
                    <a:pt x="66186" y="783"/>
                    <a:pt x="63316" y="783"/>
                  </a:cubicBezTo>
                  <a:lnTo>
                    <a:pt x="59728" y="294"/>
                  </a:lnTo>
                  <a:lnTo>
                    <a:pt x="9493" y="0"/>
                  </a:ln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8"/>
            <p:cNvSpPr/>
            <p:nvPr/>
          </p:nvSpPr>
          <p:spPr>
            <a:xfrm>
              <a:off x="3495200" y="2469300"/>
              <a:ext cx="604325" cy="628775"/>
            </a:xfrm>
            <a:custGeom>
              <a:avLst/>
              <a:gdLst/>
              <a:ahLst/>
              <a:cxnLst/>
              <a:rect l="l" t="t" r="r" b="b"/>
              <a:pathLst>
                <a:path w="24173" h="25151" extrusionOk="0">
                  <a:moveTo>
                    <a:pt x="22867" y="1"/>
                  </a:moveTo>
                  <a:lnTo>
                    <a:pt x="1534" y="34"/>
                  </a:lnTo>
                  <a:lnTo>
                    <a:pt x="1" y="10733"/>
                  </a:lnTo>
                  <a:lnTo>
                    <a:pt x="12201" y="25151"/>
                  </a:lnTo>
                  <a:lnTo>
                    <a:pt x="24172" y="10635"/>
                  </a:lnTo>
                  <a:lnTo>
                    <a:pt x="22867" y="1"/>
                  </a:ln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8"/>
            <p:cNvSpPr/>
            <p:nvPr/>
          </p:nvSpPr>
          <p:spPr>
            <a:xfrm>
              <a:off x="2778375" y="2867275"/>
              <a:ext cx="2043675" cy="940300"/>
            </a:xfrm>
            <a:custGeom>
              <a:avLst/>
              <a:gdLst/>
              <a:ahLst/>
              <a:cxnLst/>
              <a:rect l="l" t="t" r="r" b="b"/>
              <a:pathLst>
                <a:path w="81747" h="37612" extrusionOk="0">
                  <a:moveTo>
                    <a:pt x="60576" y="0"/>
                  </a:moveTo>
                  <a:lnTo>
                    <a:pt x="40613" y="1175"/>
                  </a:lnTo>
                  <a:lnTo>
                    <a:pt x="19801" y="1860"/>
                  </a:lnTo>
                  <a:lnTo>
                    <a:pt x="13799" y="327"/>
                  </a:lnTo>
                  <a:lnTo>
                    <a:pt x="10635" y="1370"/>
                  </a:lnTo>
                  <a:cubicBezTo>
                    <a:pt x="6525" y="2708"/>
                    <a:pt x="3459" y="6198"/>
                    <a:pt x="2676" y="10471"/>
                  </a:cubicBezTo>
                  <a:lnTo>
                    <a:pt x="1" y="25411"/>
                  </a:lnTo>
                  <a:lnTo>
                    <a:pt x="41787" y="37611"/>
                  </a:lnTo>
                  <a:lnTo>
                    <a:pt x="81746" y="25411"/>
                  </a:lnTo>
                  <a:lnTo>
                    <a:pt x="79071" y="10471"/>
                  </a:lnTo>
                  <a:cubicBezTo>
                    <a:pt x="78289" y="6198"/>
                    <a:pt x="75222" y="2708"/>
                    <a:pt x="71112" y="1370"/>
                  </a:cubicBezTo>
                  <a:lnTo>
                    <a:pt x="67491" y="164"/>
                  </a:lnTo>
                  <a:lnTo>
                    <a:pt x="605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8"/>
            <p:cNvSpPr/>
            <p:nvPr/>
          </p:nvSpPr>
          <p:spPr>
            <a:xfrm>
              <a:off x="3111925" y="2797150"/>
              <a:ext cx="1366800" cy="574125"/>
            </a:xfrm>
            <a:custGeom>
              <a:avLst/>
              <a:gdLst/>
              <a:ahLst/>
              <a:cxnLst/>
              <a:rect l="l" t="t" r="r" b="b"/>
              <a:pathLst>
                <a:path w="54672" h="22965" extrusionOk="0">
                  <a:moveTo>
                    <a:pt x="45342" y="0"/>
                  </a:moveTo>
                  <a:lnTo>
                    <a:pt x="27271" y="3980"/>
                  </a:lnTo>
                  <a:lnTo>
                    <a:pt x="8710" y="359"/>
                  </a:lnTo>
                  <a:lnTo>
                    <a:pt x="457" y="3132"/>
                  </a:lnTo>
                  <a:cubicBezTo>
                    <a:pt x="0" y="5970"/>
                    <a:pt x="1077" y="8905"/>
                    <a:pt x="3393" y="10765"/>
                  </a:cubicBezTo>
                  <a:lnTo>
                    <a:pt x="16310" y="21138"/>
                  </a:lnTo>
                  <a:cubicBezTo>
                    <a:pt x="17746" y="22312"/>
                    <a:pt x="19572" y="22965"/>
                    <a:pt x="21432" y="22965"/>
                  </a:cubicBezTo>
                  <a:cubicBezTo>
                    <a:pt x="23682" y="22965"/>
                    <a:pt x="25803" y="22019"/>
                    <a:pt x="27303" y="20420"/>
                  </a:cubicBezTo>
                  <a:cubicBezTo>
                    <a:pt x="28836" y="22019"/>
                    <a:pt x="30924" y="22965"/>
                    <a:pt x="33207" y="22965"/>
                  </a:cubicBezTo>
                  <a:cubicBezTo>
                    <a:pt x="34153" y="22965"/>
                    <a:pt x="35067" y="22801"/>
                    <a:pt x="35915" y="22475"/>
                  </a:cubicBezTo>
                  <a:cubicBezTo>
                    <a:pt x="36796" y="22182"/>
                    <a:pt x="37611" y="21725"/>
                    <a:pt x="38329" y="21170"/>
                  </a:cubicBezTo>
                  <a:lnTo>
                    <a:pt x="51246" y="10765"/>
                  </a:lnTo>
                  <a:cubicBezTo>
                    <a:pt x="53595" y="8873"/>
                    <a:pt x="54671" y="5872"/>
                    <a:pt x="54149" y="2969"/>
                  </a:cubicBezTo>
                  <a:lnTo>
                    <a:pt x="45342" y="0"/>
                  </a:ln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8"/>
            <p:cNvSpPr/>
            <p:nvPr/>
          </p:nvSpPr>
          <p:spPr>
            <a:xfrm>
              <a:off x="3793675" y="2688825"/>
              <a:ext cx="526850" cy="529050"/>
            </a:xfrm>
            <a:custGeom>
              <a:avLst/>
              <a:gdLst/>
              <a:ahLst/>
              <a:cxnLst/>
              <a:rect l="l" t="t" r="r" b="b"/>
              <a:pathLst>
                <a:path w="21074" h="21162" extrusionOk="0">
                  <a:moveTo>
                    <a:pt x="16262" y="0"/>
                  </a:moveTo>
                  <a:cubicBezTo>
                    <a:pt x="15915" y="0"/>
                    <a:pt x="15563" y="82"/>
                    <a:pt x="15234" y="256"/>
                  </a:cubicBezTo>
                  <a:lnTo>
                    <a:pt x="1" y="8313"/>
                  </a:lnTo>
                  <a:lnTo>
                    <a:pt x="4013" y="19795"/>
                  </a:lnTo>
                  <a:cubicBezTo>
                    <a:pt x="4310" y="20664"/>
                    <a:pt x="5116" y="21161"/>
                    <a:pt x="5940" y="21161"/>
                  </a:cubicBezTo>
                  <a:cubicBezTo>
                    <a:pt x="6384" y="21161"/>
                    <a:pt x="6833" y="21017"/>
                    <a:pt x="7210" y="20708"/>
                  </a:cubicBezTo>
                  <a:lnTo>
                    <a:pt x="20127" y="10335"/>
                  </a:lnTo>
                  <a:cubicBezTo>
                    <a:pt x="20812" y="9781"/>
                    <a:pt x="21073" y="8867"/>
                    <a:pt x="20779" y="8019"/>
                  </a:cubicBezTo>
                  <a:lnTo>
                    <a:pt x="18333" y="1430"/>
                  </a:lnTo>
                  <a:cubicBezTo>
                    <a:pt x="18004" y="538"/>
                    <a:pt x="17152" y="0"/>
                    <a:pt x="162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8"/>
            <p:cNvSpPr/>
            <p:nvPr/>
          </p:nvSpPr>
          <p:spPr>
            <a:xfrm>
              <a:off x="3269325" y="2688825"/>
              <a:ext cx="526000" cy="529050"/>
            </a:xfrm>
            <a:custGeom>
              <a:avLst/>
              <a:gdLst/>
              <a:ahLst/>
              <a:cxnLst/>
              <a:rect l="l" t="t" r="r" b="b"/>
              <a:pathLst>
                <a:path w="21040" h="21162" extrusionOk="0">
                  <a:moveTo>
                    <a:pt x="4785" y="0"/>
                  </a:moveTo>
                  <a:cubicBezTo>
                    <a:pt x="3904" y="0"/>
                    <a:pt x="3069" y="538"/>
                    <a:pt x="2740" y="1430"/>
                  </a:cubicBezTo>
                  <a:lnTo>
                    <a:pt x="294" y="8019"/>
                  </a:lnTo>
                  <a:cubicBezTo>
                    <a:pt x="0" y="8867"/>
                    <a:pt x="228" y="9781"/>
                    <a:pt x="913" y="10335"/>
                  </a:cubicBezTo>
                  <a:lnTo>
                    <a:pt x="13863" y="20708"/>
                  </a:lnTo>
                  <a:cubicBezTo>
                    <a:pt x="14240" y="21017"/>
                    <a:pt x="14689" y="21161"/>
                    <a:pt x="15133" y="21161"/>
                  </a:cubicBezTo>
                  <a:cubicBezTo>
                    <a:pt x="15957" y="21161"/>
                    <a:pt x="16763" y="20664"/>
                    <a:pt x="17060" y="19795"/>
                  </a:cubicBezTo>
                  <a:lnTo>
                    <a:pt x="21040" y="8313"/>
                  </a:lnTo>
                  <a:lnTo>
                    <a:pt x="5806" y="256"/>
                  </a:lnTo>
                  <a:cubicBezTo>
                    <a:pt x="5477" y="82"/>
                    <a:pt x="5128" y="0"/>
                    <a:pt x="47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8"/>
            <p:cNvSpPr/>
            <p:nvPr/>
          </p:nvSpPr>
          <p:spPr>
            <a:xfrm>
              <a:off x="3175525" y="1131075"/>
              <a:ext cx="1249375" cy="1418175"/>
            </a:xfrm>
            <a:custGeom>
              <a:avLst/>
              <a:gdLst/>
              <a:ahLst/>
              <a:cxnLst/>
              <a:rect l="l" t="t" r="r" b="b"/>
              <a:pathLst>
                <a:path w="49975" h="56727" extrusionOk="0">
                  <a:moveTo>
                    <a:pt x="25118" y="1"/>
                  </a:moveTo>
                  <a:lnTo>
                    <a:pt x="1" y="24531"/>
                  </a:lnTo>
                  <a:cubicBezTo>
                    <a:pt x="490" y="42439"/>
                    <a:pt x="11483" y="56727"/>
                    <a:pt x="24988" y="56727"/>
                  </a:cubicBezTo>
                  <a:cubicBezTo>
                    <a:pt x="38492" y="56727"/>
                    <a:pt x="49518" y="42374"/>
                    <a:pt x="49974" y="24433"/>
                  </a:cubicBezTo>
                  <a:lnTo>
                    <a:pt x="25118" y="1"/>
                  </a:lnTo>
                  <a:close/>
                </a:path>
              </a:pathLst>
            </a:custGeom>
            <a:solidFill>
              <a:srgbClr val="F2D1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8"/>
            <p:cNvSpPr/>
            <p:nvPr/>
          </p:nvSpPr>
          <p:spPr>
            <a:xfrm>
              <a:off x="4002450" y="1757375"/>
              <a:ext cx="153325" cy="218575"/>
            </a:xfrm>
            <a:custGeom>
              <a:avLst/>
              <a:gdLst/>
              <a:ahLst/>
              <a:cxnLst/>
              <a:rect l="l" t="t" r="r" b="b"/>
              <a:pathLst>
                <a:path w="6133" h="8743" extrusionOk="0">
                  <a:moveTo>
                    <a:pt x="3067" y="1"/>
                  </a:moveTo>
                  <a:cubicBezTo>
                    <a:pt x="1370" y="1"/>
                    <a:pt x="0" y="1338"/>
                    <a:pt x="0" y="3034"/>
                  </a:cubicBezTo>
                  <a:lnTo>
                    <a:pt x="0" y="5677"/>
                  </a:lnTo>
                  <a:cubicBezTo>
                    <a:pt x="0" y="7373"/>
                    <a:pt x="1370" y="8743"/>
                    <a:pt x="3067" y="8743"/>
                  </a:cubicBezTo>
                  <a:cubicBezTo>
                    <a:pt x="4763" y="8743"/>
                    <a:pt x="6133" y="7373"/>
                    <a:pt x="6133" y="5677"/>
                  </a:cubicBezTo>
                  <a:lnTo>
                    <a:pt x="6133" y="3034"/>
                  </a:lnTo>
                  <a:cubicBezTo>
                    <a:pt x="6133" y="1338"/>
                    <a:pt x="4763" y="1"/>
                    <a:pt x="3067" y="1"/>
                  </a:cubicBez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8"/>
            <p:cNvSpPr/>
            <p:nvPr/>
          </p:nvSpPr>
          <p:spPr>
            <a:xfrm>
              <a:off x="3444650" y="1757375"/>
              <a:ext cx="153325" cy="218575"/>
            </a:xfrm>
            <a:custGeom>
              <a:avLst/>
              <a:gdLst/>
              <a:ahLst/>
              <a:cxnLst/>
              <a:rect l="l" t="t" r="r" b="b"/>
              <a:pathLst>
                <a:path w="6133" h="8743" extrusionOk="0">
                  <a:moveTo>
                    <a:pt x="3067" y="1"/>
                  </a:moveTo>
                  <a:cubicBezTo>
                    <a:pt x="1370" y="1"/>
                    <a:pt x="0" y="1338"/>
                    <a:pt x="0" y="3034"/>
                  </a:cubicBezTo>
                  <a:lnTo>
                    <a:pt x="0" y="5677"/>
                  </a:lnTo>
                  <a:cubicBezTo>
                    <a:pt x="0" y="7373"/>
                    <a:pt x="1370" y="8743"/>
                    <a:pt x="3067" y="8743"/>
                  </a:cubicBezTo>
                  <a:cubicBezTo>
                    <a:pt x="4763" y="8743"/>
                    <a:pt x="6133" y="7373"/>
                    <a:pt x="6133" y="5677"/>
                  </a:cubicBezTo>
                  <a:lnTo>
                    <a:pt x="6133" y="3034"/>
                  </a:lnTo>
                  <a:cubicBezTo>
                    <a:pt x="6133" y="1338"/>
                    <a:pt x="4763" y="1"/>
                    <a:pt x="3067" y="1"/>
                  </a:cubicBez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8"/>
            <p:cNvSpPr/>
            <p:nvPr/>
          </p:nvSpPr>
          <p:spPr>
            <a:xfrm>
              <a:off x="3067875" y="1015275"/>
              <a:ext cx="1494850" cy="733975"/>
            </a:xfrm>
            <a:custGeom>
              <a:avLst/>
              <a:gdLst/>
              <a:ahLst/>
              <a:cxnLst/>
              <a:rect l="l" t="t" r="r" b="b"/>
              <a:pathLst>
                <a:path w="59794" h="29359" extrusionOk="0">
                  <a:moveTo>
                    <a:pt x="29261" y="1"/>
                  </a:moveTo>
                  <a:cubicBezTo>
                    <a:pt x="22411" y="1"/>
                    <a:pt x="17420" y="2806"/>
                    <a:pt x="12788" y="5416"/>
                  </a:cubicBezTo>
                  <a:cubicBezTo>
                    <a:pt x="9624" y="7308"/>
                    <a:pt x="6949" y="10994"/>
                    <a:pt x="4307" y="14680"/>
                  </a:cubicBezTo>
                  <a:cubicBezTo>
                    <a:pt x="3426" y="15887"/>
                    <a:pt x="2676" y="17159"/>
                    <a:pt x="2121" y="18529"/>
                  </a:cubicBezTo>
                  <a:cubicBezTo>
                    <a:pt x="523" y="22247"/>
                    <a:pt x="1" y="23878"/>
                    <a:pt x="1" y="28380"/>
                  </a:cubicBezTo>
                  <a:lnTo>
                    <a:pt x="686" y="28380"/>
                  </a:lnTo>
                  <a:lnTo>
                    <a:pt x="4307" y="26553"/>
                  </a:lnTo>
                  <a:cubicBezTo>
                    <a:pt x="14941" y="26553"/>
                    <a:pt x="25412" y="22247"/>
                    <a:pt x="30076" y="16376"/>
                  </a:cubicBezTo>
                  <a:cubicBezTo>
                    <a:pt x="31218" y="14941"/>
                    <a:pt x="32034" y="13538"/>
                    <a:pt x="32360" y="12331"/>
                  </a:cubicBezTo>
                  <a:cubicBezTo>
                    <a:pt x="32503" y="11854"/>
                    <a:pt x="32955" y="11556"/>
                    <a:pt x="33412" y="11556"/>
                  </a:cubicBezTo>
                  <a:cubicBezTo>
                    <a:pt x="33893" y="11556"/>
                    <a:pt x="34379" y="11887"/>
                    <a:pt x="34513" y="12690"/>
                  </a:cubicBezTo>
                  <a:cubicBezTo>
                    <a:pt x="35948" y="21758"/>
                    <a:pt x="44723" y="28739"/>
                    <a:pt x="55292" y="29130"/>
                  </a:cubicBezTo>
                  <a:lnTo>
                    <a:pt x="59793" y="29359"/>
                  </a:lnTo>
                  <a:lnTo>
                    <a:pt x="59793" y="28804"/>
                  </a:lnTo>
                  <a:cubicBezTo>
                    <a:pt x="59793" y="12429"/>
                    <a:pt x="49029" y="1"/>
                    <a:pt x="29261" y="1"/>
                  </a:cubicBezTo>
                  <a:close/>
                </a:path>
              </a:pathLst>
            </a:custGeom>
            <a:solidFill>
              <a:srgbClr val="C489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8"/>
            <p:cNvSpPr/>
            <p:nvPr/>
          </p:nvSpPr>
          <p:spPr>
            <a:xfrm>
              <a:off x="3036900" y="1015275"/>
              <a:ext cx="839975" cy="733975"/>
            </a:xfrm>
            <a:custGeom>
              <a:avLst/>
              <a:gdLst/>
              <a:ahLst/>
              <a:cxnLst/>
              <a:rect l="l" t="t" r="r" b="b"/>
              <a:pathLst>
                <a:path w="33599" h="29359" extrusionOk="0">
                  <a:moveTo>
                    <a:pt x="30533" y="1"/>
                  </a:moveTo>
                  <a:cubicBezTo>
                    <a:pt x="23650" y="1"/>
                    <a:pt x="17876" y="1501"/>
                    <a:pt x="13277" y="4111"/>
                  </a:cubicBezTo>
                  <a:cubicBezTo>
                    <a:pt x="12624" y="4470"/>
                    <a:pt x="12037" y="4894"/>
                    <a:pt x="11417" y="5350"/>
                  </a:cubicBezTo>
                  <a:cubicBezTo>
                    <a:pt x="8971" y="7177"/>
                    <a:pt x="6687" y="9591"/>
                    <a:pt x="4567" y="12559"/>
                  </a:cubicBezTo>
                  <a:cubicBezTo>
                    <a:pt x="3686" y="13766"/>
                    <a:pt x="2936" y="15038"/>
                    <a:pt x="2349" y="16409"/>
                  </a:cubicBezTo>
                  <a:cubicBezTo>
                    <a:pt x="783" y="20127"/>
                    <a:pt x="0" y="24335"/>
                    <a:pt x="0" y="28804"/>
                  </a:cubicBezTo>
                  <a:lnTo>
                    <a:pt x="0" y="29359"/>
                  </a:lnTo>
                  <a:lnTo>
                    <a:pt x="5546" y="29163"/>
                  </a:lnTo>
                  <a:cubicBezTo>
                    <a:pt x="5774" y="29163"/>
                    <a:pt x="6002" y="29163"/>
                    <a:pt x="6231" y="29130"/>
                  </a:cubicBezTo>
                  <a:cubicBezTo>
                    <a:pt x="17387" y="28837"/>
                    <a:pt x="28217" y="21138"/>
                    <a:pt x="32196" y="15169"/>
                  </a:cubicBezTo>
                  <a:lnTo>
                    <a:pt x="32196" y="15169"/>
                  </a:lnTo>
                  <a:cubicBezTo>
                    <a:pt x="26847" y="19312"/>
                    <a:pt x="19344" y="22802"/>
                    <a:pt x="11776" y="22802"/>
                  </a:cubicBezTo>
                  <a:cubicBezTo>
                    <a:pt x="11678" y="22802"/>
                    <a:pt x="9167" y="22900"/>
                    <a:pt x="7731" y="22932"/>
                  </a:cubicBezTo>
                  <a:cubicBezTo>
                    <a:pt x="7714" y="22934"/>
                    <a:pt x="7696" y="22934"/>
                    <a:pt x="7679" y="22934"/>
                  </a:cubicBezTo>
                  <a:cubicBezTo>
                    <a:pt x="7152" y="22934"/>
                    <a:pt x="6788" y="22459"/>
                    <a:pt x="6883" y="21954"/>
                  </a:cubicBezTo>
                  <a:cubicBezTo>
                    <a:pt x="7307" y="20029"/>
                    <a:pt x="7862" y="18170"/>
                    <a:pt x="8612" y="16409"/>
                  </a:cubicBezTo>
                  <a:cubicBezTo>
                    <a:pt x="9167" y="15038"/>
                    <a:pt x="9917" y="13766"/>
                    <a:pt x="10798" y="12559"/>
                  </a:cubicBezTo>
                  <a:cubicBezTo>
                    <a:pt x="13440" y="8873"/>
                    <a:pt x="16310" y="6003"/>
                    <a:pt x="19507" y="4111"/>
                  </a:cubicBezTo>
                  <a:cubicBezTo>
                    <a:pt x="23389" y="1893"/>
                    <a:pt x="28086" y="490"/>
                    <a:pt x="33599" y="99"/>
                  </a:cubicBezTo>
                  <a:cubicBezTo>
                    <a:pt x="32588" y="33"/>
                    <a:pt x="31576" y="1"/>
                    <a:pt x="30533" y="1"/>
                  </a:cubicBezTo>
                  <a:close/>
                </a:path>
              </a:pathLst>
            </a:custGeom>
            <a:solidFill>
              <a:srgbClr val="B27A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8"/>
            <p:cNvSpPr/>
            <p:nvPr/>
          </p:nvSpPr>
          <p:spPr>
            <a:xfrm>
              <a:off x="3416925" y="4097050"/>
              <a:ext cx="766575" cy="658950"/>
            </a:xfrm>
            <a:custGeom>
              <a:avLst/>
              <a:gdLst/>
              <a:ahLst/>
              <a:cxnLst/>
              <a:rect l="l" t="t" r="r" b="b"/>
              <a:pathLst>
                <a:path w="30663" h="26358" extrusionOk="0">
                  <a:moveTo>
                    <a:pt x="14973" y="0"/>
                  </a:moveTo>
                  <a:lnTo>
                    <a:pt x="5350" y="9688"/>
                  </a:lnTo>
                  <a:lnTo>
                    <a:pt x="0" y="26357"/>
                  </a:lnTo>
                  <a:lnTo>
                    <a:pt x="30663" y="26357"/>
                  </a:lnTo>
                  <a:lnTo>
                    <a:pt x="27009" y="14973"/>
                  </a:lnTo>
                  <a:lnTo>
                    <a:pt x="25313" y="9688"/>
                  </a:lnTo>
                  <a:lnTo>
                    <a:pt x="149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8"/>
            <p:cNvSpPr/>
            <p:nvPr/>
          </p:nvSpPr>
          <p:spPr>
            <a:xfrm>
              <a:off x="3027925" y="4711100"/>
              <a:ext cx="1592700" cy="375175"/>
            </a:xfrm>
            <a:custGeom>
              <a:avLst/>
              <a:gdLst/>
              <a:ahLst/>
              <a:cxnLst/>
              <a:rect l="l" t="t" r="r" b="b"/>
              <a:pathLst>
                <a:path w="63708" h="15007" extrusionOk="0">
                  <a:moveTo>
                    <a:pt x="14451" y="1"/>
                  </a:moveTo>
                  <a:lnTo>
                    <a:pt x="9787" y="1730"/>
                  </a:lnTo>
                  <a:cubicBezTo>
                    <a:pt x="9199" y="1730"/>
                    <a:pt x="1" y="5253"/>
                    <a:pt x="1" y="10929"/>
                  </a:cubicBezTo>
                  <a:cubicBezTo>
                    <a:pt x="1" y="13179"/>
                    <a:pt x="1827" y="15006"/>
                    <a:pt x="4078" y="15006"/>
                  </a:cubicBezTo>
                  <a:lnTo>
                    <a:pt x="58292" y="14582"/>
                  </a:lnTo>
                  <a:cubicBezTo>
                    <a:pt x="60543" y="14582"/>
                    <a:pt x="62370" y="12755"/>
                    <a:pt x="62370" y="10505"/>
                  </a:cubicBezTo>
                  <a:cubicBezTo>
                    <a:pt x="62370" y="9656"/>
                    <a:pt x="63707" y="9754"/>
                    <a:pt x="63511" y="8971"/>
                  </a:cubicBezTo>
                  <a:cubicBezTo>
                    <a:pt x="63348" y="8123"/>
                    <a:pt x="63055" y="7308"/>
                    <a:pt x="62696" y="6558"/>
                  </a:cubicBezTo>
                  <a:cubicBezTo>
                    <a:pt x="60902" y="2676"/>
                    <a:pt x="56955" y="1"/>
                    <a:pt x="5238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8"/>
            <p:cNvSpPr/>
            <p:nvPr/>
          </p:nvSpPr>
          <p:spPr>
            <a:xfrm>
              <a:off x="2977375" y="4711100"/>
              <a:ext cx="1645675" cy="387400"/>
            </a:xfrm>
            <a:custGeom>
              <a:avLst/>
              <a:gdLst/>
              <a:ahLst/>
              <a:cxnLst/>
              <a:rect l="l" t="t" r="r" b="b"/>
              <a:pathLst>
                <a:path w="65827" h="15496" extrusionOk="0">
                  <a:moveTo>
                    <a:pt x="11417" y="1"/>
                  </a:moveTo>
                  <a:cubicBezTo>
                    <a:pt x="10797" y="1"/>
                    <a:pt x="10210" y="66"/>
                    <a:pt x="9623" y="164"/>
                  </a:cubicBezTo>
                  <a:cubicBezTo>
                    <a:pt x="4175" y="1012"/>
                    <a:pt x="0" y="5709"/>
                    <a:pt x="33" y="11418"/>
                  </a:cubicBezTo>
                  <a:cubicBezTo>
                    <a:pt x="33" y="13669"/>
                    <a:pt x="1859" y="15495"/>
                    <a:pt x="4110" y="15495"/>
                  </a:cubicBezTo>
                  <a:lnTo>
                    <a:pt x="61750" y="15495"/>
                  </a:lnTo>
                  <a:cubicBezTo>
                    <a:pt x="64000" y="15495"/>
                    <a:pt x="65827" y="13636"/>
                    <a:pt x="65827" y="11385"/>
                  </a:cubicBezTo>
                  <a:cubicBezTo>
                    <a:pt x="65794" y="10537"/>
                    <a:pt x="65729" y="9722"/>
                    <a:pt x="65533" y="8971"/>
                  </a:cubicBezTo>
                  <a:lnTo>
                    <a:pt x="16277" y="8971"/>
                  </a:lnTo>
                  <a:cubicBezTo>
                    <a:pt x="13570" y="8971"/>
                    <a:pt x="12037" y="5873"/>
                    <a:pt x="13668" y="3720"/>
                  </a:cubicBezTo>
                  <a:lnTo>
                    <a:pt x="16473"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8"/>
            <p:cNvSpPr/>
            <p:nvPr/>
          </p:nvSpPr>
          <p:spPr>
            <a:xfrm>
              <a:off x="1267275" y="673600"/>
              <a:ext cx="5065875" cy="3248950"/>
            </a:xfrm>
            <a:custGeom>
              <a:avLst/>
              <a:gdLst/>
              <a:ahLst/>
              <a:cxnLst/>
              <a:rect l="l" t="t" r="r" b="b"/>
              <a:pathLst>
                <a:path w="202635" h="129958" extrusionOk="0">
                  <a:moveTo>
                    <a:pt x="8155" y="0"/>
                  </a:moveTo>
                  <a:cubicBezTo>
                    <a:pt x="3654" y="0"/>
                    <a:pt x="0" y="3653"/>
                    <a:pt x="0" y="8155"/>
                  </a:cubicBezTo>
                  <a:lnTo>
                    <a:pt x="0" y="129958"/>
                  </a:lnTo>
                  <a:lnTo>
                    <a:pt x="202635" y="129958"/>
                  </a:lnTo>
                  <a:lnTo>
                    <a:pt x="202635" y="123434"/>
                  </a:lnTo>
                  <a:lnTo>
                    <a:pt x="9786" y="123434"/>
                  </a:lnTo>
                  <a:cubicBezTo>
                    <a:pt x="8873" y="123434"/>
                    <a:pt x="8155" y="122683"/>
                    <a:pt x="8155" y="121803"/>
                  </a:cubicBezTo>
                  <a:lnTo>
                    <a:pt x="8155" y="0"/>
                  </a:lnTo>
                  <a:close/>
                </a:path>
              </a:pathLst>
            </a:custGeom>
            <a:solidFill>
              <a:srgbClr val="313033">
                <a:alpha val="107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8"/>
            <p:cNvSpPr/>
            <p:nvPr/>
          </p:nvSpPr>
          <p:spPr>
            <a:xfrm>
              <a:off x="4916625" y="1061775"/>
              <a:ext cx="1079725" cy="1513225"/>
            </a:xfrm>
            <a:custGeom>
              <a:avLst/>
              <a:gdLst/>
              <a:ahLst/>
              <a:cxnLst/>
              <a:rect l="l" t="t" r="r" b="b"/>
              <a:pathLst>
                <a:path w="43189" h="60529" extrusionOk="0">
                  <a:moveTo>
                    <a:pt x="6100" y="0"/>
                  </a:moveTo>
                  <a:cubicBezTo>
                    <a:pt x="2740" y="0"/>
                    <a:pt x="0" y="2740"/>
                    <a:pt x="0" y="6100"/>
                  </a:cubicBezTo>
                  <a:lnTo>
                    <a:pt x="0" y="44428"/>
                  </a:lnTo>
                  <a:cubicBezTo>
                    <a:pt x="0" y="47821"/>
                    <a:pt x="2740" y="50561"/>
                    <a:pt x="6100" y="50561"/>
                  </a:cubicBezTo>
                  <a:lnTo>
                    <a:pt x="13864" y="50561"/>
                  </a:lnTo>
                  <a:cubicBezTo>
                    <a:pt x="14516" y="50561"/>
                    <a:pt x="15071" y="51115"/>
                    <a:pt x="15071" y="51768"/>
                  </a:cubicBezTo>
                  <a:lnTo>
                    <a:pt x="15071" y="59303"/>
                  </a:lnTo>
                  <a:cubicBezTo>
                    <a:pt x="15071" y="60021"/>
                    <a:pt x="15650" y="60528"/>
                    <a:pt x="16281" y="60528"/>
                  </a:cubicBezTo>
                  <a:cubicBezTo>
                    <a:pt x="16510" y="60528"/>
                    <a:pt x="16745" y="60462"/>
                    <a:pt x="16962" y="60314"/>
                  </a:cubicBezTo>
                  <a:lnTo>
                    <a:pt x="31511" y="50757"/>
                  </a:lnTo>
                  <a:cubicBezTo>
                    <a:pt x="31707" y="50626"/>
                    <a:pt x="31968" y="50561"/>
                    <a:pt x="32196" y="50561"/>
                  </a:cubicBezTo>
                  <a:lnTo>
                    <a:pt x="37089" y="50561"/>
                  </a:lnTo>
                  <a:cubicBezTo>
                    <a:pt x="40449" y="50561"/>
                    <a:pt x="43189" y="47821"/>
                    <a:pt x="43189" y="44428"/>
                  </a:cubicBezTo>
                  <a:lnTo>
                    <a:pt x="43189" y="6100"/>
                  </a:lnTo>
                  <a:cubicBezTo>
                    <a:pt x="43189" y="2740"/>
                    <a:pt x="40449" y="0"/>
                    <a:pt x="3708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8"/>
            <p:cNvSpPr/>
            <p:nvPr/>
          </p:nvSpPr>
          <p:spPr>
            <a:xfrm>
              <a:off x="5099300" y="1308850"/>
              <a:ext cx="708675" cy="153350"/>
            </a:xfrm>
            <a:custGeom>
              <a:avLst/>
              <a:gdLst/>
              <a:ahLst/>
              <a:cxnLst/>
              <a:rect l="l" t="t" r="r" b="b"/>
              <a:pathLst>
                <a:path w="28347" h="6134" extrusionOk="0">
                  <a:moveTo>
                    <a:pt x="3066" y="1"/>
                  </a:moveTo>
                  <a:cubicBezTo>
                    <a:pt x="1370" y="1"/>
                    <a:pt x="0" y="1371"/>
                    <a:pt x="0" y="3067"/>
                  </a:cubicBezTo>
                  <a:cubicBezTo>
                    <a:pt x="0" y="4763"/>
                    <a:pt x="1370" y="6133"/>
                    <a:pt x="3066" y="6133"/>
                  </a:cubicBezTo>
                  <a:lnTo>
                    <a:pt x="25280" y="6133"/>
                  </a:lnTo>
                  <a:cubicBezTo>
                    <a:pt x="26977" y="6133"/>
                    <a:pt x="28347" y="4763"/>
                    <a:pt x="28347" y="3067"/>
                  </a:cubicBezTo>
                  <a:cubicBezTo>
                    <a:pt x="28347" y="1371"/>
                    <a:pt x="26977" y="1"/>
                    <a:pt x="252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8"/>
            <p:cNvSpPr/>
            <p:nvPr/>
          </p:nvSpPr>
          <p:spPr>
            <a:xfrm>
              <a:off x="5099300" y="1617125"/>
              <a:ext cx="708675" cy="153325"/>
            </a:xfrm>
            <a:custGeom>
              <a:avLst/>
              <a:gdLst/>
              <a:ahLst/>
              <a:cxnLst/>
              <a:rect l="l" t="t" r="r" b="b"/>
              <a:pathLst>
                <a:path w="28347" h="6133" extrusionOk="0">
                  <a:moveTo>
                    <a:pt x="3066" y="0"/>
                  </a:moveTo>
                  <a:cubicBezTo>
                    <a:pt x="1370" y="0"/>
                    <a:pt x="0" y="1370"/>
                    <a:pt x="0" y="3066"/>
                  </a:cubicBezTo>
                  <a:cubicBezTo>
                    <a:pt x="0" y="4763"/>
                    <a:pt x="1370" y="6133"/>
                    <a:pt x="3066" y="6133"/>
                  </a:cubicBezTo>
                  <a:lnTo>
                    <a:pt x="25280" y="6133"/>
                  </a:lnTo>
                  <a:cubicBezTo>
                    <a:pt x="26977" y="6133"/>
                    <a:pt x="28347" y="4763"/>
                    <a:pt x="28347" y="3066"/>
                  </a:cubicBezTo>
                  <a:cubicBezTo>
                    <a:pt x="28347" y="1370"/>
                    <a:pt x="26977" y="0"/>
                    <a:pt x="252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8"/>
            <p:cNvSpPr/>
            <p:nvPr/>
          </p:nvSpPr>
          <p:spPr>
            <a:xfrm>
              <a:off x="5099300" y="1925375"/>
              <a:ext cx="485225" cy="152525"/>
            </a:xfrm>
            <a:custGeom>
              <a:avLst/>
              <a:gdLst/>
              <a:ahLst/>
              <a:cxnLst/>
              <a:rect l="l" t="t" r="r" b="b"/>
              <a:pathLst>
                <a:path w="19409" h="6101" extrusionOk="0">
                  <a:moveTo>
                    <a:pt x="3066" y="1"/>
                  </a:moveTo>
                  <a:cubicBezTo>
                    <a:pt x="1370" y="1"/>
                    <a:pt x="0" y="1371"/>
                    <a:pt x="0" y="3067"/>
                  </a:cubicBezTo>
                  <a:cubicBezTo>
                    <a:pt x="0" y="4730"/>
                    <a:pt x="1370" y="6100"/>
                    <a:pt x="3066" y="6100"/>
                  </a:cubicBezTo>
                  <a:lnTo>
                    <a:pt x="16343" y="6100"/>
                  </a:lnTo>
                  <a:cubicBezTo>
                    <a:pt x="18039" y="6100"/>
                    <a:pt x="19409" y="4730"/>
                    <a:pt x="19409" y="3067"/>
                  </a:cubicBezTo>
                  <a:cubicBezTo>
                    <a:pt x="19409" y="1371"/>
                    <a:pt x="18039" y="1"/>
                    <a:pt x="16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8"/>
            <p:cNvSpPr/>
            <p:nvPr/>
          </p:nvSpPr>
          <p:spPr>
            <a:xfrm>
              <a:off x="3664825" y="2217325"/>
              <a:ext cx="270775" cy="153325"/>
            </a:xfrm>
            <a:custGeom>
              <a:avLst/>
              <a:gdLst/>
              <a:ahLst/>
              <a:cxnLst/>
              <a:rect l="l" t="t" r="r" b="b"/>
              <a:pathLst>
                <a:path w="10831" h="6133" extrusionOk="0">
                  <a:moveTo>
                    <a:pt x="3034" y="0"/>
                  </a:moveTo>
                  <a:cubicBezTo>
                    <a:pt x="1371" y="0"/>
                    <a:pt x="1" y="1370"/>
                    <a:pt x="1" y="3067"/>
                  </a:cubicBezTo>
                  <a:cubicBezTo>
                    <a:pt x="1" y="4763"/>
                    <a:pt x="1371" y="6133"/>
                    <a:pt x="3034" y="6133"/>
                  </a:cubicBezTo>
                  <a:lnTo>
                    <a:pt x="7797" y="6133"/>
                  </a:lnTo>
                  <a:cubicBezTo>
                    <a:pt x="9460" y="6133"/>
                    <a:pt x="10830" y="4763"/>
                    <a:pt x="10830" y="3067"/>
                  </a:cubicBezTo>
                  <a:cubicBezTo>
                    <a:pt x="10830" y="1370"/>
                    <a:pt x="9460" y="0"/>
                    <a:pt x="7797" y="0"/>
                  </a:cubicBezTo>
                  <a:close/>
                </a:path>
              </a:pathLst>
            </a:custGeom>
            <a:solidFill>
              <a:srgbClr val="F2BB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8"/>
            <p:cNvSpPr/>
            <p:nvPr/>
          </p:nvSpPr>
          <p:spPr>
            <a:xfrm>
              <a:off x="2537000" y="3488675"/>
              <a:ext cx="831825" cy="438775"/>
            </a:xfrm>
            <a:custGeom>
              <a:avLst/>
              <a:gdLst/>
              <a:ahLst/>
              <a:cxnLst/>
              <a:rect l="l" t="t" r="r" b="b"/>
              <a:pathLst>
                <a:path w="33273" h="17551" extrusionOk="0">
                  <a:moveTo>
                    <a:pt x="2251" y="1"/>
                  </a:moveTo>
                  <a:cubicBezTo>
                    <a:pt x="0" y="1"/>
                    <a:pt x="261" y="1632"/>
                    <a:pt x="261" y="3883"/>
                  </a:cubicBezTo>
                  <a:lnTo>
                    <a:pt x="261" y="17355"/>
                  </a:lnTo>
                  <a:lnTo>
                    <a:pt x="33273" y="17550"/>
                  </a:lnTo>
                  <a:lnTo>
                    <a:pt x="33273" y="4078"/>
                  </a:lnTo>
                  <a:cubicBezTo>
                    <a:pt x="33273" y="1827"/>
                    <a:pt x="31446" y="1"/>
                    <a:pt x="29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8"/>
            <p:cNvSpPr/>
            <p:nvPr/>
          </p:nvSpPr>
          <p:spPr>
            <a:xfrm>
              <a:off x="3368800" y="3488675"/>
              <a:ext cx="870175" cy="438775"/>
            </a:xfrm>
            <a:custGeom>
              <a:avLst/>
              <a:gdLst/>
              <a:ahLst/>
              <a:cxnLst/>
              <a:rect l="l" t="t" r="r" b="b"/>
              <a:pathLst>
                <a:path w="34807" h="17551" extrusionOk="0">
                  <a:moveTo>
                    <a:pt x="5709" y="1"/>
                  </a:moveTo>
                  <a:lnTo>
                    <a:pt x="4959" y="425"/>
                  </a:lnTo>
                  <a:cubicBezTo>
                    <a:pt x="2708" y="425"/>
                    <a:pt x="881" y="2252"/>
                    <a:pt x="881" y="4502"/>
                  </a:cubicBezTo>
                  <a:lnTo>
                    <a:pt x="1" y="17550"/>
                  </a:lnTo>
                  <a:lnTo>
                    <a:pt x="34806" y="17550"/>
                  </a:lnTo>
                  <a:lnTo>
                    <a:pt x="34806" y="4078"/>
                  </a:lnTo>
                  <a:cubicBezTo>
                    <a:pt x="34806" y="1827"/>
                    <a:pt x="32979" y="1"/>
                    <a:pt x="307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8"/>
            <p:cNvSpPr/>
            <p:nvPr/>
          </p:nvSpPr>
          <p:spPr>
            <a:xfrm>
              <a:off x="3368800" y="3488675"/>
              <a:ext cx="972100" cy="500750"/>
            </a:xfrm>
            <a:custGeom>
              <a:avLst/>
              <a:gdLst/>
              <a:ahLst/>
              <a:cxnLst/>
              <a:rect l="l" t="t" r="r" b="b"/>
              <a:pathLst>
                <a:path w="38884" h="20030" extrusionOk="0">
                  <a:moveTo>
                    <a:pt x="4078" y="1"/>
                  </a:moveTo>
                  <a:cubicBezTo>
                    <a:pt x="1827" y="1"/>
                    <a:pt x="1" y="1827"/>
                    <a:pt x="1" y="4078"/>
                  </a:cubicBezTo>
                  <a:lnTo>
                    <a:pt x="1" y="17550"/>
                  </a:lnTo>
                  <a:lnTo>
                    <a:pt x="15430" y="20029"/>
                  </a:lnTo>
                  <a:lnTo>
                    <a:pt x="38884" y="17550"/>
                  </a:lnTo>
                  <a:lnTo>
                    <a:pt x="38884" y="10407"/>
                  </a:lnTo>
                  <a:lnTo>
                    <a:pt x="8547" y="10407"/>
                  </a:lnTo>
                  <a:cubicBezTo>
                    <a:pt x="6981" y="10407"/>
                    <a:pt x="5709" y="9134"/>
                    <a:pt x="5709" y="7569"/>
                  </a:cubicBezTo>
                  <a:lnTo>
                    <a:pt x="57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8"/>
            <p:cNvSpPr/>
            <p:nvPr/>
          </p:nvSpPr>
          <p:spPr>
            <a:xfrm>
              <a:off x="4238950" y="3488675"/>
              <a:ext cx="870150" cy="445300"/>
            </a:xfrm>
            <a:custGeom>
              <a:avLst/>
              <a:gdLst/>
              <a:ahLst/>
              <a:cxnLst/>
              <a:rect l="l" t="t" r="r" b="b"/>
              <a:pathLst>
                <a:path w="34806" h="17812" extrusionOk="0">
                  <a:moveTo>
                    <a:pt x="5709" y="1"/>
                  </a:moveTo>
                  <a:lnTo>
                    <a:pt x="4078" y="882"/>
                  </a:lnTo>
                  <a:cubicBezTo>
                    <a:pt x="1827" y="882"/>
                    <a:pt x="1729" y="2317"/>
                    <a:pt x="1729" y="4568"/>
                  </a:cubicBezTo>
                  <a:lnTo>
                    <a:pt x="0" y="17550"/>
                  </a:lnTo>
                  <a:lnTo>
                    <a:pt x="33859" y="17811"/>
                  </a:lnTo>
                  <a:lnTo>
                    <a:pt x="34805" y="11842"/>
                  </a:lnTo>
                  <a:lnTo>
                    <a:pt x="34805" y="4078"/>
                  </a:lnTo>
                  <a:cubicBezTo>
                    <a:pt x="34805" y="1827"/>
                    <a:pt x="32979" y="1"/>
                    <a:pt x="307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8"/>
            <p:cNvSpPr/>
            <p:nvPr/>
          </p:nvSpPr>
          <p:spPr>
            <a:xfrm>
              <a:off x="2491325" y="3488675"/>
              <a:ext cx="979450" cy="500750"/>
            </a:xfrm>
            <a:custGeom>
              <a:avLst/>
              <a:gdLst/>
              <a:ahLst/>
              <a:cxnLst/>
              <a:rect l="l" t="t" r="r" b="b"/>
              <a:pathLst>
                <a:path w="39178" h="20030" extrusionOk="0">
                  <a:moveTo>
                    <a:pt x="4078" y="1"/>
                  </a:moveTo>
                  <a:cubicBezTo>
                    <a:pt x="1827" y="1"/>
                    <a:pt x="1" y="1827"/>
                    <a:pt x="1" y="4078"/>
                  </a:cubicBezTo>
                  <a:lnTo>
                    <a:pt x="1" y="17550"/>
                  </a:lnTo>
                  <a:lnTo>
                    <a:pt x="16343" y="20029"/>
                  </a:lnTo>
                  <a:lnTo>
                    <a:pt x="39177" y="17550"/>
                  </a:lnTo>
                  <a:lnTo>
                    <a:pt x="39177" y="10831"/>
                  </a:lnTo>
                  <a:lnTo>
                    <a:pt x="8580" y="10831"/>
                  </a:lnTo>
                  <a:cubicBezTo>
                    <a:pt x="7014" y="10831"/>
                    <a:pt x="5709" y="9526"/>
                    <a:pt x="5709" y="7960"/>
                  </a:cubicBezTo>
                  <a:lnTo>
                    <a:pt x="57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8"/>
            <p:cNvSpPr/>
            <p:nvPr/>
          </p:nvSpPr>
          <p:spPr>
            <a:xfrm>
              <a:off x="4238950" y="3488675"/>
              <a:ext cx="870150" cy="511350"/>
            </a:xfrm>
            <a:custGeom>
              <a:avLst/>
              <a:gdLst/>
              <a:ahLst/>
              <a:cxnLst/>
              <a:rect l="l" t="t" r="r" b="b"/>
              <a:pathLst>
                <a:path w="34806" h="20454" extrusionOk="0">
                  <a:moveTo>
                    <a:pt x="4078" y="1"/>
                  </a:moveTo>
                  <a:cubicBezTo>
                    <a:pt x="1827" y="1"/>
                    <a:pt x="0" y="1827"/>
                    <a:pt x="0" y="4078"/>
                  </a:cubicBezTo>
                  <a:lnTo>
                    <a:pt x="0" y="17550"/>
                  </a:lnTo>
                  <a:lnTo>
                    <a:pt x="13929" y="20453"/>
                  </a:lnTo>
                  <a:lnTo>
                    <a:pt x="34805" y="17550"/>
                  </a:lnTo>
                  <a:lnTo>
                    <a:pt x="34805" y="10831"/>
                  </a:lnTo>
                  <a:lnTo>
                    <a:pt x="8546" y="10831"/>
                  </a:lnTo>
                  <a:cubicBezTo>
                    <a:pt x="6981" y="10831"/>
                    <a:pt x="5709" y="9526"/>
                    <a:pt x="5709" y="7960"/>
                  </a:cubicBezTo>
                  <a:lnTo>
                    <a:pt x="570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8"/>
            <p:cNvSpPr/>
            <p:nvPr/>
          </p:nvSpPr>
          <p:spPr>
            <a:xfrm>
              <a:off x="1267275" y="3922525"/>
              <a:ext cx="5065875" cy="378425"/>
            </a:xfrm>
            <a:custGeom>
              <a:avLst/>
              <a:gdLst/>
              <a:ahLst/>
              <a:cxnLst/>
              <a:rect l="l" t="t" r="r" b="b"/>
              <a:pathLst>
                <a:path w="202635" h="15137" extrusionOk="0">
                  <a:moveTo>
                    <a:pt x="0" y="1"/>
                  </a:moveTo>
                  <a:lnTo>
                    <a:pt x="2023" y="6981"/>
                  </a:lnTo>
                  <a:cubicBezTo>
                    <a:pt x="2023" y="11483"/>
                    <a:pt x="5676" y="15136"/>
                    <a:pt x="10178" y="15136"/>
                  </a:cubicBezTo>
                  <a:lnTo>
                    <a:pt x="191903" y="15071"/>
                  </a:lnTo>
                  <a:cubicBezTo>
                    <a:pt x="196437" y="15071"/>
                    <a:pt x="202635" y="13016"/>
                    <a:pt x="202635" y="8514"/>
                  </a:cubicBezTo>
                  <a:lnTo>
                    <a:pt x="20263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8"/>
            <p:cNvSpPr/>
            <p:nvPr/>
          </p:nvSpPr>
          <p:spPr>
            <a:xfrm>
              <a:off x="1190625" y="597750"/>
              <a:ext cx="5219200" cy="3817350"/>
            </a:xfrm>
            <a:custGeom>
              <a:avLst/>
              <a:gdLst/>
              <a:ahLst/>
              <a:cxnLst/>
              <a:rect l="l" t="t" r="r" b="b"/>
              <a:pathLst>
                <a:path w="208768" h="152694" extrusionOk="0">
                  <a:moveTo>
                    <a:pt x="197546" y="6100"/>
                  </a:moveTo>
                  <a:cubicBezTo>
                    <a:pt x="200351" y="6100"/>
                    <a:pt x="202667" y="8384"/>
                    <a:pt x="202667" y="11189"/>
                  </a:cubicBezTo>
                  <a:lnTo>
                    <a:pt x="202667" y="141505"/>
                  </a:lnTo>
                  <a:cubicBezTo>
                    <a:pt x="202667" y="144311"/>
                    <a:pt x="200351" y="146594"/>
                    <a:pt x="197546" y="146594"/>
                  </a:cubicBezTo>
                  <a:lnTo>
                    <a:pt x="11221" y="146594"/>
                  </a:lnTo>
                  <a:cubicBezTo>
                    <a:pt x="8416" y="146594"/>
                    <a:pt x="6133" y="144311"/>
                    <a:pt x="6133" y="141505"/>
                  </a:cubicBezTo>
                  <a:lnTo>
                    <a:pt x="6133" y="11189"/>
                  </a:lnTo>
                  <a:cubicBezTo>
                    <a:pt x="6133" y="8384"/>
                    <a:pt x="8416" y="6100"/>
                    <a:pt x="11221" y="6100"/>
                  </a:cubicBezTo>
                  <a:close/>
                  <a:moveTo>
                    <a:pt x="11221" y="0"/>
                  </a:moveTo>
                  <a:cubicBezTo>
                    <a:pt x="5023" y="0"/>
                    <a:pt x="0" y="5024"/>
                    <a:pt x="0" y="11189"/>
                  </a:cubicBezTo>
                  <a:lnTo>
                    <a:pt x="0" y="141505"/>
                  </a:lnTo>
                  <a:cubicBezTo>
                    <a:pt x="0" y="147670"/>
                    <a:pt x="5023" y="152694"/>
                    <a:pt x="11221" y="152694"/>
                  </a:cubicBezTo>
                  <a:lnTo>
                    <a:pt x="197546" y="152694"/>
                  </a:lnTo>
                  <a:cubicBezTo>
                    <a:pt x="203744" y="152694"/>
                    <a:pt x="208767" y="147670"/>
                    <a:pt x="208767" y="141505"/>
                  </a:cubicBezTo>
                  <a:lnTo>
                    <a:pt x="208767" y="11189"/>
                  </a:lnTo>
                  <a:cubicBezTo>
                    <a:pt x="208767" y="5024"/>
                    <a:pt x="203744" y="0"/>
                    <a:pt x="19754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23" name="Google Shape;423;p38"/>
          <p:cNvPicPr preferRelativeResize="0"/>
          <p:nvPr/>
        </p:nvPicPr>
        <p:blipFill>
          <a:blip r:embed="rId4">
            <a:alphaModFix/>
          </a:blip>
          <a:stretch>
            <a:fillRect/>
          </a:stretch>
        </p:blipFill>
        <p:spPr>
          <a:xfrm>
            <a:off x="316662" y="3834821"/>
            <a:ext cx="474626" cy="502478"/>
          </a:xfrm>
          <a:prstGeom prst="rect">
            <a:avLst/>
          </a:prstGeom>
          <a:noFill/>
          <a:ln>
            <a:noFill/>
          </a:ln>
        </p:spPr>
      </p:pic>
      <p:pic>
        <p:nvPicPr>
          <p:cNvPr id="424" name="Google Shape;424;p38"/>
          <p:cNvPicPr preferRelativeResize="0"/>
          <p:nvPr/>
        </p:nvPicPr>
        <p:blipFill>
          <a:blip r:embed="rId5">
            <a:alphaModFix/>
          </a:blip>
          <a:stretch>
            <a:fillRect/>
          </a:stretch>
        </p:blipFill>
        <p:spPr>
          <a:xfrm>
            <a:off x="8430725" y="801575"/>
            <a:ext cx="419972" cy="431099"/>
          </a:xfrm>
          <a:prstGeom prst="rect">
            <a:avLst/>
          </a:prstGeom>
          <a:noFill/>
          <a:ln>
            <a:noFill/>
          </a:ln>
        </p:spPr>
      </p:pic>
      <p:pic>
        <p:nvPicPr>
          <p:cNvPr id="425" name="Google Shape;425;p38"/>
          <p:cNvPicPr preferRelativeResize="0"/>
          <p:nvPr/>
        </p:nvPicPr>
        <p:blipFill>
          <a:blip r:embed="rId6">
            <a:alphaModFix/>
          </a:blip>
          <a:stretch>
            <a:fillRect/>
          </a:stretch>
        </p:blipFill>
        <p:spPr>
          <a:xfrm>
            <a:off x="870925" y="4337300"/>
            <a:ext cx="474625" cy="542551"/>
          </a:xfrm>
          <a:prstGeom prst="rect">
            <a:avLst/>
          </a:prstGeom>
          <a:noFill/>
          <a:ln>
            <a:noFill/>
          </a:ln>
        </p:spPr>
      </p:pic>
      <p:pic>
        <p:nvPicPr>
          <p:cNvPr id="426" name="Google Shape;426;p38"/>
          <p:cNvPicPr preferRelativeResize="0"/>
          <p:nvPr/>
        </p:nvPicPr>
        <p:blipFill>
          <a:blip r:embed="rId5">
            <a:alphaModFix/>
          </a:blip>
          <a:stretch>
            <a:fillRect/>
          </a:stretch>
        </p:blipFill>
        <p:spPr>
          <a:xfrm>
            <a:off x="396263" y="4446707"/>
            <a:ext cx="315401" cy="323754"/>
          </a:xfrm>
          <a:prstGeom prst="rect">
            <a:avLst/>
          </a:prstGeom>
          <a:noFill/>
          <a:ln>
            <a:noFill/>
          </a:ln>
        </p:spPr>
      </p:pic>
      <p:pic>
        <p:nvPicPr>
          <p:cNvPr id="427" name="Google Shape;427;p38"/>
          <p:cNvPicPr preferRelativeResize="0"/>
          <p:nvPr/>
        </p:nvPicPr>
        <p:blipFill>
          <a:blip r:embed="rId5">
            <a:alphaModFix/>
          </a:blip>
          <a:stretch>
            <a:fillRect/>
          </a:stretch>
        </p:blipFill>
        <p:spPr>
          <a:xfrm>
            <a:off x="8273075" y="377632"/>
            <a:ext cx="315401" cy="323754"/>
          </a:xfrm>
          <a:prstGeom prst="rect">
            <a:avLst/>
          </a:prstGeom>
          <a:noFill/>
          <a:ln>
            <a:noFill/>
          </a:ln>
        </p:spPr>
      </p:pic>
    </p:spTree>
  </p:cSld>
  <p:clrMapOvr>
    <a:masterClrMapping/>
  </p:clrMapOvr>
</p:sld>
</file>

<file path=ppt/theme/theme1.xml><?xml version="1.0" encoding="utf-8"?>
<a:theme xmlns:a="http://schemas.openxmlformats.org/drawingml/2006/main" name="Japanese Language School Center by Slidesgo">
  <a:themeElements>
    <a:clrScheme name="Simple Light">
      <a:dk1>
        <a:srgbClr val="FFFFFF"/>
      </a:dk1>
      <a:lt1>
        <a:srgbClr val="CF9D3A"/>
      </a:lt1>
      <a:dk2>
        <a:srgbClr val="B3800B"/>
      </a:dk2>
      <a:lt2>
        <a:srgbClr val="F5CD69"/>
      </a:lt2>
      <a:accent1>
        <a:srgbClr val="004796"/>
      </a:accent1>
      <a:accent2>
        <a:srgbClr val="052D59"/>
      </a:accent2>
      <a:accent3>
        <a:srgbClr val="DE3E16"/>
      </a:accent3>
      <a:accent4>
        <a:srgbClr val="BD000C"/>
      </a:accent4>
      <a:accent5>
        <a:srgbClr val="313033"/>
      </a:accent5>
      <a:accent6>
        <a:srgbClr val="00000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1786</Words>
  <Application>Microsoft Office PowerPoint</Application>
  <PresentationFormat>On-screen Show (16:9)</PresentationFormat>
  <Paragraphs>292</Paragraphs>
  <Slides>48</Slides>
  <Notes>48</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48</vt:i4>
      </vt:variant>
    </vt:vector>
  </HeadingPairs>
  <TitlesOfParts>
    <vt:vector size="62" baseType="lpstr">
      <vt:lpstr>Proxima Nova</vt:lpstr>
      <vt:lpstr>Montserrat</vt:lpstr>
      <vt:lpstr>PT Sans</vt:lpstr>
      <vt:lpstr>Bebas Neue</vt:lpstr>
      <vt:lpstr>Karla</vt:lpstr>
      <vt:lpstr>Amatic SC</vt:lpstr>
      <vt:lpstr>Roboto Medium</vt:lpstr>
      <vt:lpstr>Arial</vt:lpstr>
      <vt:lpstr>Alice</vt:lpstr>
      <vt:lpstr>Nunito Light</vt:lpstr>
      <vt:lpstr>Calibri</vt:lpstr>
      <vt:lpstr>Roboto Condensed Light</vt:lpstr>
      <vt:lpstr>Japanese Language School Center by Slidesgo</vt:lpstr>
      <vt:lpstr>Slidesgo Final Pages</vt:lpstr>
      <vt:lpstr>Kana no Densetsu</vt:lpstr>
      <vt:lpstr>TABLE OF CONTENTS</vt:lpstr>
      <vt:lpstr>Introduction to the Game</vt:lpstr>
      <vt:lpstr>OUR TEACHING METHOD</vt:lpstr>
      <vt:lpstr>· INTRODUCTION ·</vt:lpstr>
      <vt:lpstr>—SOMEONE FAMOUS</vt:lpstr>
      <vt:lpstr>· OUR TEACHING METHOD ·</vt:lpstr>
      <vt:lpstr>· OUR TEACHING METHOD ·</vt:lpstr>
      <vt:lpstr>· WHAT SETS US APART ·</vt:lpstr>
      <vt:lpstr>· THE CURRICULUM ·</vt:lpstr>
      <vt:lpstr>MERCURY</vt:lpstr>
      <vt:lpstr>· A PICTURE IS WORTH A THOUSAND WORDS ·</vt:lpstr>
      <vt:lpstr>MISSION</vt:lpstr>
      <vt:lpstr>LOYALTY</vt:lpstr>
      <vt:lpstr>95%</vt:lpstr>
      <vt:lpstr>150,000</vt:lpstr>
      <vt:lpstr>· STATISTICS ·</vt:lpstr>
      <vt:lpstr>· AWESOME WORDS ·</vt:lpstr>
      <vt:lpstr>· OUR EXPANSION ·</vt:lpstr>
      <vt:lpstr>· LEARNING METHODS ·</vt:lpstr>
      <vt:lpstr>SUSAN BONES</vt:lpstr>
      <vt:lpstr>· OUR GOALS ·</vt:lpstr>
      <vt:lpstr>· STUDENT PROGRESS ·</vt:lpstr>
      <vt:lpstr>· ENROLLMENT PROCESS ·</vt:lpstr>
      <vt:lpstr>· SPECIAL REMINDERS · </vt:lpstr>
      <vt:lpstr>· OUR WEBSITE ·</vt:lpstr>
      <vt:lpstr>· THANKS ·</vt:lpstr>
      <vt:lpstr>· ICON PACK: LANGUAGE LEARNING · </vt:lpstr>
      <vt:lpstr>· ALTERNATIVE RESOURCES ·</vt:lpstr>
      <vt:lpstr>· RESOURCES ·</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Lokesh Narasimhan</dc:creator>
  <cp:lastModifiedBy>Wagdy Gheith</cp:lastModifiedBy>
  <cp:revision>2</cp:revision>
  <dcterms:modified xsi:type="dcterms:W3CDTF">2025-12-03T18:12:36Z</dcterms:modified>
</cp:coreProperties>
</file>